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Playfair Display"/>
      <p:regular r:id="rId71"/>
      <p:bold r:id="rId72"/>
      <p:italic r:id="rId73"/>
      <p:boldItalic r:id="rId74"/>
    </p:embeddedFont>
    <p:embeddedFont>
      <p:font typeface="Amatic SC"/>
      <p:regular r:id="rId75"/>
      <p:bold r:id="rId76"/>
    </p:embeddedFont>
    <p:embeddedFont>
      <p:font typeface="Bebas Neue"/>
      <p:regular r:id="rId77"/>
    </p:embeddedFont>
    <p:embeddedFont>
      <p:font typeface="Assistant"/>
      <p:regular r:id="rId78"/>
      <p:bold r:id="rId79"/>
    </p:embeddedFont>
    <p:embeddedFont>
      <p:font typeface="Barlow Semi Condensed"/>
      <p:regular r:id="rId80"/>
      <p:bold r:id="rId81"/>
      <p:italic r:id="rId82"/>
      <p:boldItalic r:id="rId83"/>
    </p:embeddedFont>
    <p:embeddedFont>
      <p:font typeface="Barlow"/>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DE9A9E1-B209-46F5-B8B3-95D7196CA89D}">
  <a:tblStyle styleId="{7DE9A9E1-B209-46F5-B8B3-95D7196CA89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F6881B7-655C-4C12-BB69-15D7F7398A94}"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arlow-regular.fntdata"/><Relationship Id="rId83" Type="http://schemas.openxmlformats.org/officeDocument/2006/relationships/font" Target="fonts/BarlowSemiCondensed-boldItalic.fntdata"/><Relationship Id="rId42" Type="http://schemas.openxmlformats.org/officeDocument/2006/relationships/slide" Target="slides/slide36.xml"/><Relationship Id="rId86" Type="http://schemas.openxmlformats.org/officeDocument/2006/relationships/font" Target="fonts/Barlow-italic.fntdata"/><Relationship Id="rId41" Type="http://schemas.openxmlformats.org/officeDocument/2006/relationships/slide" Target="slides/slide35.xml"/><Relationship Id="rId85" Type="http://schemas.openxmlformats.org/officeDocument/2006/relationships/font" Target="fonts/Barlow-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Barlow-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arlowSemiCondensed-regular.fntdata"/><Relationship Id="rId82" Type="http://schemas.openxmlformats.org/officeDocument/2006/relationships/font" Target="fonts/BarlowSemiCondensed-italic.fntdata"/><Relationship Id="rId81" Type="http://schemas.openxmlformats.org/officeDocument/2006/relationships/font" Target="fonts/BarlowSemiCondense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layfairDisplay-italic.fntdata"/><Relationship Id="rId72" Type="http://schemas.openxmlformats.org/officeDocument/2006/relationships/font" Target="fonts/PlayfairDisplay-bold.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PlayfairDisplay-boldItalic.fntdata"/><Relationship Id="rId33" Type="http://schemas.openxmlformats.org/officeDocument/2006/relationships/slide" Target="slides/slide27.xml"/><Relationship Id="rId77" Type="http://schemas.openxmlformats.org/officeDocument/2006/relationships/font" Target="fonts/BebasNeue-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Assistant-bold.fntdata"/><Relationship Id="rId34" Type="http://schemas.openxmlformats.org/officeDocument/2006/relationships/slide" Target="slides/slide28.xml"/><Relationship Id="rId78" Type="http://schemas.openxmlformats.org/officeDocument/2006/relationships/font" Target="fonts/Assistant-regular.fntdata"/><Relationship Id="rId71" Type="http://schemas.openxmlformats.org/officeDocument/2006/relationships/font" Target="fonts/PlayfairDisplay-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8" name="Shape 1518"/>
        <p:cNvGrpSpPr/>
        <p:nvPr/>
      </p:nvGrpSpPr>
      <p:grpSpPr>
        <a:xfrm>
          <a:off x="0" y="0"/>
          <a:ext cx="0" cy="0"/>
          <a:chOff x="0" y="0"/>
          <a:chExt cx="0" cy="0"/>
        </a:xfrm>
      </p:grpSpPr>
      <p:sp>
        <p:nvSpPr>
          <p:cNvPr id="1519" name="Google Shape;151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0" name="Google Shape;152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7" name="Shape 2327"/>
        <p:cNvGrpSpPr/>
        <p:nvPr/>
      </p:nvGrpSpPr>
      <p:grpSpPr>
        <a:xfrm>
          <a:off x="0" y="0"/>
          <a:ext cx="0" cy="0"/>
          <a:chOff x="0" y="0"/>
          <a:chExt cx="0" cy="0"/>
        </a:xfrm>
      </p:grpSpPr>
      <p:sp>
        <p:nvSpPr>
          <p:cNvPr id="2328" name="Google Shape;2328;g295ee9aebcb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9" name="Google Shape;2329;g295ee9aebcb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5" name="Shape 2375"/>
        <p:cNvGrpSpPr/>
        <p:nvPr/>
      </p:nvGrpSpPr>
      <p:grpSpPr>
        <a:xfrm>
          <a:off x="0" y="0"/>
          <a:ext cx="0" cy="0"/>
          <a:chOff x="0" y="0"/>
          <a:chExt cx="0" cy="0"/>
        </a:xfrm>
      </p:grpSpPr>
      <p:sp>
        <p:nvSpPr>
          <p:cNvPr id="2376" name="Google Shape;2376;g295ee9aebcb_0_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7" name="Google Shape;2377;g295ee9aebcb_0_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8" name="Shape 2448"/>
        <p:cNvGrpSpPr/>
        <p:nvPr/>
      </p:nvGrpSpPr>
      <p:grpSpPr>
        <a:xfrm>
          <a:off x="0" y="0"/>
          <a:ext cx="0" cy="0"/>
          <a:chOff x="0" y="0"/>
          <a:chExt cx="0" cy="0"/>
        </a:xfrm>
      </p:grpSpPr>
      <p:sp>
        <p:nvSpPr>
          <p:cNvPr id="2449" name="Google Shape;2449;g295ee9aebcb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0" name="Google Shape;2450;g295ee9aebcb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8" name="Shape 2678"/>
        <p:cNvGrpSpPr/>
        <p:nvPr/>
      </p:nvGrpSpPr>
      <p:grpSpPr>
        <a:xfrm>
          <a:off x="0" y="0"/>
          <a:ext cx="0" cy="0"/>
          <a:chOff x="0" y="0"/>
          <a:chExt cx="0" cy="0"/>
        </a:xfrm>
      </p:grpSpPr>
      <p:sp>
        <p:nvSpPr>
          <p:cNvPr id="2679" name="Google Shape;2679;g295ee9aebcb_0_1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0" name="Google Shape;2680;g295ee9aebcb_0_1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2" name="Shape 2702"/>
        <p:cNvGrpSpPr/>
        <p:nvPr/>
      </p:nvGrpSpPr>
      <p:grpSpPr>
        <a:xfrm>
          <a:off x="0" y="0"/>
          <a:ext cx="0" cy="0"/>
          <a:chOff x="0" y="0"/>
          <a:chExt cx="0" cy="0"/>
        </a:xfrm>
      </p:grpSpPr>
      <p:sp>
        <p:nvSpPr>
          <p:cNvPr id="2703" name="Google Shape;2703;g295ee9aebcb_0_1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4" name="Google Shape;2704;g295ee9aebcb_0_1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8" name="Shape 2708"/>
        <p:cNvGrpSpPr/>
        <p:nvPr/>
      </p:nvGrpSpPr>
      <p:grpSpPr>
        <a:xfrm>
          <a:off x="0" y="0"/>
          <a:ext cx="0" cy="0"/>
          <a:chOff x="0" y="0"/>
          <a:chExt cx="0" cy="0"/>
        </a:xfrm>
      </p:grpSpPr>
      <p:sp>
        <p:nvSpPr>
          <p:cNvPr id="2709" name="Google Shape;2709;g295ee9aebcb_0_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0" name="Google Shape;2710;g295ee9aebcb_0_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295ee9aebcb_0_1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295ee9aebcb_0_1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7" name="Shape 2817"/>
        <p:cNvGrpSpPr/>
        <p:nvPr/>
      </p:nvGrpSpPr>
      <p:grpSpPr>
        <a:xfrm>
          <a:off x="0" y="0"/>
          <a:ext cx="0" cy="0"/>
          <a:chOff x="0" y="0"/>
          <a:chExt cx="0" cy="0"/>
        </a:xfrm>
      </p:grpSpPr>
      <p:sp>
        <p:nvSpPr>
          <p:cNvPr id="2818" name="Google Shape;2818;g295ee9aebcb_0_1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9" name="Google Shape;2819;g295ee9aebcb_0_1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4" name="Shape 3014"/>
        <p:cNvGrpSpPr/>
        <p:nvPr/>
      </p:nvGrpSpPr>
      <p:grpSpPr>
        <a:xfrm>
          <a:off x="0" y="0"/>
          <a:ext cx="0" cy="0"/>
          <a:chOff x="0" y="0"/>
          <a:chExt cx="0" cy="0"/>
        </a:xfrm>
      </p:grpSpPr>
      <p:sp>
        <p:nvSpPr>
          <p:cNvPr id="3015" name="Google Shape;3015;g295ee9aebcb_0_1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6" name="Google Shape;3016;g295ee9aebcb_0_1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4" name="Shape 3034"/>
        <p:cNvGrpSpPr/>
        <p:nvPr/>
      </p:nvGrpSpPr>
      <p:grpSpPr>
        <a:xfrm>
          <a:off x="0" y="0"/>
          <a:ext cx="0" cy="0"/>
          <a:chOff x="0" y="0"/>
          <a:chExt cx="0" cy="0"/>
        </a:xfrm>
      </p:grpSpPr>
      <p:sp>
        <p:nvSpPr>
          <p:cNvPr id="3035" name="Google Shape;3035;g295ee9aebcb_0_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6" name="Google Shape;3036;g295ee9aebcb_0_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6" name="Shape 1816"/>
        <p:cNvGrpSpPr/>
        <p:nvPr/>
      </p:nvGrpSpPr>
      <p:grpSpPr>
        <a:xfrm>
          <a:off x="0" y="0"/>
          <a:ext cx="0" cy="0"/>
          <a:chOff x="0" y="0"/>
          <a:chExt cx="0" cy="0"/>
        </a:xfrm>
      </p:grpSpPr>
      <p:sp>
        <p:nvSpPr>
          <p:cNvPr id="1817" name="Google Shape;181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8" name="Google Shape;181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6" name="Shape 3046"/>
        <p:cNvGrpSpPr/>
        <p:nvPr/>
      </p:nvGrpSpPr>
      <p:grpSpPr>
        <a:xfrm>
          <a:off x="0" y="0"/>
          <a:ext cx="0" cy="0"/>
          <a:chOff x="0" y="0"/>
          <a:chExt cx="0" cy="0"/>
        </a:xfrm>
      </p:grpSpPr>
      <p:sp>
        <p:nvSpPr>
          <p:cNvPr id="3047" name="Google Shape;3047;g295ee9aebcb_0_1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8" name="Google Shape;3048;g295ee9aebcb_0_1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1" name="Shape 3161"/>
        <p:cNvGrpSpPr/>
        <p:nvPr/>
      </p:nvGrpSpPr>
      <p:grpSpPr>
        <a:xfrm>
          <a:off x="0" y="0"/>
          <a:ext cx="0" cy="0"/>
          <a:chOff x="0" y="0"/>
          <a:chExt cx="0" cy="0"/>
        </a:xfrm>
      </p:grpSpPr>
      <p:sp>
        <p:nvSpPr>
          <p:cNvPr id="3162" name="Google Shape;3162;g295ee9aebcb_0_2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3" name="Google Shape;3163;g295ee9aebcb_0_2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2" name="Shape 3302"/>
        <p:cNvGrpSpPr/>
        <p:nvPr/>
      </p:nvGrpSpPr>
      <p:grpSpPr>
        <a:xfrm>
          <a:off x="0" y="0"/>
          <a:ext cx="0" cy="0"/>
          <a:chOff x="0" y="0"/>
          <a:chExt cx="0" cy="0"/>
        </a:xfrm>
      </p:grpSpPr>
      <p:sp>
        <p:nvSpPr>
          <p:cNvPr id="3303" name="Google Shape;3303;g295ee9aebcb_0_2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4" name="Google Shape;3304;g295ee9aebcb_0_2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6" name="Shape 3396"/>
        <p:cNvGrpSpPr/>
        <p:nvPr/>
      </p:nvGrpSpPr>
      <p:grpSpPr>
        <a:xfrm>
          <a:off x="0" y="0"/>
          <a:ext cx="0" cy="0"/>
          <a:chOff x="0" y="0"/>
          <a:chExt cx="0" cy="0"/>
        </a:xfrm>
      </p:grpSpPr>
      <p:sp>
        <p:nvSpPr>
          <p:cNvPr id="3397" name="Google Shape;3397;g295ee9aebcb_0_2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8" name="Google Shape;3398;g295ee9aebcb_0_2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6" name="Shape 3456"/>
        <p:cNvGrpSpPr/>
        <p:nvPr/>
      </p:nvGrpSpPr>
      <p:grpSpPr>
        <a:xfrm>
          <a:off x="0" y="0"/>
          <a:ext cx="0" cy="0"/>
          <a:chOff x="0" y="0"/>
          <a:chExt cx="0" cy="0"/>
        </a:xfrm>
      </p:grpSpPr>
      <p:sp>
        <p:nvSpPr>
          <p:cNvPr id="3457" name="Google Shape;3457;g295ee9aebcb_0_2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8" name="Google Shape;3458;g295ee9aebcb_0_2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295ee9aebcb_0_2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295ee9aebcb_0_2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4" name="Shape 3494"/>
        <p:cNvGrpSpPr/>
        <p:nvPr/>
      </p:nvGrpSpPr>
      <p:grpSpPr>
        <a:xfrm>
          <a:off x="0" y="0"/>
          <a:ext cx="0" cy="0"/>
          <a:chOff x="0" y="0"/>
          <a:chExt cx="0" cy="0"/>
        </a:xfrm>
      </p:grpSpPr>
      <p:sp>
        <p:nvSpPr>
          <p:cNvPr id="3495" name="Google Shape;3495;g295ee9aebcb_0_2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6" name="Google Shape;3496;g295ee9aebcb_0_2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3" name="Shape 3513"/>
        <p:cNvGrpSpPr/>
        <p:nvPr/>
      </p:nvGrpSpPr>
      <p:grpSpPr>
        <a:xfrm>
          <a:off x="0" y="0"/>
          <a:ext cx="0" cy="0"/>
          <a:chOff x="0" y="0"/>
          <a:chExt cx="0" cy="0"/>
        </a:xfrm>
      </p:grpSpPr>
      <p:sp>
        <p:nvSpPr>
          <p:cNvPr id="3514" name="Google Shape;3514;g295ee9aebcb_0_2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5" name="Google Shape;3515;g295ee9aebcb_0_2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4" name="Shape 3524"/>
        <p:cNvGrpSpPr/>
        <p:nvPr/>
      </p:nvGrpSpPr>
      <p:grpSpPr>
        <a:xfrm>
          <a:off x="0" y="0"/>
          <a:ext cx="0" cy="0"/>
          <a:chOff x="0" y="0"/>
          <a:chExt cx="0" cy="0"/>
        </a:xfrm>
      </p:grpSpPr>
      <p:sp>
        <p:nvSpPr>
          <p:cNvPr id="3525" name="Google Shape;3525;g295ee9aebcb_0_3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6" name="Google Shape;3526;g295ee9aebcb_0_3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295ee9aebcb_0_4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295ee9aebcb_0_4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5" name="Shape 1825"/>
        <p:cNvGrpSpPr/>
        <p:nvPr/>
      </p:nvGrpSpPr>
      <p:grpSpPr>
        <a:xfrm>
          <a:off x="0" y="0"/>
          <a:ext cx="0" cy="0"/>
          <a:chOff x="0" y="0"/>
          <a:chExt cx="0" cy="0"/>
        </a:xfrm>
      </p:grpSpPr>
      <p:sp>
        <p:nvSpPr>
          <p:cNvPr id="1826" name="Google Shape;182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7" name="Google Shape;182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4" name="Shape 3684"/>
        <p:cNvGrpSpPr/>
        <p:nvPr/>
      </p:nvGrpSpPr>
      <p:grpSpPr>
        <a:xfrm>
          <a:off x="0" y="0"/>
          <a:ext cx="0" cy="0"/>
          <a:chOff x="0" y="0"/>
          <a:chExt cx="0" cy="0"/>
        </a:xfrm>
      </p:grpSpPr>
      <p:sp>
        <p:nvSpPr>
          <p:cNvPr id="3685" name="Google Shape;3685;g295ee9aebcb_0_4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6" name="Google Shape;3686;g295ee9aebcb_0_4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0" name="Shape 3690"/>
        <p:cNvGrpSpPr/>
        <p:nvPr/>
      </p:nvGrpSpPr>
      <p:grpSpPr>
        <a:xfrm>
          <a:off x="0" y="0"/>
          <a:ext cx="0" cy="0"/>
          <a:chOff x="0" y="0"/>
          <a:chExt cx="0" cy="0"/>
        </a:xfrm>
      </p:grpSpPr>
      <p:sp>
        <p:nvSpPr>
          <p:cNvPr id="3691" name="Google Shape;3691;g295ee9aebcb_0_4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2" name="Google Shape;3692;g295ee9aebcb_0_4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1" name="Shape 3711"/>
        <p:cNvGrpSpPr/>
        <p:nvPr/>
      </p:nvGrpSpPr>
      <p:grpSpPr>
        <a:xfrm>
          <a:off x="0" y="0"/>
          <a:ext cx="0" cy="0"/>
          <a:chOff x="0" y="0"/>
          <a:chExt cx="0" cy="0"/>
        </a:xfrm>
      </p:grpSpPr>
      <p:sp>
        <p:nvSpPr>
          <p:cNvPr id="3712" name="Google Shape;3712;g295ee9aebcb_0_5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3" name="Google Shape;3713;g295ee9aebcb_0_5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7" name="Shape 3817"/>
        <p:cNvGrpSpPr/>
        <p:nvPr/>
      </p:nvGrpSpPr>
      <p:grpSpPr>
        <a:xfrm>
          <a:off x="0" y="0"/>
          <a:ext cx="0" cy="0"/>
          <a:chOff x="0" y="0"/>
          <a:chExt cx="0" cy="0"/>
        </a:xfrm>
      </p:grpSpPr>
      <p:sp>
        <p:nvSpPr>
          <p:cNvPr id="3818" name="Google Shape;3818;g295ee9aebcb_0_5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9" name="Google Shape;3819;g295ee9aebcb_0_5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3" name="Shape 3823"/>
        <p:cNvGrpSpPr/>
        <p:nvPr/>
      </p:nvGrpSpPr>
      <p:grpSpPr>
        <a:xfrm>
          <a:off x="0" y="0"/>
          <a:ext cx="0" cy="0"/>
          <a:chOff x="0" y="0"/>
          <a:chExt cx="0" cy="0"/>
        </a:xfrm>
      </p:grpSpPr>
      <p:sp>
        <p:nvSpPr>
          <p:cNvPr id="3824" name="Google Shape;3824;g295ee9aebcb_0_5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5" name="Google Shape;3825;g295ee9aebcb_0_5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9" name="Shape 3909"/>
        <p:cNvGrpSpPr/>
        <p:nvPr/>
      </p:nvGrpSpPr>
      <p:grpSpPr>
        <a:xfrm>
          <a:off x="0" y="0"/>
          <a:ext cx="0" cy="0"/>
          <a:chOff x="0" y="0"/>
          <a:chExt cx="0" cy="0"/>
        </a:xfrm>
      </p:grpSpPr>
      <p:sp>
        <p:nvSpPr>
          <p:cNvPr id="3910" name="Google Shape;3910;g295ee9aebcb_0_3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1" name="Google Shape;3911;g295ee9aebcb_0_3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0" name="Shape 4110"/>
        <p:cNvGrpSpPr/>
        <p:nvPr/>
      </p:nvGrpSpPr>
      <p:grpSpPr>
        <a:xfrm>
          <a:off x="0" y="0"/>
          <a:ext cx="0" cy="0"/>
          <a:chOff x="0" y="0"/>
          <a:chExt cx="0" cy="0"/>
        </a:xfrm>
      </p:grpSpPr>
      <p:sp>
        <p:nvSpPr>
          <p:cNvPr id="4111" name="Google Shape;4111;g295ee9aebcb_0_2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2" name="Google Shape;4112;g295ee9aebcb_0_2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0" name="Shape 4600"/>
        <p:cNvGrpSpPr/>
        <p:nvPr/>
      </p:nvGrpSpPr>
      <p:grpSpPr>
        <a:xfrm>
          <a:off x="0" y="0"/>
          <a:ext cx="0" cy="0"/>
          <a:chOff x="0" y="0"/>
          <a:chExt cx="0" cy="0"/>
        </a:xfrm>
      </p:grpSpPr>
      <p:sp>
        <p:nvSpPr>
          <p:cNvPr id="4601" name="Google Shape;4601;g295ee9aebcb_0_5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2" name="Google Shape;4602;g295ee9aebcb_0_5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4" name="Shape 4714"/>
        <p:cNvGrpSpPr/>
        <p:nvPr/>
      </p:nvGrpSpPr>
      <p:grpSpPr>
        <a:xfrm>
          <a:off x="0" y="0"/>
          <a:ext cx="0" cy="0"/>
          <a:chOff x="0" y="0"/>
          <a:chExt cx="0" cy="0"/>
        </a:xfrm>
      </p:grpSpPr>
      <p:sp>
        <p:nvSpPr>
          <p:cNvPr id="4715" name="Google Shape;4715;g295ee9aebcb_0_6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6" name="Google Shape;4716;g295ee9aebcb_0_6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7" name="Shape 4727"/>
        <p:cNvGrpSpPr/>
        <p:nvPr/>
      </p:nvGrpSpPr>
      <p:grpSpPr>
        <a:xfrm>
          <a:off x="0" y="0"/>
          <a:ext cx="0" cy="0"/>
          <a:chOff x="0" y="0"/>
          <a:chExt cx="0" cy="0"/>
        </a:xfrm>
      </p:grpSpPr>
      <p:sp>
        <p:nvSpPr>
          <p:cNvPr id="4728" name="Google Shape;4728;g295ee9aebcb_0_25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9" name="Google Shape;4729;g295ee9aebcb_0_25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8" name="Shape 1848"/>
        <p:cNvGrpSpPr/>
        <p:nvPr/>
      </p:nvGrpSpPr>
      <p:grpSpPr>
        <a:xfrm>
          <a:off x="0" y="0"/>
          <a:ext cx="0" cy="0"/>
          <a:chOff x="0" y="0"/>
          <a:chExt cx="0" cy="0"/>
        </a:xfrm>
      </p:grpSpPr>
      <p:sp>
        <p:nvSpPr>
          <p:cNvPr id="1849" name="Google Shape;1849;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0" name="Google Shape;1850;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3" name="Shape 4733"/>
        <p:cNvGrpSpPr/>
        <p:nvPr/>
      </p:nvGrpSpPr>
      <p:grpSpPr>
        <a:xfrm>
          <a:off x="0" y="0"/>
          <a:ext cx="0" cy="0"/>
          <a:chOff x="0" y="0"/>
          <a:chExt cx="0" cy="0"/>
        </a:xfrm>
      </p:grpSpPr>
      <p:sp>
        <p:nvSpPr>
          <p:cNvPr id="4734" name="Google Shape;4734;g295ee9aebcb_0_25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5" name="Google Shape;4735;g295ee9aebcb_0_25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9" name="Shape 4739"/>
        <p:cNvGrpSpPr/>
        <p:nvPr/>
      </p:nvGrpSpPr>
      <p:grpSpPr>
        <a:xfrm>
          <a:off x="0" y="0"/>
          <a:ext cx="0" cy="0"/>
          <a:chOff x="0" y="0"/>
          <a:chExt cx="0" cy="0"/>
        </a:xfrm>
      </p:grpSpPr>
      <p:sp>
        <p:nvSpPr>
          <p:cNvPr id="4740" name="Google Shape;4740;g295ee9aebcb_0_25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1" name="Google Shape;4741;g295ee9aebcb_0_25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5" name="Shape 4765"/>
        <p:cNvGrpSpPr/>
        <p:nvPr/>
      </p:nvGrpSpPr>
      <p:grpSpPr>
        <a:xfrm>
          <a:off x="0" y="0"/>
          <a:ext cx="0" cy="0"/>
          <a:chOff x="0" y="0"/>
          <a:chExt cx="0" cy="0"/>
        </a:xfrm>
      </p:grpSpPr>
      <p:sp>
        <p:nvSpPr>
          <p:cNvPr id="4766" name="Google Shape;4766;g295ee9aebcb_0_25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7" name="Google Shape;4767;g295ee9aebcb_0_25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1" name="Shape 4781"/>
        <p:cNvGrpSpPr/>
        <p:nvPr/>
      </p:nvGrpSpPr>
      <p:grpSpPr>
        <a:xfrm>
          <a:off x="0" y="0"/>
          <a:ext cx="0" cy="0"/>
          <a:chOff x="0" y="0"/>
          <a:chExt cx="0" cy="0"/>
        </a:xfrm>
      </p:grpSpPr>
      <p:sp>
        <p:nvSpPr>
          <p:cNvPr id="4782" name="Google Shape;4782;g295ee9aebcb_0_25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3" name="Google Shape;4783;g295ee9aebcb_0_25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0" name="Shape 5120"/>
        <p:cNvGrpSpPr/>
        <p:nvPr/>
      </p:nvGrpSpPr>
      <p:grpSpPr>
        <a:xfrm>
          <a:off x="0" y="0"/>
          <a:ext cx="0" cy="0"/>
          <a:chOff x="0" y="0"/>
          <a:chExt cx="0" cy="0"/>
        </a:xfrm>
      </p:grpSpPr>
      <p:sp>
        <p:nvSpPr>
          <p:cNvPr id="5121" name="Google Shape;5121;g295ee9aebcb_0_25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2" name="Google Shape;5122;g295ee9aebcb_0_25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1" name="Shape 7321"/>
        <p:cNvGrpSpPr/>
        <p:nvPr/>
      </p:nvGrpSpPr>
      <p:grpSpPr>
        <a:xfrm>
          <a:off x="0" y="0"/>
          <a:ext cx="0" cy="0"/>
          <a:chOff x="0" y="0"/>
          <a:chExt cx="0" cy="0"/>
        </a:xfrm>
      </p:grpSpPr>
      <p:sp>
        <p:nvSpPr>
          <p:cNvPr id="7322" name="Google Shape;7322;g295ee9aebcb_0_28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3" name="Google Shape;7323;g295ee9aebcb_0_28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0" name="Shape 7740"/>
        <p:cNvGrpSpPr/>
        <p:nvPr/>
      </p:nvGrpSpPr>
      <p:grpSpPr>
        <a:xfrm>
          <a:off x="0" y="0"/>
          <a:ext cx="0" cy="0"/>
          <a:chOff x="0" y="0"/>
          <a:chExt cx="0" cy="0"/>
        </a:xfrm>
      </p:grpSpPr>
      <p:sp>
        <p:nvSpPr>
          <p:cNvPr id="7741" name="Google Shape;7741;g295ee9aebcb_0_28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2" name="Google Shape;7742;g295ee9aebcb_0_28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0" name="Shape 7910"/>
        <p:cNvGrpSpPr/>
        <p:nvPr/>
      </p:nvGrpSpPr>
      <p:grpSpPr>
        <a:xfrm>
          <a:off x="0" y="0"/>
          <a:ext cx="0" cy="0"/>
          <a:chOff x="0" y="0"/>
          <a:chExt cx="0" cy="0"/>
        </a:xfrm>
      </p:grpSpPr>
      <p:sp>
        <p:nvSpPr>
          <p:cNvPr id="7911" name="Google Shape;7911;g295ee9aebcb_0_28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2" name="Google Shape;7912;g295ee9aebcb_0_28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5" name="Shape 8315"/>
        <p:cNvGrpSpPr/>
        <p:nvPr/>
      </p:nvGrpSpPr>
      <p:grpSpPr>
        <a:xfrm>
          <a:off x="0" y="0"/>
          <a:ext cx="0" cy="0"/>
          <a:chOff x="0" y="0"/>
          <a:chExt cx="0" cy="0"/>
        </a:xfrm>
      </p:grpSpPr>
      <p:sp>
        <p:nvSpPr>
          <p:cNvPr id="8316" name="Google Shape;8316;g295ee9aebcb_0_29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7" name="Google Shape;8317;g295ee9aebcb_0_29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5" name="Shape 8695"/>
        <p:cNvGrpSpPr/>
        <p:nvPr/>
      </p:nvGrpSpPr>
      <p:grpSpPr>
        <a:xfrm>
          <a:off x="0" y="0"/>
          <a:ext cx="0" cy="0"/>
          <a:chOff x="0" y="0"/>
          <a:chExt cx="0" cy="0"/>
        </a:xfrm>
      </p:grpSpPr>
      <p:sp>
        <p:nvSpPr>
          <p:cNvPr id="8696" name="Google Shape;8696;g295ee9aebcb_0_29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7" name="Google Shape;8697;g295ee9aebcb_0_29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295ee9aeb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295ee9aeb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2" name="Shape 9472"/>
        <p:cNvGrpSpPr/>
        <p:nvPr/>
      </p:nvGrpSpPr>
      <p:grpSpPr>
        <a:xfrm>
          <a:off x="0" y="0"/>
          <a:ext cx="0" cy="0"/>
          <a:chOff x="0" y="0"/>
          <a:chExt cx="0" cy="0"/>
        </a:xfrm>
      </p:grpSpPr>
      <p:sp>
        <p:nvSpPr>
          <p:cNvPr id="9473" name="Google Shape;9473;g295ee9aebcb_0_30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4" name="Google Shape;9474;g295ee9aebcb_0_30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9" name="Shape 10879"/>
        <p:cNvGrpSpPr/>
        <p:nvPr/>
      </p:nvGrpSpPr>
      <p:grpSpPr>
        <a:xfrm>
          <a:off x="0" y="0"/>
          <a:ext cx="0" cy="0"/>
          <a:chOff x="0" y="0"/>
          <a:chExt cx="0" cy="0"/>
        </a:xfrm>
      </p:grpSpPr>
      <p:sp>
        <p:nvSpPr>
          <p:cNvPr id="10880" name="Google Shape;10880;g295ee9aebcb_0_31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1" name="Google Shape;10881;g295ee9aebcb_0_31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3" name="Shape 13273"/>
        <p:cNvGrpSpPr/>
        <p:nvPr/>
      </p:nvGrpSpPr>
      <p:grpSpPr>
        <a:xfrm>
          <a:off x="0" y="0"/>
          <a:ext cx="0" cy="0"/>
          <a:chOff x="0" y="0"/>
          <a:chExt cx="0" cy="0"/>
        </a:xfrm>
      </p:grpSpPr>
      <p:sp>
        <p:nvSpPr>
          <p:cNvPr id="13274" name="Google Shape;13274;g295ee9aebcb_0_34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5" name="Google Shape;13275;g295ee9aebcb_0_34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7" name="Shape 15287"/>
        <p:cNvGrpSpPr/>
        <p:nvPr/>
      </p:nvGrpSpPr>
      <p:grpSpPr>
        <a:xfrm>
          <a:off x="0" y="0"/>
          <a:ext cx="0" cy="0"/>
          <a:chOff x="0" y="0"/>
          <a:chExt cx="0" cy="0"/>
        </a:xfrm>
      </p:grpSpPr>
      <p:sp>
        <p:nvSpPr>
          <p:cNvPr id="15288" name="Google Shape;15288;g295ee9aebcb_0_36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9" name="Google Shape;15289;g295ee9aebcb_0_36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3" name="Shape 16923"/>
        <p:cNvGrpSpPr/>
        <p:nvPr/>
      </p:nvGrpSpPr>
      <p:grpSpPr>
        <a:xfrm>
          <a:off x="0" y="0"/>
          <a:ext cx="0" cy="0"/>
          <a:chOff x="0" y="0"/>
          <a:chExt cx="0" cy="0"/>
        </a:xfrm>
      </p:grpSpPr>
      <p:sp>
        <p:nvSpPr>
          <p:cNvPr id="16924" name="Google Shape;16924;g295ee9aebcb_0_37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25" name="Google Shape;16925;g295ee9aebcb_0_37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5" name="Shape 17965"/>
        <p:cNvGrpSpPr/>
        <p:nvPr/>
      </p:nvGrpSpPr>
      <p:grpSpPr>
        <a:xfrm>
          <a:off x="0" y="0"/>
          <a:ext cx="0" cy="0"/>
          <a:chOff x="0" y="0"/>
          <a:chExt cx="0" cy="0"/>
        </a:xfrm>
      </p:grpSpPr>
      <p:sp>
        <p:nvSpPr>
          <p:cNvPr id="17966" name="Google Shape;17966;g295ee9aebcb_0_38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7" name="Google Shape;17967;g295ee9aebcb_0_38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8" name="Shape 19508"/>
        <p:cNvGrpSpPr/>
        <p:nvPr/>
      </p:nvGrpSpPr>
      <p:grpSpPr>
        <a:xfrm>
          <a:off x="0" y="0"/>
          <a:ext cx="0" cy="0"/>
          <a:chOff x="0" y="0"/>
          <a:chExt cx="0" cy="0"/>
        </a:xfrm>
      </p:grpSpPr>
      <p:sp>
        <p:nvSpPr>
          <p:cNvPr id="19509" name="Google Shape;19509;g295ee9aebcb_0_44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10" name="Google Shape;19510;g295ee9aebcb_0_44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5" name="Shape 2125"/>
        <p:cNvGrpSpPr/>
        <p:nvPr/>
      </p:nvGrpSpPr>
      <p:grpSpPr>
        <a:xfrm>
          <a:off x="0" y="0"/>
          <a:ext cx="0" cy="0"/>
          <a:chOff x="0" y="0"/>
          <a:chExt cx="0" cy="0"/>
        </a:xfrm>
      </p:grpSpPr>
      <p:sp>
        <p:nvSpPr>
          <p:cNvPr id="2126" name="Google Shape;2126;g295ee9aebcb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7" name="Google Shape;2127;g295ee9aebc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2" name="Shape 2132"/>
        <p:cNvGrpSpPr/>
        <p:nvPr/>
      </p:nvGrpSpPr>
      <p:grpSpPr>
        <a:xfrm>
          <a:off x="0" y="0"/>
          <a:ext cx="0" cy="0"/>
          <a:chOff x="0" y="0"/>
          <a:chExt cx="0" cy="0"/>
        </a:xfrm>
      </p:grpSpPr>
      <p:sp>
        <p:nvSpPr>
          <p:cNvPr id="2133" name="Google Shape;2133;g295ee9aebcb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4" name="Google Shape;2134;g295ee9aebcb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9" name="Shape 2249"/>
        <p:cNvGrpSpPr/>
        <p:nvPr/>
      </p:nvGrpSpPr>
      <p:grpSpPr>
        <a:xfrm>
          <a:off x="0" y="0"/>
          <a:ext cx="0" cy="0"/>
          <a:chOff x="0" y="0"/>
          <a:chExt cx="0" cy="0"/>
        </a:xfrm>
      </p:grpSpPr>
      <p:sp>
        <p:nvSpPr>
          <p:cNvPr id="2250" name="Google Shape;2250;g295ee9aebcb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1" name="Google Shape;2251;g295ee9aebcb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5" name="Shape 2285"/>
        <p:cNvGrpSpPr/>
        <p:nvPr/>
      </p:nvGrpSpPr>
      <p:grpSpPr>
        <a:xfrm>
          <a:off x="0" y="0"/>
          <a:ext cx="0" cy="0"/>
          <a:chOff x="0" y="0"/>
          <a:chExt cx="0" cy="0"/>
        </a:xfrm>
      </p:grpSpPr>
      <p:sp>
        <p:nvSpPr>
          <p:cNvPr id="2286" name="Google Shape;2286;g295ee9aebcb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7" name="Google Shape;2287;g295ee9aebcb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rot="-5049072">
            <a:off x="-1000561" y="2400153"/>
            <a:ext cx="3427576" cy="3290454"/>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 name="Google Shape;10;p2"/>
          <p:cNvSpPr/>
          <p:nvPr/>
        </p:nvSpPr>
        <p:spPr>
          <a:xfrm rot="-5400000">
            <a:off x="5839304"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1" name="Google Shape;11;p2"/>
          <p:cNvGrpSpPr/>
          <p:nvPr/>
        </p:nvGrpSpPr>
        <p:grpSpPr>
          <a:xfrm>
            <a:off x="7060813" y="184050"/>
            <a:ext cx="1963440" cy="1153800"/>
            <a:chOff x="9557438" y="3893475"/>
            <a:chExt cx="1963440" cy="1153800"/>
          </a:xfrm>
        </p:grpSpPr>
        <p:grpSp>
          <p:nvGrpSpPr>
            <p:cNvPr id="12" name="Google Shape;12;p2"/>
            <p:cNvGrpSpPr/>
            <p:nvPr/>
          </p:nvGrpSpPr>
          <p:grpSpPr>
            <a:xfrm>
              <a:off x="10227758" y="3893475"/>
              <a:ext cx="197640" cy="173160"/>
              <a:chOff x="6962058" y="3650900"/>
              <a:chExt cx="197640" cy="173160"/>
            </a:xfrm>
          </p:grpSpPr>
          <p:sp>
            <p:nvSpPr>
              <p:cNvPr id="13" name="Google Shape;13;p2"/>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 name="Google Shape;14;p2"/>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 name="Google Shape;15;p2"/>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 name="Google Shape;16;p2"/>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 name="Google Shape;17;p2"/>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8" name="Google Shape;18;p2"/>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 name="Google Shape;19;p2"/>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 name="Google Shape;20;p2"/>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 name="Google Shape;21;p2"/>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 name="Google Shape;22;p2"/>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 name="Google Shape;23;p2"/>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 name="Google Shape;24;p2"/>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 name="Google Shape;25;p2"/>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 name="Google Shape;26;p2"/>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 name="Google Shape;27;p2"/>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 name="Google Shape;28;p2"/>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 name="Google Shape;29;p2"/>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 name="Google Shape;30;p2"/>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 name="Google Shape;31;p2"/>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 name="Google Shape;32;p2"/>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3" name="Google Shape;33;p2"/>
          <p:cNvGrpSpPr/>
          <p:nvPr/>
        </p:nvGrpSpPr>
        <p:grpSpPr>
          <a:xfrm>
            <a:off x="309807" y="4537760"/>
            <a:ext cx="89280" cy="132480"/>
            <a:chOff x="6178633" y="4864710"/>
            <a:chExt cx="89280" cy="132480"/>
          </a:xfrm>
        </p:grpSpPr>
        <p:sp>
          <p:nvSpPr>
            <p:cNvPr id="34" name="Google Shape;34;p2"/>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 name="Google Shape;35;p2"/>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 name="Google Shape;36;p2"/>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 name="Google Shape;37;p2"/>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 name="Google Shape;38;p2"/>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9" name="Google Shape;39;p2"/>
          <p:cNvSpPr txBox="1"/>
          <p:nvPr>
            <p:ph type="ctrTitle"/>
          </p:nvPr>
        </p:nvSpPr>
        <p:spPr>
          <a:xfrm>
            <a:off x="713225" y="1175700"/>
            <a:ext cx="4349100" cy="23472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40" name="Google Shape;40;p2"/>
          <p:cNvSpPr txBox="1"/>
          <p:nvPr>
            <p:ph idx="1" type="subTitle"/>
          </p:nvPr>
        </p:nvSpPr>
        <p:spPr>
          <a:xfrm>
            <a:off x="713225" y="3563350"/>
            <a:ext cx="4352400" cy="38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98" name="Shape 398"/>
        <p:cNvGrpSpPr/>
        <p:nvPr/>
      </p:nvGrpSpPr>
      <p:grpSpPr>
        <a:xfrm>
          <a:off x="0" y="0"/>
          <a:ext cx="0" cy="0"/>
          <a:chOff x="0" y="0"/>
          <a:chExt cx="0" cy="0"/>
        </a:xfrm>
      </p:grpSpPr>
      <p:sp>
        <p:nvSpPr>
          <p:cNvPr id="399" name="Google Shape;399;p11"/>
          <p:cNvSpPr/>
          <p:nvPr/>
        </p:nvSpPr>
        <p:spPr>
          <a:xfrm flipH="1" rot="5400000">
            <a:off x="-453996" y="-210394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 name="Google Shape;400;p11"/>
          <p:cNvSpPr/>
          <p:nvPr/>
        </p:nvSpPr>
        <p:spPr>
          <a:xfrm flipH="1" rot="5400000">
            <a:off x="6639545" y="2574978"/>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01" name="Google Shape;401;p11"/>
          <p:cNvGrpSpPr/>
          <p:nvPr/>
        </p:nvGrpSpPr>
        <p:grpSpPr>
          <a:xfrm rot="-10417625">
            <a:off x="7929202" y="-96597"/>
            <a:ext cx="1111172" cy="1518683"/>
            <a:chOff x="5727800" y="835238"/>
            <a:chExt cx="1149480" cy="1571040"/>
          </a:xfrm>
        </p:grpSpPr>
        <p:sp>
          <p:nvSpPr>
            <p:cNvPr id="402" name="Google Shape;402;p11"/>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 name="Google Shape;403;p11"/>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 name="Google Shape;404;p11"/>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 name="Google Shape;405;p11"/>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 name="Google Shape;406;p11"/>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 name="Google Shape;407;p11"/>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 name="Google Shape;408;p11"/>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 name="Google Shape;409;p11"/>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 name="Google Shape;410;p11"/>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 name="Google Shape;411;p11"/>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 name="Google Shape;412;p11"/>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 name="Google Shape;413;p11"/>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 name="Google Shape;414;p11"/>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 name="Google Shape;415;p11"/>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 name="Google Shape;416;p11"/>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 name="Google Shape;417;p11"/>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 name="Google Shape;418;p11"/>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9" name="Google Shape;419;p11"/>
          <p:cNvGrpSpPr/>
          <p:nvPr/>
        </p:nvGrpSpPr>
        <p:grpSpPr>
          <a:xfrm flipH="1">
            <a:off x="152400" y="115838"/>
            <a:ext cx="1963440" cy="1153800"/>
            <a:chOff x="9557438" y="3893475"/>
            <a:chExt cx="1963440" cy="1153800"/>
          </a:xfrm>
        </p:grpSpPr>
        <p:grpSp>
          <p:nvGrpSpPr>
            <p:cNvPr id="420" name="Google Shape;420;p11"/>
            <p:cNvGrpSpPr/>
            <p:nvPr/>
          </p:nvGrpSpPr>
          <p:grpSpPr>
            <a:xfrm>
              <a:off x="10227758" y="3893475"/>
              <a:ext cx="197640" cy="173160"/>
              <a:chOff x="6962058" y="3650900"/>
              <a:chExt cx="197640" cy="173160"/>
            </a:xfrm>
          </p:grpSpPr>
          <p:sp>
            <p:nvSpPr>
              <p:cNvPr id="421" name="Google Shape;421;p11"/>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 name="Google Shape;422;p11"/>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 name="Google Shape;423;p11"/>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 name="Google Shape;424;p11"/>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 name="Google Shape;425;p11"/>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26" name="Google Shape;426;p11"/>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 name="Google Shape;427;p11"/>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 name="Google Shape;428;p11"/>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 name="Google Shape;429;p11"/>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 name="Google Shape;430;p11"/>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 name="Google Shape;431;p11"/>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 name="Google Shape;432;p11"/>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 name="Google Shape;433;p11"/>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 name="Google Shape;434;p11"/>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 name="Google Shape;435;p11"/>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 name="Google Shape;436;p11"/>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 name="Google Shape;437;p11"/>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 name="Google Shape;438;p11"/>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 name="Google Shape;439;p11"/>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 name="Google Shape;440;p11"/>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41" name="Google Shape;441;p11"/>
          <p:cNvSpPr txBox="1"/>
          <p:nvPr>
            <p:ph hasCustomPrompt="1" type="title"/>
          </p:nvPr>
        </p:nvSpPr>
        <p:spPr>
          <a:xfrm>
            <a:off x="736050" y="1449813"/>
            <a:ext cx="7671900" cy="1280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3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2" name="Google Shape;442;p11"/>
          <p:cNvSpPr txBox="1"/>
          <p:nvPr>
            <p:ph idx="1" type="subTitle"/>
          </p:nvPr>
        </p:nvSpPr>
        <p:spPr>
          <a:xfrm>
            <a:off x="736050" y="2739388"/>
            <a:ext cx="76719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43" name="Shape 4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44" name="Shape 444"/>
        <p:cNvGrpSpPr/>
        <p:nvPr/>
      </p:nvGrpSpPr>
      <p:grpSpPr>
        <a:xfrm>
          <a:off x="0" y="0"/>
          <a:ext cx="0" cy="0"/>
          <a:chOff x="0" y="0"/>
          <a:chExt cx="0" cy="0"/>
        </a:xfrm>
      </p:grpSpPr>
      <p:sp>
        <p:nvSpPr>
          <p:cNvPr id="445" name="Google Shape;445;p13"/>
          <p:cNvSpPr/>
          <p:nvPr/>
        </p:nvSpPr>
        <p:spPr>
          <a:xfrm flipH="1" rot="5400000">
            <a:off x="-617571" y="-2152073"/>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 name="Google Shape;446;p13"/>
          <p:cNvSpPr/>
          <p:nvPr/>
        </p:nvSpPr>
        <p:spPr>
          <a:xfrm flipH="1" rot="-8100000">
            <a:off x="7697078" y="2135728"/>
            <a:ext cx="3718103" cy="4355604"/>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47" name="Google Shape;447;p13"/>
          <p:cNvGrpSpPr/>
          <p:nvPr/>
        </p:nvGrpSpPr>
        <p:grpSpPr>
          <a:xfrm>
            <a:off x="8430780" y="-165462"/>
            <a:ext cx="679680" cy="1290960"/>
            <a:chOff x="8474080" y="-81537"/>
            <a:chExt cx="679680" cy="1290960"/>
          </a:xfrm>
        </p:grpSpPr>
        <p:grpSp>
          <p:nvGrpSpPr>
            <p:cNvPr id="448" name="Google Shape;448;p13"/>
            <p:cNvGrpSpPr/>
            <p:nvPr/>
          </p:nvGrpSpPr>
          <p:grpSpPr>
            <a:xfrm flipH="1" rot="10800000">
              <a:off x="8688280" y="-52377"/>
              <a:ext cx="465480" cy="1261800"/>
              <a:chOff x="6211280" y="172838"/>
              <a:chExt cx="465480" cy="1261800"/>
            </a:xfrm>
          </p:grpSpPr>
          <p:sp>
            <p:nvSpPr>
              <p:cNvPr id="449" name="Google Shape;449;p13"/>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 name="Google Shape;450;p13"/>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 name="Google Shape;451;p13"/>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 name="Google Shape;452;p13"/>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 name="Google Shape;453;p13"/>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 name="Google Shape;454;p13"/>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 name="Google Shape;455;p13"/>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 name="Google Shape;456;p13"/>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 name="Google Shape;457;p13"/>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 name="Google Shape;458;p13"/>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 name="Google Shape;459;p13"/>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0" name="Google Shape;460;p13"/>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 name="Google Shape;461;p13"/>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 name="Google Shape;462;p13"/>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 name="Google Shape;463;p13"/>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 name="Google Shape;464;p13"/>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 name="Google Shape;465;p13"/>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66" name="Google Shape;466;p13"/>
            <p:cNvGrpSpPr/>
            <p:nvPr/>
          </p:nvGrpSpPr>
          <p:grpSpPr>
            <a:xfrm flipH="1" rot="10800000">
              <a:off x="8474080" y="-81538"/>
              <a:ext cx="434160" cy="784080"/>
              <a:chOff x="5997080" y="679718"/>
              <a:chExt cx="434160" cy="784080"/>
            </a:xfrm>
          </p:grpSpPr>
          <p:sp>
            <p:nvSpPr>
              <p:cNvPr id="467" name="Google Shape;467;p13"/>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 name="Google Shape;468;p13"/>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 name="Google Shape;469;p13"/>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 name="Google Shape;470;p13"/>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1" name="Google Shape;471;p13"/>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2" name="Google Shape;472;p13"/>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3" name="Google Shape;473;p13"/>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4" name="Google Shape;474;p13"/>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5" name="Google Shape;475;p13"/>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6" name="Google Shape;476;p13"/>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7" name="Google Shape;477;p13"/>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8" name="Google Shape;478;p13"/>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9" name="Google Shape;479;p13"/>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0" name="Google Shape;480;p13"/>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1" name="Google Shape;481;p13"/>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482" name="Google Shape;482;p13"/>
          <p:cNvGrpSpPr/>
          <p:nvPr/>
        </p:nvGrpSpPr>
        <p:grpSpPr>
          <a:xfrm flipH="1">
            <a:off x="114295" y="4507073"/>
            <a:ext cx="545760" cy="682920"/>
            <a:chOff x="6470120" y="465518"/>
            <a:chExt cx="545760" cy="682920"/>
          </a:xfrm>
        </p:grpSpPr>
        <p:sp>
          <p:nvSpPr>
            <p:cNvPr id="483" name="Google Shape;483;p13"/>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4" name="Google Shape;484;p13"/>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5" name="Google Shape;485;p13"/>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6" name="Google Shape;486;p13"/>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7" name="Google Shape;487;p13"/>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8" name="Google Shape;488;p13"/>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9" name="Google Shape;489;p13"/>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0" name="Google Shape;490;p13"/>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1" name="Google Shape;491;p13"/>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2" name="Google Shape;492;p13"/>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3" name="Google Shape;493;p13"/>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4" name="Google Shape;494;p13"/>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5" name="Google Shape;495;p13"/>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96" name="Google Shape;496;p13"/>
          <p:cNvGrpSpPr/>
          <p:nvPr/>
        </p:nvGrpSpPr>
        <p:grpSpPr>
          <a:xfrm flipH="1">
            <a:off x="8234802" y="4018010"/>
            <a:ext cx="857512" cy="1171996"/>
            <a:chOff x="5727800" y="835238"/>
            <a:chExt cx="1149480" cy="1571040"/>
          </a:xfrm>
        </p:grpSpPr>
        <p:sp>
          <p:nvSpPr>
            <p:cNvPr id="497" name="Google Shape;497;p13"/>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8" name="Google Shape;498;p13"/>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9" name="Google Shape;499;p13"/>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0" name="Google Shape;500;p13"/>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1" name="Google Shape;501;p13"/>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2" name="Google Shape;502;p13"/>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3" name="Google Shape;503;p13"/>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4" name="Google Shape;504;p13"/>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5" name="Google Shape;505;p13"/>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6" name="Google Shape;506;p13"/>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7" name="Google Shape;507;p13"/>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8" name="Google Shape;508;p13"/>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9" name="Google Shape;509;p13"/>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0" name="Google Shape;510;p13"/>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1" name="Google Shape;511;p13"/>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2" name="Google Shape;512;p13"/>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3" name="Google Shape;513;p13"/>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14" name="Google Shape;514;p13"/>
          <p:cNvGrpSpPr/>
          <p:nvPr/>
        </p:nvGrpSpPr>
        <p:grpSpPr>
          <a:xfrm flipH="1" rot="10800000">
            <a:off x="29577" y="-46490"/>
            <a:ext cx="857512" cy="1171996"/>
            <a:chOff x="5727800" y="835238"/>
            <a:chExt cx="1149480" cy="1571040"/>
          </a:xfrm>
        </p:grpSpPr>
        <p:sp>
          <p:nvSpPr>
            <p:cNvPr id="515" name="Google Shape;515;p13"/>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6" name="Google Shape;516;p13"/>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7" name="Google Shape;517;p13"/>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8" name="Google Shape;518;p13"/>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19" name="Google Shape;519;p13"/>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0" name="Google Shape;520;p13"/>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1" name="Google Shape;521;p13"/>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2" name="Google Shape;522;p13"/>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3" name="Google Shape;523;p13"/>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4" name="Google Shape;524;p13"/>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5" name="Google Shape;525;p13"/>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6" name="Google Shape;526;p13"/>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7" name="Google Shape;527;p13"/>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8" name="Google Shape;528;p13"/>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9" name="Google Shape;529;p13"/>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0" name="Google Shape;530;p13"/>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1" name="Google Shape;531;p13"/>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32" name="Google Shape;53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3" name="Google Shape;533;p13"/>
          <p:cNvSpPr txBox="1"/>
          <p:nvPr>
            <p:ph idx="1" type="subTitle"/>
          </p:nvPr>
        </p:nvSpPr>
        <p:spPr>
          <a:xfrm>
            <a:off x="720000" y="2189575"/>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4" name="Google Shape;534;p13"/>
          <p:cNvSpPr txBox="1"/>
          <p:nvPr>
            <p:ph idx="2" type="subTitle"/>
          </p:nvPr>
        </p:nvSpPr>
        <p:spPr>
          <a:xfrm>
            <a:off x="3419273" y="2189575"/>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5" name="Google Shape;535;p13"/>
          <p:cNvSpPr txBox="1"/>
          <p:nvPr>
            <p:ph idx="3" type="subTitle"/>
          </p:nvPr>
        </p:nvSpPr>
        <p:spPr>
          <a:xfrm>
            <a:off x="720000" y="3850400"/>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6" name="Google Shape;536;p13"/>
          <p:cNvSpPr txBox="1"/>
          <p:nvPr>
            <p:ph idx="4" type="subTitle"/>
          </p:nvPr>
        </p:nvSpPr>
        <p:spPr>
          <a:xfrm>
            <a:off x="3419273" y="3850400"/>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7" name="Google Shape;537;p13"/>
          <p:cNvSpPr txBox="1"/>
          <p:nvPr>
            <p:ph idx="5" type="subTitle"/>
          </p:nvPr>
        </p:nvSpPr>
        <p:spPr>
          <a:xfrm>
            <a:off x="6118549" y="2189575"/>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8" name="Google Shape;538;p13"/>
          <p:cNvSpPr txBox="1"/>
          <p:nvPr>
            <p:ph idx="6" type="subTitle"/>
          </p:nvPr>
        </p:nvSpPr>
        <p:spPr>
          <a:xfrm>
            <a:off x="6118549" y="3850400"/>
            <a:ext cx="2305500" cy="6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9" name="Google Shape;539;p13"/>
          <p:cNvSpPr txBox="1"/>
          <p:nvPr>
            <p:ph hasCustomPrompt="1" idx="7" type="title"/>
          </p:nvPr>
        </p:nvSpPr>
        <p:spPr>
          <a:xfrm>
            <a:off x="1505400" y="127220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hasCustomPrompt="1" idx="8" type="title"/>
          </p:nvPr>
        </p:nvSpPr>
        <p:spPr>
          <a:xfrm>
            <a:off x="1505400" y="293304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1" name="Google Shape;541;p13"/>
          <p:cNvSpPr txBox="1"/>
          <p:nvPr>
            <p:ph hasCustomPrompt="1" idx="9" type="title"/>
          </p:nvPr>
        </p:nvSpPr>
        <p:spPr>
          <a:xfrm>
            <a:off x="4204673" y="127220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2" name="Google Shape;542;p13"/>
          <p:cNvSpPr txBox="1"/>
          <p:nvPr>
            <p:ph hasCustomPrompt="1" idx="13" type="title"/>
          </p:nvPr>
        </p:nvSpPr>
        <p:spPr>
          <a:xfrm>
            <a:off x="4204673" y="293304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hasCustomPrompt="1" idx="14" type="title"/>
          </p:nvPr>
        </p:nvSpPr>
        <p:spPr>
          <a:xfrm>
            <a:off x="6903949" y="1272208"/>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4" name="Google Shape;544;p13"/>
          <p:cNvSpPr txBox="1"/>
          <p:nvPr>
            <p:ph hasCustomPrompt="1" idx="15" type="title"/>
          </p:nvPr>
        </p:nvSpPr>
        <p:spPr>
          <a:xfrm>
            <a:off x="6903949" y="293304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5" name="Google Shape;545;p13"/>
          <p:cNvSpPr txBox="1"/>
          <p:nvPr>
            <p:ph idx="16" type="subTitle"/>
          </p:nvPr>
        </p:nvSpPr>
        <p:spPr>
          <a:xfrm>
            <a:off x="720000" y="1843850"/>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6" name="Google Shape;546;p13"/>
          <p:cNvSpPr txBox="1"/>
          <p:nvPr>
            <p:ph idx="17" type="subTitle"/>
          </p:nvPr>
        </p:nvSpPr>
        <p:spPr>
          <a:xfrm>
            <a:off x="3419273" y="1843850"/>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8" type="subTitle"/>
          </p:nvPr>
        </p:nvSpPr>
        <p:spPr>
          <a:xfrm>
            <a:off x="6118549" y="1843850"/>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8" name="Google Shape;548;p13"/>
          <p:cNvSpPr txBox="1"/>
          <p:nvPr>
            <p:ph idx="19" type="subTitle"/>
          </p:nvPr>
        </p:nvSpPr>
        <p:spPr>
          <a:xfrm>
            <a:off x="720000" y="3504725"/>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9" name="Google Shape;549;p13"/>
          <p:cNvSpPr txBox="1"/>
          <p:nvPr>
            <p:ph idx="20" type="subTitle"/>
          </p:nvPr>
        </p:nvSpPr>
        <p:spPr>
          <a:xfrm>
            <a:off x="3419273" y="3504725"/>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21" type="subTitle"/>
          </p:nvPr>
        </p:nvSpPr>
        <p:spPr>
          <a:xfrm>
            <a:off x="6118549" y="3504725"/>
            <a:ext cx="2305500" cy="483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51" name="Shape 551"/>
        <p:cNvGrpSpPr/>
        <p:nvPr/>
      </p:nvGrpSpPr>
      <p:grpSpPr>
        <a:xfrm>
          <a:off x="0" y="0"/>
          <a:ext cx="0" cy="0"/>
          <a:chOff x="0" y="0"/>
          <a:chExt cx="0" cy="0"/>
        </a:xfrm>
      </p:grpSpPr>
      <p:sp>
        <p:nvSpPr>
          <p:cNvPr id="552" name="Google Shape;552;p14"/>
          <p:cNvSpPr/>
          <p:nvPr/>
        </p:nvSpPr>
        <p:spPr>
          <a:xfrm rot="10800000">
            <a:off x="7242950" y="-7713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3" name="Google Shape;553;p14"/>
          <p:cNvSpPr/>
          <p:nvPr/>
        </p:nvSpPr>
        <p:spPr>
          <a:xfrm>
            <a:off x="-922800" y="2731006"/>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554" name="Google Shape;554;p14"/>
          <p:cNvGrpSpPr/>
          <p:nvPr/>
        </p:nvGrpSpPr>
        <p:grpSpPr>
          <a:xfrm rot="-10417273">
            <a:off x="7856040" y="-22256"/>
            <a:ext cx="1149469" cy="1571026"/>
            <a:chOff x="5727800" y="835238"/>
            <a:chExt cx="1149480" cy="1571040"/>
          </a:xfrm>
        </p:grpSpPr>
        <p:sp>
          <p:nvSpPr>
            <p:cNvPr id="555" name="Google Shape;555;p14"/>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6" name="Google Shape;556;p14"/>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7" name="Google Shape;557;p14"/>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8" name="Google Shape;558;p14"/>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9" name="Google Shape;559;p14"/>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0" name="Google Shape;560;p14"/>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1" name="Google Shape;561;p14"/>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2" name="Google Shape;562;p14"/>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3" name="Google Shape;563;p14"/>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4" name="Google Shape;564;p14"/>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5" name="Google Shape;565;p14"/>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6" name="Google Shape;566;p14"/>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7" name="Google Shape;567;p14"/>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8" name="Google Shape;568;p14"/>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9" name="Google Shape;569;p14"/>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0" name="Google Shape;570;p14"/>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1" name="Google Shape;571;p14"/>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72" name="Google Shape;572;p14"/>
          <p:cNvGrpSpPr/>
          <p:nvPr/>
        </p:nvGrpSpPr>
        <p:grpSpPr>
          <a:xfrm flipH="1" rot="10417625">
            <a:off x="18941" y="-96597"/>
            <a:ext cx="1111172" cy="1518683"/>
            <a:chOff x="5727800" y="835238"/>
            <a:chExt cx="1149480" cy="1571040"/>
          </a:xfrm>
        </p:grpSpPr>
        <p:sp>
          <p:nvSpPr>
            <p:cNvPr id="573" name="Google Shape;573;p14"/>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4" name="Google Shape;574;p14"/>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5" name="Google Shape;575;p14"/>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6" name="Google Shape;576;p14"/>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7" name="Google Shape;577;p14"/>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8" name="Google Shape;578;p14"/>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9" name="Google Shape;579;p14"/>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0" name="Google Shape;580;p14"/>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1" name="Google Shape;581;p14"/>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2" name="Google Shape;582;p14"/>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3" name="Google Shape;583;p14"/>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4" name="Google Shape;584;p14"/>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5" name="Google Shape;585;p14"/>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6" name="Google Shape;586;p14"/>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7" name="Google Shape;587;p14"/>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8" name="Google Shape;588;p14"/>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9" name="Google Shape;589;p14"/>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590" name="Google Shape;590;p14"/>
          <p:cNvGrpSpPr/>
          <p:nvPr/>
        </p:nvGrpSpPr>
        <p:grpSpPr>
          <a:xfrm rot="10800000">
            <a:off x="4232167" y="4255538"/>
            <a:ext cx="679680" cy="1290960"/>
            <a:chOff x="8474080" y="-81537"/>
            <a:chExt cx="679680" cy="1290960"/>
          </a:xfrm>
        </p:grpSpPr>
        <p:grpSp>
          <p:nvGrpSpPr>
            <p:cNvPr id="591" name="Google Shape;591;p14"/>
            <p:cNvGrpSpPr/>
            <p:nvPr/>
          </p:nvGrpSpPr>
          <p:grpSpPr>
            <a:xfrm flipH="1" rot="10800000">
              <a:off x="8688280" y="-52377"/>
              <a:ext cx="465480" cy="1261800"/>
              <a:chOff x="6211280" y="172838"/>
              <a:chExt cx="465480" cy="1261800"/>
            </a:xfrm>
          </p:grpSpPr>
          <p:sp>
            <p:nvSpPr>
              <p:cNvPr id="592" name="Google Shape;592;p14"/>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3" name="Google Shape;593;p14"/>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4" name="Google Shape;594;p14"/>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5" name="Google Shape;595;p14"/>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6" name="Google Shape;596;p14"/>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7" name="Google Shape;597;p14"/>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8" name="Google Shape;598;p14"/>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9" name="Google Shape;599;p14"/>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0" name="Google Shape;600;p14"/>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1" name="Google Shape;601;p14"/>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2" name="Google Shape;602;p14"/>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3" name="Google Shape;603;p14"/>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4" name="Google Shape;604;p14"/>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5" name="Google Shape;605;p14"/>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6" name="Google Shape;606;p14"/>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7" name="Google Shape;607;p14"/>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8" name="Google Shape;608;p14"/>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09" name="Google Shape;609;p14"/>
            <p:cNvGrpSpPr/>
            <p:nvPr/>
          </p:nvGrpSpPr>
          <p:grpSpPr>
            <a:xfrm flipH="1" rot="10800000">
              <a:off x="8474080" y="-81538"/>
              <a:ext cx="434160" cy="784080"/>
              <a:chOff x="5997080" y="679718"/>
              <a:chExt cx="434160" cy="784080"/>
            </a:xfrm>
          </p:grpSpPr>
          <p:sp>
            <p:nvSpPr>
              <p:cNvPr id="610" name="Google Shape;610;p14"/>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1" name="Google Shape;611;p14"/>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2" name="Google Shape;612;p14"/>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3" name="Google Shape;613;p14"/>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4" name="Google Shape;614;p14"/>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5" name="Google Shape;615;p14"/>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6" name="Google Shape;616;p14"/>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7" name="Google Shape;617;p14"/>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8" name="Google Shape;618;p14"/>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9" name="Google Shape;619;p14"/>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0" name="Google Shape;620;p14"/>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1" name="Google Shape;621;p14"/>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2" name="Google Shape;622;p14"/>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3" name="Google Shape;623;p14"/>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4" name="Google Shape;624;p14"/>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625" name="Google Shape;625;p14"/>
          <p:cNvSpPr txBox="1"/>
          <p:nvPr>
            <p:ph type="title"/>
          </p:nvPr>
        </p:nvSpPr>
        <p:spPr>
          <a:xfrm>
            <a:off x="1225350" y="3007596"/>
            <a:ext cx="6693300" cy="717300"/>
          </a:xfrm>
          <a:prstGeom prst="rect">
            <a:avLst/>
          </a:prstGeom>
          <a:solidFill>
            <a:srgbClr val="A4B700">
              <a:alpha val="13880"/>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26" name="Google Shape;626;p14"/>
          <p:cNvSpPr txBox="1"/>
          <p:nvPr>
            <p:ph idx="1" type="subTitle"/>
          </p:nvPr>
        </p:nvSpPr>
        <p:spPr>
          <a:xfrm>
            <a:off x="1226400" y="1418604"/>
            <a:ext cx="6691200" cy="1478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7" name="Shape 627"/>
        <p:cNvGrpSpPr/>
        <p:nvPr/>
      </p:nvGrpSpPr>
      <p:grpSpPr>
        <a:xfrm>
          <a:off x="0" y="0"/>
          <a:ext cx="0" cy="0"/>
          <a:chOff x="0" y="0"/>
          <a:chExt cx="0" cy="0"/>
        </a:xfrm>
      </p:grpSpPr>
      <p:sp>
        <p:nvSpPr>
          <p:cNvPr id="628" name="Google Shape;628;p15"/>
          <p:cNvSpPr/>
          <p:nvPr/>
        </p:nvSpPr>
        <p:spPr>
          <a:xfrm>
            <a:off x="-796459" y="-1034098"/>
            <a:ext cx="3427588" cy="3290465"/>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9" name="Google Shape;629;p15"/>
          <p:cNvSpPr/>
          <p:nvPr/>
        </p:nvSpPr>
        <p:spPr>
          <a:xfrm rot="-195666">
            <a:off x="7874351" y="126972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630" name="Google Shape;630;p15"/>
          <p:cNvGrpSpPr/>
          <p:nvPr/>
        </p:nvGrpSpPr>
        <p:grpSpPr>
          <a:xfrm flipH="1" rot="9389434">
            <a:off x="7948921" y="-737152"/>
            <a:ext cx="845757" cy="1155929"/>
            <a:chOff x="5727800" y="835238"/>
            <a:chExt cx="1149480" cy="1571040"/>
          </a:xfrm>
        </p:grpSpPr>
        <p:sp>
          <p:nvSpPr>
            <p:cNvPr id="631" name="Google Shape;631;p15"/>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2" name="Google Shape;632;p15"/>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3" name="Google Shape;633;p15"/>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4" name="Google Shape;634;p15"/>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5" name="Google Shape;635;p15"/>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6" name="Google Shape;636;p15"/>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7" name="Google Shape;637;p15"/>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8" name="Google Shape;638;p15"/>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9" name="Google Shape;639;p15"/>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0" name="Google Shape;640;p15"/>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1" name="Google Shape;641;p15"/>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2" name="Google Shape;642;p15"/>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3" name="Google Shape;643;p15"/>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4" name="Google Shape;644;p15"/>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5" name="Google Shape;645;p15"/>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6" name="Google Shape;646;p15"/>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7" name="Google Shape;647;p15"/>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48" name="Google Shape;648;p15"/>
          <p:cNvGrpSpPr/>
          <p:nvPr/>
        </p:nvGrpSpPr>
        <p:grpSpPr>
          <a:xfrm flipH="1" rot="8905763">
            <a:off x="8304614" y="56945"/>
            <a:ext cx="1111170" cy="1518680"/>
            <a:chOff x="5727800" y="835238"/>
            <a:chExt cx="1149480" cy="1571040"/>
          </a:xfrm>
        </p:grpSpPr>
        <p:sp>
          <p:nvSpPr>
            <p:cNvPr id="649" name="Google Shape;649;p15"/>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0" name="Google Shape;650;p15"/>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1" name="Google Shape;651;p15"/>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2" name="Google Shape;652;p15"/>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3" name="Google Shape;653;p15"/>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4" name="Google Shape;654;p15"/>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5" name="Google Shape;655;p15"/>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6" name="Google Shape;656;p15"/>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7" name="Google Shape;657;p15"/>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8" name="Google Shape;658;p15"/>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9" name="Google Shape;659;p15"/>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0" name="Google Shape;660;p15"/>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1" name="Google Shape;661;p15"/>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2" name="Google Shape;662;p15"/>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3" name="Google Shape;663;p15"/>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4" name="Google Shape;664;p15"/>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5" name="Google Shape;665;p15"/>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66" name="Google Shape;666;p15"/>
          <p:cNvGrpSpPr/>
          <p:nvPr/>
        </p:nvGrpSpPr>
        <p:grpSpPr>
          <a:xfrm>
            <a:off x="2237634" y="211977"/>
            <a:ext cx="1701366" cy="258266"/>
            <a:chOff x="2237634" y="288177"/>
            <a:chExt cx="1701366" cy="258266"/>
          </a:xfrm>
        </p:grpSpPr>
        <p:grpSp>
          <p:nvGrpSpPr>
            <p:cNvPr id="667" name="Google Shape;667;p15"/>
            <p:cNvGrpSpPr/>
            <p:nvPr/>
          </p:nvGrpSpPr>
          <p:grpSpPr>
            <a:xfrm rot="-355052">
              <a:off x="2908236" y="363552"/>
              <a:ext cx="197646" cy="173165"/>
              <a:chOff x="6962058" y="3650900"/>
              <a:chExt cx="197640" cy="173160"/>
            </a:xfrm>
          </p:grpSpPr>
          <p:sp>
            <p:nvSpPr>
              <p:cNvPr id="668" name="Google Shape;668;p15"/>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69" name="Google Shape;669;p15"/>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0" name="Google Shape;670;p15"/>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1" name="Google Shape;671;p15"/>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2" name="Google Shape;672;p15"/>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673" name="Google Shape;673;p15"/>
            <p:cNvSpPr/>
            <p:nvPr/>
          </p:nvSpPr>
          <p:spPr>
            <a:xfrm rot="-355042">
              <a:off x="3843126" y="292427"/>
              <a:ext cx="89283" cy="132484"/>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4" name="Google Shape;674;p15"/>
            <p:cNvSpPr/>
            <p:nvPr/>
          </p:nvSpPr>
          <p:spPr>
            <a:xfrm rot="-355042">
              <a:off x="2239834" y="484917"/>
              <a:ext cx="45001" cy="45001"/>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75" name="Google Shape;675;p15"/>
          <p:cNvGrpSpPr/>
          <p:nvPr/>
        </p:nvGrpSpPr>
        <p:grpSpPr>
          <a:xfrm rot="10800000">
            <a:off x="-8" y="3907313"/>
            <a:ext cx="679680" cy="1290960"/>
            <a:chOff x="8474080" y="-81537"/>
            <a:chExt cx="679680" cy="1290960"/>
          </a:xfrm>
        </p:grpSpPr>
        <p:grpSp>
          <p:nvGrpSpPr>
            <p:cNvPr id="676" name="Google Shape;676;p15"/>
            <p:cNvGrpSpPr/>
            <p:nvPr/>
          </p:nvGrpSpPr>
          <p:grpSpPr>
            <a:xfrm flipH="1" rot="10800000">
              <a:off x="8688280" y="-52377"/>
              <a:ext cx="465480" cy="1261800"/>
              <a:chOff x="6211280" y="172838"/>
              <a:chExt cx="465480" cy="1261800"/>
            </a:xfrm>
          </p:grpSpPr>
          <p:sp>
            <p:nvSpPr>
              <p:cNvPr id="677" name="Google Shape;677;p15"/>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8" name="Google Shape;678;p15"/>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79" name="Google Shape;679;p15"/>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0" name="Google Shape;680;p15"/>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1" name="Google Shape;681;p15"/>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2" name="Google Shape;682;p15"/>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3" name="Google Shape;683;p15"/>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4" name="Google Shape;684;p15"/>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5" name="Google Shape;685;p15"/>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6" name="Google Shape;686;p15"/>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7" name="Google Shape;687;p15"/>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8" name="Google Shape;688;p15"/>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89" name="Google Shape;689;p15"/>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0" name="Google Shape;690;p15"/>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1" name="Google Shape;691;p15"/>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2" name="Google Shape;692;p15"/>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3" name="Google Shape;693;p15"/>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94" name="Google Shape;694;p15"/>
            <p:cNvGrpSpPr/>
            <p:nvPr/>
          </p:nvGrpSpPr>
          <p:grpSpPr>
            <a:xfrm flipH="1" rot="10800000">
              <a:off x="8474080" y="-81538"/>
              <a:ext cx="434160" cy="784080"/>
              <a:chOff x="5997080" y="679718"/>
              <a:chExt cx="434160" cy="784080"/>
            </a:xfrm>
          </p:grpSpPr>
          <p:sp>
            <p:nvSpPr>
              <p:cNvPr id="695" name="Google Shape;695;p15"/>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6" name="Google Shape;696;p15"/>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7" name="Google Shape;697;p15"/>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8" name="Google Shape;698;p15"/>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9" name="Google Shape;699;p15"/>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0" name="Google Shape;700;p15"/>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1" name="Google Shape;701;p15"/>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2" name="Google Shape;702;p15"/>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3" name="Google Shape;703;p15"/>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4" name="Google Shape;704;p15"/>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5" name="Google Shape;705;p15"/>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6" name="Google Shape;706;p15"/>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7" name="Google Shape;707;p15"/>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8" name="Google Shape;708;p15"/>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9" name="Google Shape;709;p15"/>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710" name="Google Shape;710;p15"/>
          <p:cNvSpPr txBox="1"/>
          <p:nvPr>
            <p:ph type="title"/>
          </p:nvPr>
        </p:nvSpPr>
        <p:spPr>
          <a:xfrm>
            <a:off x="720000" y="870463"/>
            <a:ext cx="3072300" cy="22863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1" name="Google Shape;711;p15"/>
          <p:cNvSpPr txBox="1"/>
          <p:nvPr>
            <p:ph idx="1" type="subTitle"/>
          </p:nvPr>
        </p:nvSpPr>
        <p:spPr>
          <a:xfrm>
            <a:off x="720000" y="3156738"/>
            <a:ext cx="3072300" cy="111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2" name="Google Shape;712;p15"/>
          <p:cNvSpPr/>
          <p:nvPr>
            <p:ph idx="2" type="pic"/>
          </p:nvPr>
        </p:nvSpPr>
        <p:spPr>
          <a:xfrm>
            <a:off x="4239450" y="539500"/>
            <a:ext cx="4191300" cy="4064400"/>
          </a:xfrm>
          <a:prstGeom prst="roundRect">
            <a:avLst>
              <a:gd fmla="val 16667" name="adj"/>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13" name="Shape 713"/>
        <p:cNvGrpSpPr/>
        <p:nvPr/>
      </p:nvGrpSpPr>
      <p:grpSpPr>
        <a:xfrm>
          <a:off x="0" y="0"/>
          <a:ext cx="0" cy="0"/>
          <a:chOff x="0" y="0"/>
          <a:chExt cx="0" cy="0"/>
        </a:xfrm>
      </p:grpSpPr>
      <p:sp>
        <p:nvSpPr>
          <p:cNvPr id="714" name="Google Shape;714;p16"/>
          <p:cNvSpPr/>
          <p:nvPr/>
        </p:nvSpPr>
        <p:spPr>
          <a:xfrm flipH="1" rot="5049072">
            <a:off x="6655860" y="2400153"/>
            <a:ext cx="3427576" cy="3290454"/>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5" name="Google Shape;715;p16"/>
          <p:cNvSpPr/>
          <p:nvPr/>
        </p:nvSpPr>
        <p:spPr>
          <a:xfrm flipH="1" rot="5400000">
            <a:off x="-474523"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716" name="Google Shape;716;p16"/>
          <p:cNvGrpSpPr/>
          <p:nvPr/>
        </p:nvGrpSpPr>
        <p:grpSpPr>
          <a:xfrm flipH="1" rot="10800000">
            <a:off x="8369643" y="-23014"/>
            <a:ext cx="592370" cy="1125030"/>
            <a:chOff x="295808" y="5266588"/>
            <a:chExt cx="503031" cy="955439"/>
          </a:xfrm>
        </p:grpSpPr>
        <p:grpSp>
          <p:nvGrpSpPr>
            <p:cNvPr id="717" name="Google Shape;717;p16"/>
            <p:cNvGrpSpPr/>
            <p:nvPr/>
          </p:nvGrpSpPr>
          <p:grpSpPr>
            <a:xfrm>
              <a:off x="454337" y="5266588"/>
              <a:ext cx="344502" cy="933858"/>
              <a:chOff x="6211280" y="172838"/>
              <a:chExt cx="465480" cy="1261800"/>
            </a:xfrm>
          </p:grpSpPr>
          <p:sp>
            <p:nvSpPr>
              <p:cNvPr id="718" name="Google Shape;718;p16"/>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9" name="Google Shape;719;p16"/>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0" name="Google Shape;720;p16"/>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1" name="Google Shape;721;p16"/>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2" name="Google Shape;722;p16"/>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3" name="Google Shape;723;p16"/>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4" name="Google Shape;724;p16"/>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5" name="Google Shape;725;p16"/>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6" name="Google Shape;726;p16"/>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7" name="Google Shape;727;p16"/>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8" name="Google Shape;728;p16"/>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9" name="Google Shape;729;p16"/>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0" name="Google Shape;730;p16"/>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1" name="Google Shape;731;p16"/>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2" name="Google Shape;732;p16"/>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3" name="Google Shape;733;p16"/>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4" name="Google Shape;734;p16"/>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35" name="Google Shape;735;p16"/>
            <p:cNvGrpSpPr/>
            <p:nvPr/>
          </p:nvGrpSpPr>
          <p:grpSpPr>
            <a:xfrm>
              <a:off x="295808" y="5641730"/>
              <a:ext cx="321322" cy="580298"/>
              <a:chOff x="5997080" y="679718"/>
              <a:chExt cx="434160" cy="784080"/>
            </a:xfrm>
          </p:grpSpPr>
          <p:sp>
            <p:nvSpPr>
              <p:cNvPr id="736" name="Google Shape;736;p16"/>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7" name="Google Shape;737;p16"/>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8" name="Google Shape;738;p16"/>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39" name="Google Shape;739;p16"/>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0" name="Google Shape;740;p16"/>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1" name="Google Shape;741;p16"/>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2" name="Google Shape;742;p16"/>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3" name="Google Shape;743;p16"/>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4" name="Google Shape;744;p16"/>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5" name="Google Shape;745;p16"/>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6" name="Google Shape;746;p16"/>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7" name="Google Shape;747;p16"/>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8" name="Google Shape;748;p16"/>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49" name="Google Shape;749;p16"/>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0" name="Google Shape;750;p16"/>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751" name="Google Shape;751;p16"/>
          <p:cNvGrpSpPr/>
          <p:nvPr/>
        </p:nvGrpSpPr>
        <p:grpSpPr>
          <a:xfrm flipH="1" rot="-5400000">
            <a:off x="-329627" y="3532000"/>
            <a:ext cx="1963440" cy="1153800"/>
            <a:chOff x="9557438" y="3893475"/>
            <a:chExt cx="1963440" cy="1153800"/>
          </a:xfrm>
        </p:grpSpPr>
        <p:grpSp>
          <p:nvGrpSpPr>
            <p:cNvPr id="752" name="Google Shape;752;p16"/>
            <p:cNvGrpSpPr/>
            <p:nvPr/>
          </p:nvGrpSpPr>
          <p:grpSpPr>
            <a:xfrm>
              <a:off x="10227758" y="3893475"/>
              <a:ext cx="197640" cy="173160"/>
              <a:chOff x="6962058" y="3650900"/>
              <a:chExt cx="197640" cy="173160"/>
            </a:xfrm>
          </p:grpSpPr>
          <p:sp>
            <p:nvSpPr>
              <p:cNvPr id="753" name="Google Shape;753;p16"/>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4" name="Google Shape;754;p16"/>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5" name="Google Shape;755;p16"/>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6" name="Google Shape;756;p16"/>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7" name="Google Shape;757;p16"/>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758" name="Google Shape;758;p16"/>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9" name="Google Shape;759;p16"/>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0" name="Google Shape;760;p16"/>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1" name="Google Shape;761;p16"/>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2" name="Google Shape;762;p16"/>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3" name="Google Shape;763;p16"/>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4" name="Google Shape;764;p16"/>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5" name="Google Shape;765;p16"/>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6" name="Google Shape;766;p16"/>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7" name="Google Shape;767;p16"/>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8" name="Google Shape;768;p16"/>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9" name="Google Shape;769;p16"/>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0" name="Google Shape;770;p16"/>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1" name="Google Shape;771;p16"/>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2" name="Google Shape;772;p16"/>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73" name="Google Shape;773;p16"/>
          <p:cNvGrpSpPr/>
          <p:nvPr/>
        </p:nvGrpSpPr>
        <p:grpSpPr>
          <a:xfrm flipH="1">
            <a:off x="7701203" y="3180705"/>
            <a:ext cx="1323025" cy="1951130"/>
            <a:chOff x="58647" y="3180705"/>
            <a:chExt cx="1323025" cy="1951130"/>
          </a:xfrm>
        </p:grpSpPr>
        <p:grpSp>
          <p:nvGrpSpPr>
            <p:cNvPr id="774" name="Google Shape;774;p16"/>
            <p:cNvGrpSpPr/>
            <p:nvPr/>
          </p:nvGrpSpPr>
          <p:grpSpPr>
            <a:xfrm>
              <a:off x="1184032" y="4958675"/>
              <a:ext cx="197640" cy="173160"/>
              <a:chOff x="6962058" y="3650900"/>
              <a:chExt cx="197640" cy="173160"/>
            </a:xfrm>
          </p:grpSpPr>
          <p:sp>
            <p:nvSpPr>
              <p:cNvPr id="775" name="Google Shape;775;p16"/>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6" name="Google Shape;776;p16"/>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7" name="Google Shape;777;p16"/>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8" name="Google Shape;778;p16"/>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9" name="Google Shape;779;p16"/>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80" name="Google Shape;780;p16"/>
            <p:cNvGrpSpPr/>
            <p:nvPr/>
          </p:nvGrpSpPr>
          <p:grpSpPr>
            <a:xfrm>
              <a:off x="58647" y="3180705"/>
              <a:ext cx="156600" cy="221040"/>
              <a:chOff x="6223273" y="5387430"/>
              <a:chExt cx="156600" cy="221040"/>
            </a:xfrm>
          </p:grpSpPr>
          <p:sp>
            <p:nvSpPr>
              <p:cNvPr id="781" name="Google Shape;781;p16"/>
              <p:cNvSpPr/>
              <p:nvPr/>
            </p:nvSpPr>
            <p:spPr>
              <a:xfrm>
                <a:off x="6223273" y="5387430"/>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2" name="Google Shape;782;p16"/>
              <p:cNvSpPr/>
              <p:nvPr/>
            </p:nvSpPr>
            <p:spPr>
              <a:xfrm>
                <a:off x="6247753" y="5400390"/>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3" name="Google Shape;783;p16"/>
              <p:cNvSpPr/>
              <p:nvPr/>
            </p:nvSpPr>
            <p:spPr>
              <a:xfrm>
                <a:off x="6283393" y="5490750"/>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4" name="Google Shape;784;p16"/>
              <p:cNvSpPr/>
              <p:nvPr/>
            </p:nvSpPr>
            <p:spPr>
              <a:xfrm>
                <a:off x="6262873" y="5448270"/>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5" name="Google Shape;785;p16"/>
              <p:cNvSpPr/>
              <p:nvPr/>
            </p:nvSpPr>
            <p:spPr>
              <a:xfrm>
                <a:off x="6259993" y="5426310"/>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86" name="Google Shape;786;p16"/>
            <p:cNvGrpSpPr/>
            <p:nvPr/>
          </p:nvGrpSpPr>
          <p:grpSpPr>
            <a:xfrm>
              <a:off x="309807" y="4537760"/>
              <a:ext cx="89280" cy="132480"/>
              <a:chOff x="6178633" y="4864710"/>
              <a:chExt cx="89280" cy="132480"/>
            </a:xfrm>
          </p:grpSpPr>
          <p:sp>
            <p:nvSpPr>
              <p:cNvPr id="787" name="Google Shape;787;p16"/>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8" name="Google Shape;788;p16"/>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9" name="Google Shape;789;p16"/>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0" name="Google Shape;790;p16"/>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1" name="Google Shape;791;p16"/>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792" name="Google Shape;792;p16"/>
            <p:cNvSpPr/>
            <p:nvPr/>
          </p:nvSpPr>
          <p:spPr>
            <a:xfrm>
              <a:off x="114438" y="3901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793" name="Google Shape;793;p16"/>
          <p:cNvSpPr txBox="1"/>
          <p:nvPr>
            <p:ph type="title"/>
          </p:nvPr>
        </p:nvSpPr>
        <p:spPr>
          <a:xfrm>
            <a:off x="720000" y="1543625"/>
            <a:ext cx="3328500" cy="11247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94" name="Google Shape;794;p16"/>
          <p:cNvSpPr txBox="1"/>
          <p:nvPr>
            <p:ph idx="1" type="subTitle"/>
          </p:nvPr>
        </p:nvSpPr>
        <p:spPr>
          <a:xfrm>
            <a:off x="720000" y="2668325"/>
            <a:ext cx="33285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95" name="Shape 795"/>
        <p:cNvGrpSpPr/>
        <p:nvPr/>
      </p:nvGrpSpPr>
      <p:grpSpPr>
        <a:xfrm>
          <a:off x="0" y="0"/>
          <a:ext cx="0" cy="0"/>
          <a:chOff x="0" y="0"/>
          <a:chExt cx="0" cy="0"/>
        </a:xfrm>
      </p:grpSpPr>
      <p:sp>
        <p:nvSpPr>
          <p:cNvPr id="796" name="Google Shape;796;p17"/>
          <p:cNvSpPr/>
          <p:nvPr/>
        </p:nvSpPr>
        <p:spPr>
          <a:xfrm rot="-5400000">
            <a:off x="5839304"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97" name="Google Shape;797;p17"/>
          <p:cNvSpPr txBox="1"/>
          <p:nvPr>
            <p:ph type="title"/>
          </p:nvPr>
        </p:nvSpPr>
        <p:spPr>
          <a:xfrm>
            <a:off x="5553850" y="1469250"/>
            <a:ext cx="2630400" cy="1124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98" name="Google Shape;798;p17"/>
          <p:cNvSpPr txBox="1"/>
          <p:nvPr>
            <p:ph idx="1" type="subTitle"/>
          </p:nvPr>
        </p:nvSpPr>
        <p:spPr>
          <a:xfrm>
            <a:off x="5553975" y="2593950"/>
            <a:ext cx="26304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799" name="Shape 799"/>
        <p:cNvGrpSpPr/>
        <p:nvPr/>
      </p:nvGrpSpPr>
      <p:grpSpPr>
        <a:xfrm>
          <a:off x="0" y="0"/>
          <a:ext cx="0" cy="0"/>
          <a:chOff x="0" y="0"/>
          <a:chExt cx="0" cy="0"/>
        </a:xfrm>
      </p:grpSpPr>
      <p:sp>
        <p:nvSpPr>
          <p:cNvPr id="800" name="Google Shape;800;p18"/>
          <p:cNvSpPr/>
          <p:nvPr/>
        </p:nvSpPr>
        <p:spPr>
          <a:xfrm flipH="1" rot="5400000">
            <a:off x="6639545" y="2574978"/>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01" name="Google Shape;801;p18"/>
          <p:cNvSpPr/>
          <p:nvPr/>
        </p:nvSpPr>
        <p:spPr>
          <a:xfrm rot="5400000">
            <a:off x="-138025" y="-5578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02" name="Google Shape;802;p18"/>
          <p:cNvSpPr txBox="1"/>
          <p:nvPr>
            <p:ph type="title"/>
          </p:nvPr>
        </p:nvSpPr>
        <p:spPr>
          <a:xfrm>
            <a:off x="720000" y="1378125"/>
            <a:ext cx="2871300" cy="1124700"/>
          </a:xfrm>
          <a:prstGeom prst="rect">
            <a:avLst/>
          </a:prstGeom>
        </p:spPr>
        <p:txBody>
          <a:bodyPr anchorCtr="0" anchor="b"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3" name="Google Shape;803;p18"/>
          <p:cNvSpPr txBox="1"/>
          <p:nvPr>
            <p:ph idx="1" type="subTitle"/>
          </p:nvPr>
        </p:nvSpPr>
        <p:spPr>
          <a:xfrm>
            <a:off x="720000" y="2502825"/>
            <a:ext cx="2871300" cy="107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04" name="Shape 804"/>
        <p:cNvGrpSpPr/>
        <p:nvPr/>
      </p:nvGrpSpPr>
      <p:grpSpPr>
        <a:xfrm>
          <a:off x="0" y="0"/>
          <a:ext cx="0" cy="0"/>
          <a:chOff x="0" y="0"/>
          <a:chExt cx="0" cy="0"/>
        </a:xfrm>
      </p:grpSpPr>
      <p:sp>
        <p:nvSpPr>
          <p:cNvPr id="805" name="Google Shape;805;p19"/>
          <p:cNvSpPr/>
          <p:nvPr/>
        </p:nvSpPr>
        <p:spPr>
          <a:xfrm>
            <a:off x="-774286" y="-1015372"/>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06" name="Google Shape;806;p19"/>
          <p:cNvSpPr/>
          <p:nvPr/>
        </p:nvSpPr>
        <p:spPr>
          <a:xfrm rot="10800000">
            <a:off x="6382139" y="2536553"/>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807" name="Google Shape;807;p19"/>
          <p:cNvGrpSpPr/>
          <p:nvPr/>
        </p:nvGrpSpPr>
        <p:grpSpPr>
          <a:xfrm rot="-7156933">
            <a:off x="-344241" y="2389365"/>
            <a:ext cx="1963393" cy="1153772"/>
            <a:chOff x="9557438" y="3893475"/>
            <a:chExt cx="1963440" cy="1153800"/>
          </a:xfrm>
        </p:grpSpPr>
        <p:grpSp>
          <p:nvGrpSpPr>
            <p:cNvPr id="808" name="Google Shape;808;p19"/>
            <p:cNvGrpSpPr/>
            <p:nvPr/>
          </p:nvGrpSpPr>
          <p:grpSpPr>
            <a:xfrm>
              <a:off x="10227758" y="3893475"/>
              <a:ext cx="197640" cy="173160"/>
              <a:chOff x="6962058" y="3650900"/>
              <a:chExt cx="197640" cy="173160"/>
            </a:xfrm>
          </p:grpSpPr>
          <p:sp>
            <p:nvSpPr>
              <p:cNvPr id="809" name="Google Shape;809;p19"/>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0" name="Google Shape;810;p19"/>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1" name="Google Shape;811;p19"/>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2" name="Google Shape;812;p19"/>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3" name="Google Shape;813;p19"/>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814" name="Google Shape;814;p19"/>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5" name="Google Shape;815;p19"/>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6" name="Google Shape;816;p19"/>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7" name="Google Shape;817;p19"/>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8" name="Google Shape;818;p19"/>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9" name="Google Shape;819;p19"/>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0" name="Google Shape;820;p19"/>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1" name="Google Shape;821;p19"/>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2" name="Google Shape;822;p19"/>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3" name="Google Shape;823;p19"/>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4" name="Google Shape;824;p19"/>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5" name="Google Shape;825;p19"/>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6" name="Google Shape;826;p19"/>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7" name="Google Shape;827;p19"/>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8" name="Google Shape;828;p19"/>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829" name="Google Shape;829;p19"/>
          <p:cNvGrpSpPr/>
          <p:nvPr/>
        </p:nvGrpSpPr>
        <p:grpSpPr>
          <a:xfrm rot="3978517">
            <a:off x="8050903" y="565395"/>
            <a:ext cx="1140811" cy="781540"/>
            <a:chOff x="10227758" y="3893475"/>
            <a:chExt cx="1140840" cy="781560"/>
          </a:xfrm>
        </p:grpSpPr>
        <p:grpSp>
          <p:nvGrpSpPr>
            <p:cNvPr id="830" name="Google Shape;830;p19"/>
            <p:cNvGrpSpPr/>
            <p:nvPr/>
          </p:nvGrpSpPr>
          <p:grpSpPr>
            <a:xfrm>
              <a:off x="10227758" y="3893475"/>
              <a:ext cx="197640" cy="173160"/>
              <a:chOff x="6962058" y="3650900"/>
              <a:chExt cx="197640" cy="173160"/>
            </a:xfrm>
          </p:grpSpPr>
          <p:sp>
            <p:nvSpPr>
              <p:cNvPr id="831" name="Google Shape;831;p19"/>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2" name="Google Shape;832;p19"/>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3" name="Google Shape;833;p19"/>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4" name="Google Shape;834;p19"/>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5" name="Google Shape;835;p19"/>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836" name="Google Shape;836;p19"/>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7" name="Google Shape;837;p19"/>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8" name="Google Shape;838;p19"/>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9" name="Google Shape;839;p19"/>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0" name="Google Shape;840;p19"/>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1" name="Google Shape;841;p19"/>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2" name="Google Shape;842;p19"/>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3" name="Google Shape;843;p19"/>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4" name="Google Shape;844;p19"/>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5" name="Google Shape;845;p19"/>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6" name="Google Shape;846;p19"/>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7" name="Google Shape;847;p19"/>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8" name="Google Shape;848;p19"/>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849" name="Google Shape;849;p19"/>
          <p:cNvGrpSpPr/>
          <p:nvPr/>
        </p:nvGrpSpPr>
        <p:grpSpPr>
          <a:xfrm>
            <a:off x="7874539" y="4140399"/>
            <a:ext cx="592370" cy="1125030"/>
            <a:chOff x="295808" y="5266588"/>
            <a:chExt cx="503031" cy="955439"/>
          </a:xfrm>
        </p:grpSpPr>
        <p:grpSp>
          <p:nvGrpSpPr>
            <p:cNvPr id="850" name="Google Shape;850;p19"/>
            <p:cNvGrpSpPr/>
            <p:nvPr/>
          </p:nvGrpSpPr>
          <p:grpSpPr>
            <a:xfrm>
              <a:off x="454337" y="5266588"/>
              <a:ext cx="344502" cy="933858"/>
              <a:chOff x="6211280" y="172838"/>
              <a:chExt cx="465480" cy="1261800"/>
            </a:xfrm>
          </p:grpSpPr>
          <p:sp>
            <p:nvSpPr>
              <p:cNvPr id="851" name="Google Shape;851;p19"/>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2" name="Google Shape;852;p19"/>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3" name="Google Shape;853;p19"/>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4" name="Google Shape;854;p19"/>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5" name="Google Shape;855;p19"/>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6" name="Google Shape;856;p19"/>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7" name="Google Shape;857;p19"/>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8" name="Google Shape;858;p19"/>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9" name="Google Shape;859;p19"/>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0" name="Google Shape;860;p19"/>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1" name="Google Shape;861;p19"/>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2" name="Google Shape;862;p19"/>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3" name="Google Shape;863;p19"/>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4" name="Google Shape;864;p19"/>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5" name="Google Shape;865;p19"/>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6" name="Google Shape;866;p19"/>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7" name="Google Shape;867;p19"/>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868" name="Google Shape;868;p19"/>
            <p:cNvGrpSpPr/>
            <p:nvPr/>
          </p:nvGrpSpPr>
          <p:grpSpPr>
            <a:xfrm>
              <a:off x="295808" y="5641730"/>
              <a:ext cx="321322" cy="580298"/>
              <a:chOff x="5997080" y="679718"/>
              <a:chExt cx="434160" cy="784080"/>
            </a:xfrm>
          </p:grpSpPr>
          <p:sp>
            <p:nvSpPr>
              <p:cNvPr id="869" name="Google Shape;869;p19"/>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0" name="Google Shape;870;p19"/>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1" name="Google Shape;871;p19"/>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2" name="Google Shape;872;p19"/>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3" name="Google Shape;873;p19"/>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4" name="Google Shape;874;p19"/>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5" name="Google Shape;875;p19"/>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6" name="Google Shape;876;p19"/>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7" name="Google Shape;877;p19"/>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8" name="Google Shape;878;p19"/>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9" name="Google Shape;879;p19"/>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0" name="Google Shape;880;p19"/>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1" name="Google Shape;881;p19"/>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2" name="Google Shape;882;p19"/>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3" name="Google Shape;883;p19"/>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884" name="Google Shape;884;p19"/>
          <p:cNvGrpSpPr/>
          <p:nvPr/>
        </p:nvGrpSpPr>
        <p:grpSpPr>
          <a:xfrm>
            <a:off x="-90840" y="4363605"/>
            <a:ext cx="1269000" cy="815400"/>
            <a:chOff x="7270760" y="2327318"/>
            <a:chExt cx="1269000" cy="815400"/>
          </a:xfrm>
        </p:grpSpPr>
        <p:sp>
          <p:nvSpPr>
            <p:cNvPr id="885" name="Google Shape;885;p19"/>
            <p:cNvSpPr/>
            <p:nvPr/>
          </p:nvSpPr>
          <p:spPr>
            <a:xfrm>
              <a:off x="7270760" y="2327318"/>
              <a:ext cx="1269000" cy="815400"/>
            </a:xfrm>
            <a:custGeom>
              <a:rect b="b" l="l" r="r" t="t"/>
              <a:pathLst>
                <a:path extrusionOk="0" h="2265" w="3525">
                  <a:moveTo>
                    <a:pt x="2477" y="579"/>
                  </a:moveTo>
                  <a:cubicBezTo>
                    <a:pt x="2080" y="651"/>
                    <a:pt x="1670" y="653"/>
                    <a:pt x="1283" y="766"/>
                  </a:cubicBezTo>
                  <a:cubicBezTo>
                    <a:pt x="919" y="872"/>
                    <a:pt x="577" y="1082"/>
                    <a:pt x="336" y="1402"/>
                  </a:cubicBezTo>
                  <a:cubicBezTo>
                    <a:pt x="167" y="1626"/>
                    <a:pt x="36" y="1942"/>
                    <a:pt x="0" y="2265"/>
                  </a:cubicBezTo>
                  <a:cubicBezTo>
                    <a:pt x="3" y="2262"/>
                    <a:pt x="7" y="2260"/>
                    <a:pt x="11" y="2257"/>
                  </a:cubicBezTo>
                  <a:cubicBezTo>
                    <a:pt x="316" y="2084"/>
                    <a:pt x="648" y="1963"/>
                    <a:pt x="990" y="1886"/>
                  </a:cubicBezTo>
                  <a:cubicBezTo>
                    <a:pt x="991" y="1886"/>
                    <a:pt x="991" y="1886"/>
                    <a:pt x="991" y="1886"/>
                  </a:cubicBezTo>
                  <a:cubicBezTo>
                    <a:pt x="1053" y="1872"/>
                    <a:pt x="1114" y="1855"/>
                    <a:pt x="1174" y="1833"/>
                  </a:cubicBezTo>
                  <a:cubicBezTo>
                    <a:pt x="1525" y="1705"/>
                    <a:pt x="1893" y="1622"/>
                    <a:pt x="2243" y="1488"/>
                  </a:cubicBezTo>
                  <a:cubicBezTo>
                    <a:pt x="2690" y="1317"/>
                    <a:pt x="3130" y="1040"/>
                    <a:pt x="3357" y="573"/>
                  </a:cubicBezTo>
                  <a:cubicBezTo>
                    <a:pt x="3442" y="397"/>
                    <a:pt x="3493" y="200"/>
                    <a:pt x="3525" y="0"/>
                  </a:cubicBezTo>
                  <a:cubicBezTo>
                    <a:pt x="3277" y="350"/>
                    <a:pt x="2873" y="508"/>
                    <a:pt x="2477" y="57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886" name="Google Shape;886;p19"/>
            <p:cNvGrpSpPr/>
            <p:nvPr/>
          </p:nvGrpSpPr>
          <p:grpSpPr>
            <a:xfrm>
              <a:off x="7345280" y="2327317"/>
              <a:ext cx="1194480" cy="769680"/>
              <a:chOff x="7345280" y="2327318"/>
              <a:chExt cx="1194480" cy="769680"/>
            </a:xfrm>
          </p:grpSpPr>
          <p:sp>
            <p:nvSpPr>
              <p:cNvPr id="887" name="Google Shape;887;p19"/>
              <p:cNvSpPr/>
              <p:nvPr/>
            </p:nvSpPr>
            <p:spPr>
              <a:xfrm>
                <a:off x="7345280" y="2327318"/>
                <a:ext cx="1194480" cy="769680"/>
              </a:xfrm>
              <a:custGeom>
                <a:rect b="b" l="l" r="r" t="t"/>
                <a:pathLst>
                  <a:path extrusionOk="0" h="2138" w="3318">
                    <a:moveTo>
                      <a:pt x="3318" y="0"/>
                    </a:moveTo>
                    <a:cubicBezTo>
                      <a:pt x="3315" y="44"/>
                      <a:pt x="3302" y="86"/>
                      <a:pt x="3285" y="127"/>
                    </a:cubicBezTo>
                    <a:cubicBezTo>
                      <a:pt x="3268" y="167"/>
                      <a:pt x="3246" y="205"/>
                      <a:pt x="3221" y="242"/>
                    </a:cubicBezTo>
                    <a:cubicBezTo>
                      <a:pt x="3173" y="315"/>
                      <a:pt x="3112" y="380"/>
                      <a:pt x="3046" y="437"/>
                    </a:cubicBezTo>
                    <a:cubicBezTo>
                      <a:pt x="2910" y="550"/>
                      <a:pt x="2753" y="633"/>
                      <a:pt x="2591" y="699"/>
                    </a:cubicBezTo>
                    <a:cubicBezTo>
                      <a:pt x="2428" y="765"/>
                      <a:pt x="2257" y="808"/>
                      <a:pt x="2086" y="843"/>
                    </a:cubicBezTo>
                    <a:cubicBezTo>
                      <a:pt x="1999" y="861"/>
                      <a:pt x="1913" y="875"/>
                      <a:pt x="1827" y="889"/>
                    </a:cubicBezTo>
                    <a:cubicBezTo>
                      <a:pt x="1741" y="904"/>
                      <a:pt x="1654" y="915"/>
                      <a:pt x="1568" y="931"/>
                    </a:cubicBezTo>
                    <a:cubicBezTo>
                      <a:pt x="1397" y="960"/>
                      <a:pt x="1229" y="1002"/>
                      <a:pt x="1067" y="1065"/>
                    </a:cubicBezTo>
                    <a:cubicBezTo>
                      <a:pt x="986" y="1096"/>
                      <a:pt x="907" y="1132"/>
                      <a:pt x="831" y="1173"/>
                    </a:cubicBezTo>
                    <a:cubicBezTo>
                      <a:pt x="755" y="1214"/>
                      <a:pt x="681" y="1260"/>
                      <a:pt x="611" y="1311"/>
                    </a:cubicBezTo>
                    <a:cubicBezTo>
                      <a:pt x="541" y="1362"/>
                      <a:pt x="476" y="1419"/>
                      <a:pt x="415" y="1481"/>
                    </a:cubicBezTo>
                    <a:cubicBezTo>
                      <a:pt x="354" y="1543"/>
                      <a:pt x="298" y="1610"/>
                      <a:pt x="247" y="1680"/>
                    </a:cubicBezTo>
                    <a:cubicBezTo>
                      <a:pt x="196" y="1750"/>
                      <a:pt x="150" y="1824"/>
                      <a:pt x="109" y="1901"/>
                    </a:cubicBezTo>
                    <a:cubicBezTo>
                      <a:pt x="88" y="1939"/>
                      <a:pt x="69" y="1978"/>
                      <a:pt x="51" y="2018"/>
                    </a:cubicBezTo>
                    <a:cubicBezTo>
                      <a:pt x="34" y="2058"/>
                      <a:pt x="17" y="2098"/>
                      <a:pt x="0" y="2138"/>
                    </a:cubicBezTo>
                    <a:cubicBezTo>
                      <a:pt x="56" y="1973"/>
                      <a:pt x="134" y="1815"/>
                      <a:pt x="233" y="1670"/>
                    </a:cubicBezTo>
                    <a:cubicBezTo>
                      <a:pt x="333" y="1526"/>
                      <a:pt x="455" y="1396"/>
                      <a:pt x="595" y="1289"/>
                    </a:cubicBezTo>
                    <a:cubicBezTo>
                      <a:pt x="735" y="1182"/>
                      <a:pt x="892" y="1099"/>
                      <a:pt x="1055" y="1035"/>
                    </a:cubicBezTo>
                    <a:cubicBezTo>
                      <a:pt x="1219" y="971"/>
                      <a:pt x="1390" y="926"/>
                      <a:pt x="1562" y="895"/>
                    </a:cubicBezTo>
                    <a:cubicBezTo>
                      <a:pt x="1649" y="881"/>
                      <a:pt x="1736" y="870"/>
                      <a:pt x="1822" y="856"/>
                    </a:cubicBezTo>
                    <a:cubicBezTo>
                      <a:pt x="1908" y="843"/>
                      <a:pt x="1994" y="829"/>
                      <a:pt x="2079" y="812"/>
                    </a:cubicBezTo>
                    <a:cubicBezTo>
                      <a:pt x="2250" y="778"/>
                      <a:pt x="2418" y="735"/>
                      <a:pt x="2581" y="674"/>
                    </a:cubicBezTo>
                    <a:cubicBezTo>
                      <a:pt x="2742" y="611"/>
                      <a:pt x="2899" y="532"/>
                      <a:pt x="3034" y="424"/>
                    </a:cubicBezTo>
                    <a:cubicBezTo>
                      <a:pt x="3102" y="369"/>
                      <a:pt x="3164" y="307"/>
                      <a:pt x="3214" y="236"/>
                    </a:cubicBezTo>
                    <a:cubicBezTo>
                      <a:pt x="3239" y="201"/>
                      <a:pt x="3262" y="164"/>
                      <a:pt x="3280" y="125"/>
                    </a:cubicBezTo>
                    <a:cubicBezTo>
                      <a:pt x="3299" y="85"/>
                      <a:pt x="3313" y="44"/>
                      <a:pt x="331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8" name="Google Shape;888;p19"/>
              <p:cNvSpPr/>
              <p:nvPr/>
            </p:nvSpPr>
            <p:spPr>
              <a:xfrm>
                <a:off x="8069600" y="2561678"/>
                <a:ext cx="331200" cy="110880"/>
              </a:xfrm>
              <a:custGeom>
                <a:rect b="b" l="l" r="r" t="t"/>
                <a:pathLst>
                  <a:path extrusionOk="0" h="308" w="920">
                    <a:moveTo>
                      <a:pt x="920" y="222"/>
                    </a:moveTo>
                    <a:cubicBezTo>
                      <a:pt x="850" y="254"/>
                      <a:pt x="776" y="277"/>
                      <a:pt x="699" y="291"/>
                    </a:cubicBezTo>
                    <a:lnTo>
                      <a:pt x="641" y="301"/>
                    </a:lnTo>
                    <a:lnTo>
                      <a:pt x="583" y="306"/>
                    </a:lnTo>
                    <a:lnTo>
                      <a:pt x="524" y="308"/>
                    </a:lnTo>
                    <a:lnTo>
                      <a:pt x="466" y="307"/>
                    </a:lnTo>
                    <a:cubicBezTo>
                      <a:pt x="387" y="304"/>
                      <a:pt x="309" y="292"/>
                      <a:pt x="234" y="271"/>
                    </a:cubicBezTo>
                    <a:lnTo>
                      <a:pt x="178" y="254"/>
                    </a:lnTo>
                    <a:lnTo>
                      <a:pt x="122" y="234"/>
                    </a:lnTo>
                    <a:lnTo>
                      <a:pt x="69" y="211"/>
                    </a:lnTo>
                    <a:lnTo>
                      <a:pt x="16" y="184"/>
                    </a:lnTo>
                    <a:lnTo>
                      <a:pt x="0" y="176"/>
                    </a:lnTo>
                    <a:lnTo>
                      <a:pt x="12" y="163"/>
                    </a:lnTo>
                    <a:cubicBezTo>
                      <a:pt x="30" y="144"/>
                      <a:pt x="48" y="126"/>
                      <a:pt x="68" y="110"/>
                    </a:cubicBezTo>
                    <a:cubicBezTo>
                      <a:pt x="87" y="94"/>
                      <a:pt x="108" y="79"/>
                      <a:pt x="129" y="65"/>
                    </a:cubicBezTo>
                    <a:cubicBezTo>
                      <a:pt x="151" y="52"/>
                      <a:pt x="173" y="39"/>
                      <a:pt x="195" y="28"/>
                    </a:cubicBezTo>
                    <a:cubicBezTo>
                      <a:pt x="218" y="17"/>
                      <a:pt x="242" y="8"/>
                      <a:pt x="265" y="0"/>
                    </a:cubicBezTo>
                    <a:cubicBezTo>
                      <a:pt x="243" y="12"/>
                      <a:pt x="221" y="24"/>
                      <a:pt x="200" y="37"/>
                    </a:cubicBezTo>
                    <a:cubicBezTo>
                      <a:pt x="179" y="50"/>
                      <a:pt x="158" y="64"/>
                      <a:pt x="139" y="79"/>
                    </a:cubicBezTo>
                    <a:cubicBezTo>
                      <a:pt x="120" y="94"/>
                      <a:pt x="100" y="110"/>
                      <a:pt x="83" y="127"/>
                    </a:cubicBezTo>
                    <a:cubicBezTo>
                      <a:pt x="65" y="145"/>
                      <a:pt x="48" y="162"/>
                      <a:pt x="33" y="181"/>
                    </a:cubicBezTo>
                    <a:lnTo>
                      <a:pt x="29" y="160"/>
                    </a:lnTo>
                    <a:lnTo>
                      <a:pt x="81" y="183"/>
                    </a:lnTo>
                    <a:lnTo>
                      <a:pt x="134" y="204"/>
                    </a:lnTo>
                    <a:lnTo>
                      <a:pt x="188" y="222"/>
                    </a:lnTo>
                    <a:lnTo>
                      <a:pt x="243" y="238"/>
                    </a:lnTo>
                    <a:cubicBezTo>
                      <a:pt x="316" y="257"/>
                      <a:pt x="391" y="269"/>
                      <a:pt x="467" y="274"/>
                    </a:cubicBezTo>
                    <a:lnTo>
                      <a:pt x="524" y="277"/>
                    </a:lnTo>
                    <a:lnTo>
                      <a:pt x="581" y="277"/>
                    </a:lnTo>
                    <a:lnTo>
                      <a:pt x="638" y="274"/>
                    </a:lnTo>
                    <a:lnTo>
                      <a:pt x="695" y="269"/>
                    </a:lnTo>
                    <a:cubicBezTo>
                      <a:pt x="771" y="260"/>
                      <a:pt x="847" y="244"/>
                      <a:pt x="920" y="22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9" name="Google Shape;889;p19"/>
              <p:cNvSpPr/>
              <p:nvPr/>
            </p:nvSpPr>
            <p:spPr>
              <a:xfrm>
                <a:off x="7858280" y="2584718"/>
                <a:ext cx="298080" cy="210240"/>
              </a:xfrm>
              <a:custGeom>
                <a:rect b="b" l="l" r="r" t="t"/>
                <a:pathLst>
                  <a:path extrusionOk="0" h="584" w="828">
                    <a:moveTo>
                      <a:pt x="828" y="564"/>
                    </a:moveTo>
                    <a:cubicBezTo>
                      <a:pt x="755" y="587"/>
                      <a:pt x="675" y="589"/>
                      <a:pt x="599" y="576"/>
                    </a:cubicBezTo>
                    <a:cubicBezTo>
                      <a:pt x="522" y="564"/>
                      <a:pt x="448" y="539"/>
                      <a:pt x="378" y="508"/>
                    </a:cubicBezTo>
                    <a:cubicBezTo>
                      <a:pt x="307" y="476"/>
                      <a:pt x="240" y="437"/>
                      <a:pt x="177" y="391"/>
                    </a:cubicBezTo>
                    <a:cubicBezTo>
                      <a:pt x="116" y="344"/>
                      <a:pt x="59" y="290"/>
                      <a:pt x="11" y="229"/>
                    </a:cubicBezTo>
                    <a:lnTo>
                      <a:pt x="0" y="216"/>
                    </a:lnTo>
                    <a:lnTo>
                      <a:pt x="13" y="206"/>
                    </a:lnTo>
                    <a:cubicBezTo>
                      <a:pt x="76" y="160"/>
                      <a:pt x="142" y="120"/>
                      <a:pt x="211" y="86"/>
                    </a:cubicBezTo>
                    <a:cubicBezTo>
                      <a:pt x="245" y="68"/>
                      <a:pt x="281" y="52"/>
                      <a:pt x="316" y="38"/>
                    </a:cubicBezTo>
                    <a:cubicBezTo>
                      <a:pt x="352" y="24"/>
                      <a:pt x="388" y="11"/>
                      <a:pt x="425" y="0"/>
                    </a:cubicBezTo>
                    <a:cubicBezTo>
                      <a:pt x="390" y="15"/>
                      <a:pt x="355" y="32"/>
                      <a:pt x="321" y="49"/>
                    </a:cubicBezTo>
                    <a:cubicBezTo>
                      <a:pt x="288" y="67"/>
                      <a:pt x="254" y="85"/>
                      <a:pt x="221" y="104"/>
                    </a:cubicBezTo>
                    <a:cubicBezTo>
                      <a:pt x="156" y="143"/>
                      <a:pt x="93" y="186"/>
                      <a:pt x="32" y="232"/>
                    </a:cubicBezTo>
                    <a:lnTo>
                      <a:pt x="36" y="209"/>
                    </a:lnTo>
                    <a:cubicBezTo>
                      <a:pt x="84" y="266"/>
                      <a:pt x="138" y="318"/>
                      <a:pt x="199" y="362"/>
                    </a:cubicBezTo>
                    <a:cubicBezTo>
                      <a:pt x="258" y="408"/>
                      <a:pt x="323" y="446"/>
                      <a:pt x="391" y="479"/>
                    </a:cubicBezTo>
                    <a:cubicBezTo>
                      <a:pt x="425" y="495"/>
                      <a:pt x="460" y="510"/>
                      <a:pt x="495" y="523"/>
                    </a:cubicBezTo>
                    <a:cubicBezTo>
                      <a:pt x="530" y="536"/>
                      <a:pt x="566" y="547"/>
                      <a:pt x="603" y="556"/>
                    </a:cubicBezTo>
                    <a:cubicBezTo>
                      <a:pt x="676" y="572"/>
                      <a:pt x="752" y="577"/>
                      <a:pt x="828" y="5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0" name="Google Shape;890;p19"/>
              <p:cNvSpPr/>
              <p:nvPr/>
            </p:nvSpPr>
            <p:spPr>
              <a:xfrm>
                <a:off x="7535720" y="2635478"/>
                <a:ext cx="327600" cy="253800"/>
              </a:xfrm>
              <a:custGeom>
                <a:rect b="b" l="l" r="r" t="t"/>
                <a:pathLst>
                  <a:path extrusionOk="0" h="705" w="910">
                    <a:moveTo>
                      <a:pt x="910" y="705"/>
                    </a:moveTo>
                    <a:cubicBezTo>
                      <a:pt x="834" y="707"/>
                      <a:pt x="757" y="699"/>
                      <a:pt x="681" y="683"/>
                    </a:cubicBezTo>
                    <a:cubicBezTo>
                      <a:pt x="606" y="667"/>
                      <a:pt x="532" y="644"/>
                      <a:pt x="461" y="613"/>
                    </a:cubicBezTo>
                    <a:cubicBezTo>
                      <a:pt x="426" y="597"/>
                      <a:pt x="392" y="579"/>
                      <a:pt x="358" y="562"/>
                    </a:cubicBezTo>
                    <a:cubicBezTo>
                      <a:pt x="324" y="544"/>
                      <a:pt x="290" y="529"/>
                      <a:pt x="255" y="518"/>
                    </a:cubicBezTo>
                    <a:cubicBezTo>
                      <a:pt x="184" y="495"/>
                      <a:pt x="109" y="486"/>
                      <a:pt x="35" y="490"/>
                    </a:cubicBezTo>
                    <a:lnTo>
                      <a:pt x="0" y="492"/>
                    </a:lnTo>
                    <a:lnTo>
                      <a:pt x="20" y="463"/>
                    </a:lnTo>
                    <a:cubicBezTo>
                      <a:pt x="59" y="405"/>
                      <a:pt x="103" y="351"/>
                      <a:pt x="152" y="303"/>
                    </a:cubicBezTo>
                    <a:cubicBezTo>
                      <a:pt x="201" y="254"/>
                      <a:pt x="254" y="209"/>
                      <a:pt x="310" y="169"/>
                    </a:cubicBezTo>
                    <a:cubicBezTo>
                      <a:pt x="367" y="129"/>
                      <a:pt x="427" y="96"/>
                      <a:pt x="490" y="67"/>
                    </a:cubicBezTo>
                    <a:cubicBezTo>
                      <a:pt x="552" y="39"/>
                      <a:pt x="618" y="15"/>
                      <a:pt x="684" y="0"/>
                    </a:cubicBezTo>
                    <a:cubicBezTo>
                      <a:pt x="620" y="22"/>
                      <a:pt x="557" y="49"/>
                      <a:pt x="497" y="82"/>
                    </a:cubicBezTo>
                    <a:cubicBezTo>
                      <a:pt x="437" y="113"/>
                      <a:pt x="380" y="150"/>
                      <a:pt x="326" y="191"/>
                    </a:cubicBezTo>
                    <a:cubicBezTo>
                      <a:pt x="273" y="232"/>
                      <a:pt x="222" y="277"/>
                      <a:pt x="175" y="325"/>
                    </a:cubicBezTo>
                    <a:cubicBezTo>
                      <a:pt x="129" y="375"/>
                      <a:pt x="86" y="426"/>
                      <a:pt x="49" y="482"/>
                    </a:cubicBezTo>
                    <a:lnTo>
                      <a:pt x="33" y="455"/>
                    </a:lnTo>
                    <a:cubicBezTo>
                      <a:pt x="112" y="450"/>
                      <a:pt x="191" y="461"/>
                      <a:pt x="266" y="485"/>
                    </a:cubicBezTo>
                    <a:cubicBezTo>
                      <a:pt x="303" y="498"/>
                      <a:pt x="339" y="515"/>
                      <a:pt x="373" y="533"/>
                    </a:cubicBezTo>
                    <a:cubicBezTo>
                      <a:pt x="407" y="552"/>
                      <a:pt x="439" y="570"/>
                      <a:pt x="473" y="586"/>
                    </a:cubicBezTo>
                    <a:cubicBezTo>
                      <a:pt x="507" y="603"/>
                      <a:pt x="542" y="618"/>
                      <a:pt x="577" y="631"/>
                    </a:cubicBezTo>
                    <a:cubicBezTo>
                      <a:pt x="613" y="644"/>
                      <a:pt x="649" y="656"/>
                      <a:pt x="686" y="666"/>
                    </a:cubicBezTo>
                    <a:cubicBezTo>
                      <a:pt x="759" y="686"/>
                      <a:pt x="834" y="698"/>
                      <a:pt x="910" y="70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1" name="Google Shape;891;p19"/>
              <p:cNvSpPr/>
              <p:nvPr/>
            </p:nvSpPr>
            <p:spPr>
              <a:xfrm>
                <a:off x="7357520" y="2814038"/>
                <a:ext cx="252000" cy="259560"/>
              </a:xfrm>
              <a:custGeom>
                <a:rect b="b" l="l" r="r" t="t"/>
                <a:pathLst>
                  <a:path extrusionOk="0" h="721" w="700">
                    <a:moveTo>
                      <a:pt x="700" y="447"/>
                    </a:moveTo>
                    <a:cubicBezTo>
                      <a:pt x="641" y="466"/>
                      <a:pt x="580" y="475"/>
                      <a:pt x="518" y="482"/>
                    </a:cubicBezTo>
                    <a:cubicBezTo>
                      <a:pt x="457" y="489"/>
                      <a:pt x="395" y="495"/>
                      <a:pt x="336" y="505"/>
                    </a:cubicBezTo>
                    <a:cubicBezTo>
                      <a:pt x="276" y="517"/>
                      <a:pt x="218" y="533"/>
                      <a:pt x="165" y="560"/>
                    </a:cubicBezTo>
                    <a:cubicBezTo>
                      <a:pt x="112" y="587"/>
                      <a:pt x="64" y="624"/>
                      <a:pt x="33" y="673"/>
                    </a:cubicBezTo>
                    <a:lnTo>
                      <a:pt x="3" y="721"/>
                    </a:lnTo>
                    <a:lnTo>
                      <a:pt x="1" y="665"/>
                    </a:lnTo>
                    <a:cubicBezTo>
                      <a:pt x="-2" y="601"/>
                      <a:pt x="3" y="537"/>
                      <a:pt x="15" y="474"/>
                    </a:cubicBezTo>
                    <a:cubicBezTo>
                      <a:pt x="29" y="411"/>
                      <a:pt x="48" y="350"/>
                      <a:pt x="75" y="293"/>
                    </a:cubicBezTo>
                    <a:cubicBezTo>
                      <a:pt x="102" y="235"/>
                      <a:pt x="135" y="181"/>
                      <a:pt x="174" y="131"/>
                    </a:cubicBezTo>
                    <a:cubicBezTo>
                      <a:pt x="213" y="82"/>
                      <a:pt x="259" y="37"/>
                      <a:pt x="309" y="0"/>
                    </a:cubicBezTo>
                    <a:cubicBezTo>
                      <a:pt x="264" y="43"/>
                      <a:pt x="223" y="90"/>
                      <a:pt x="188" y="142"/>
                    </a:cubicBezTo>
                    <a:cubicBezTo>
                      <a:pt x="153" y="193"/>
                      <a:pt x="124" y="247"/>
                      <a:pt x="100" y="304"/>
                    </a:cubicBezTo>
                    <a:cubicBezTo>
                      <a:pt x="77" y="361"/>
                      <a:pt x="59" y="420"/>
                      <a:pt x="49" y="480"/>
                    </a:cubicBezTo>
                    <a:cubicBezTo>
                      <a:pt x="38" y="540"/>
                      <a:pt x="33" y="602"/>
                      <a:pt x="36" y="663"/>
                    </a:cubicBezTo>
                    <a:lnTo>
                      <a:pt x="4" y="654"/>
                    </a:lnTo>
                    <a:cubicBezTo>
                      <a:pt x="39" y="599"/>
                      <a:pt x="92" y="557"/>
                      <a:pt x="150" y="530"/>
                    </a:cubicBezTo>
                    <a:cubicBezTo>
                      <a:pt x="208" y="503"/>
                      <a:pt x="270" y="487"/>
                      <a:pt x="331" y="478"/>
                    </a:cubicBezTo>
                    <a:cubicBezTo>
                      <a:pt x="394" y="470"/>
                      <a:pt x="455" y="468"/>
                      <a:pt x="517" y="465"/>
                    </a:cubicBezTo>
                    <a:cubicBezTo>
                      <a:pt x="578" y="462"/>
                      <a:pt x="640" y="458"/>
                      <a:pt x="700" y="44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892" name="Google Shape;89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93" name="Google Shape;893;p19"/>
          <p:cNvSpPr txBox="1"/>
          <p:nvPr>
            <p:ph idx="1" type="subTitle"/>
          </p:nvPr>
        </p:nvSpPr>
        <p:spPr>
          <a:xfrm>
            <a:off x="4923247" y="2676022"/>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4" name="Google Shape;894;p19"/>
          <p:cNvSpPr txBox="1"/>
          <p:nvPr>
            <p:ph idx="2" type="subTitle"/>
          </p:nvPr>
        </p:nvSpPr>
        <p:spPr>
          <a:xfrm>
            <a:off x="1715375" y="2676022"/>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5" name="Google Shape;895;p19"/>
          <p:cNvSpPr txBox="1"/>
          <p:nvPr>
            <p:ph idx="3" type="subTitle"/>
          </p:nvPr>
        </p:nvSpPr>
        <p:spPr>
          <a:xfrm>
            <a:off x="1715375" y="218840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6" name="Google Shape;896;p19"/>
          <p:cNvSpPr txBox="1"/>
          <p:nvPr>
            <p:ph idx="4" type="subTitle"/>
          </p:nvPr>
        </p:nvSpPr>
        <p:spPr>
          <a:xfrm>
            <a:off x="4923250" y="218840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897" name="Shape 897"/>
        <p:cNvGrpSpPr/>
        <p:nvPr/>
      </p:nvGrpSpPr>
      <p:grpSpPr>
        <a:xfrm>
          <a:off x="0" y="0"/>
          <a:ext cx="0" cy="0"/>
          <a:chOff x="0" y="0"/>
          <a:chExt cx="0" cy="0"/>
        </a:xfrm>
      </p:grpSpPr>
      <p:sp>
        <p:nvSpPr>
          <p:cNvPr id="898" name="Google Shape;898;p20"/>
          <p:cNvSpPr/>
          <p:nvPr/>
        </p:nvSpPr>
        <p:spPr>
          <a:xfrm rot="-5049072">
            <a:off x="-1000561" y="2400153"/>
            <a:ext cx="3427576" cy="3290454"/>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9" name="Google Shape;899;p20"/>
          <p:cNvSpPr/>
          <p:nvPr/>
        </p:nvSpPr>
        <p:spPr>
          <a:xfrm rot="-5400000">
            <a:off x="5839304"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900" name="Google Shape;900;p20"/>
          <p:cNvGrpSpPr/>
          <p:nvPr/>
        </p:nvGrpSpPr>
        <p:grpSpPr>
          <a:xfrm rot="10800000">
            <a:off x="120864" y="-23014"/>
            <a:ext cx="592370" cy="1125030"/>
            <a:chOff x="295808" y="5266588"/>
            <a:chExt cx="503031" cy="955439"/>
          </a:xfrm>
        </p:grpSpPr>
        <p:grpSp>
          <p:nvGrpSpPr>
            <p:cNvPr id="901" name="Google Shape;901;p20"/>
            <p:cNvGrpSpPr/>
            <p:nvPr/>
          </p:nvGrpSpPr>
          <p:grpSpPr>
            <a:xfrm>
              <a:off x="454337" y="5266588"/>
              <a:ext cx="344502" cy="933858"/>
              <a:chOff x="6211280" y="172838"/>
              <a:chExt cx="465480" cy="1261800"/>
            </a:xfrm>
          </p:grpSpPr>
          <p:sp>
            <p:nvSpPr>
              <p:cNvPr id="902" name="Google Shape;902;p20"/>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3" name="Google Shape;903;p20"/>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4" name="Google Shape;904;p20"/>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5" name="Google Shape;905;p20"/>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6" name="Google Shape;906;p20"/>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7" name="Google Shape;907;p20"/>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8" name="Google Shape;908;p20"/>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9" name="Google Shape;909;p20"/>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0" name="Google Shape;910;p20"/>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1" name="Google Shape;911;p20"/>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2" name="Google Shape;912;p20"/>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3" name="Google Shape;913;p20"/>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4" name="Google Shape;914;p20"/>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5" name="Google Shape;915;p20"/>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6" name="Google Shape;916;p20"/>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7" name="Google Shape;917;p20"/>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8" name="Google Shape;918;p20"/>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919" name="Google Shape;919;p20"/>
            <p:cNvGrpSpPr/>
            <p:nvPr/>
          </p:nvGrpSpPr>
          <p:grpSpPr>
            <a:xfrm>
              <a:off x="295808" y="5641730"/>
              <a:ext cx="321322" cy="580298"/>
              <a:chOff x="5997080" y="679718"/>
              <a:chExt cx="434160" cy="784080"/>
            </a:xfrm>
          </p:grpSpPr>
          <p:sp>
            <p:nvSpPr>
              <p:cNvPr id="920" name="Google Shape;920;p20"/>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1" name="Google Shape;921;p20"/>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2" name="Google Shape;922;p20"/>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3" name="Google Shape;923;p20"/>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4" name="Google Shape;924;p20"/>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5" name="Google Shape;925;p20"/>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6" name="Google Shape;926;p20"/>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7" name="Google Shape;927;p20"/>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8" name="Google Shape;928;p20"/>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9" name="Google Shape;929;p20"/>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0" name="Google Shape;930;p20"/>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1" name="Google Shape;931;p20"/>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2" name="Google Shape;932;p20"/>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3" name="Google Shape;933;p20"/>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4" name="Google Shape;934;p20"/>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935" name="Google Shape;935;p20"/>
          <p:cNvGrpSpPr/>
          <p:nvPr/>
        </p:nvGrpSpPr>
        <p:grpSpPr>
          <a:xfrm rot="5400000">
            <a:off x="7449063" y="3532000"/>
            <a:ext cx="1963440" cy="1153800"/>
            <a:chOff x="9557438" y="3893475"/>
            <a:chExt cx="1963440" cy="1153800"/>
          </a:xfrm>
        </p:grpSpPr>
        <p:grpSp>
          <p:nvGrpSpPr>
            <p:cNvPr id="936" name="Google Shape;936;p20"/>
            <p:cNvGrpSpPr/>
            <p:nvPr/>
          </p:nvGrpSpPr>
          <p:grpSpPr>
            <a:xfrm>
              <a:off x="10227758" y="3893475"/>
              <a:ext cx="197640" cy="173160"/>
              <a:chOff x="6962058" y="3650900"/>
              <a:chExt cx="197640" cy="173160"/>
            </a:xfrm>
          </p:grpSpPr>
          <p:sp>
            <p:nvSpPr>
              <p:cNvPr id="937" name="Google Shape;937;p20"/>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8" name="Google Shape;938;p20"/>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9" name="Google Shape;939;p20"/>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0" name="Google Shape;940;p20"/>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1" name="Google Shape;941;p20"/>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942" name="Google Shape;942;p20"/>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3" name="Google Shape;943;p20"/>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4" name="Google Shape;944;p20"/>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5" name="Google Shape;945;p20"/>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6" name="Google Shape;946;p20"/>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7" name="Google Shape;947;p20"/>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8" name="Google Shape;948;p20"/>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9" name="Google Shape;949;p20"/>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0" name="Google Shape;950;p20"/>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1" name="Google Shape;951;p20"/>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2" name="Google Shape;952;p20"/>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3" name="Google Shape;953;p20"/>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4" name="Google Shape;954;p20"/>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5" name="Google Shape;955;p20"/>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6" name="Google Shape;956;p20"/>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957" name="Google Shape;957;p20"/>
          <p:cNvGrpSpPr/>
          <p:nvPr/>
        </p:nvGrpSpPr>
        <p:grpSpPr>
          <a:xfrm>
            <a:off x="58647" y="3180705"/>
            <a:ext cx="1323025" cy="1951130"/>
            <a:chOff x="58647" y="3180705"/>
            <a:chExt cx="1323025" cy="1951130"/>
          </a:xfrm>
        </p:grpSpPr>
        <p:grpSp>
          <p:nvGrpSpPr>
            <p:cNvPr id="958" name="Google Shape;958;p20"/>
            <p:cNvGrpSpPr/>
            <p:nvPr/>
          </p:nvGrpSpPr>
          <p:grpSpPr>
            <a:xfrm>
              <a:off x="1184032" y="4958675"/>
              <a:ext cx="197640" cy="173160"/>
              <a:chOff x="6962058" y="3650900"/>
              <a:chExt cx="197640" cy="173160"/>
            </a:xfrm>
          </p:grpSpPr>
          <p:sp>
            <p:nvSpPr>
              <p:cNvPr id="959" name="Google Shape;959;p20"/>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0" name="Google Shape;960;p20"/>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1" name="Google Shape;961;p20"/>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2" name="Google Shape;962;p20"/>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3" name="Google Shape;963;p20"/>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964" name="Google Shape;964;p20"/>
            <p:cNvGrpSpPr/>
            <p:nvPr/>
          </p:nvGrpSpPr>
          <p:grpSpPr>
            <a:xfrm>
              <a:off x="58647" y="3180705"/>
              <a:ext cx="156600" cy="221040"/>
              <a:chOff x="6223273" y="5387430"/>
              <a:chExt cx="156600" cy="221040"/>
            </a:xfrm>
          </p:grpSpPr>
          <p:sp>
            <p:nvSpPr>
              <p:cNvPr id="965" name="Google Shape;965;p20"/>
              <p:cNvSpPr/>
              <p:nvPr/>
            </p:nvSpPr>
            <p:spPr>
              <a:xfrm>
                <a:off x="6223273" y="5387430"/>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6" name="Google Shape;966;p20"/>
              <p:cNvSpPr/>
              <p:nvPr/>
            </p:nvSpPr>
            <p:spPr>
              <a:xfrm>
                <a:off x="6247753" y="5400390"/>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7" name="Google Shape;967;p20"/>
              <p:cNvSpPr/>
              <p:nvPr/>
            </p:nvSpPr>
            <p:spPr>
              <a:xfrm>
                <a:off x="6283393" y="5490750"/>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8" name="Google Shape;968;p20"/>
              <p:cNvSpPr/>
              <p:nvPr/>
            </p:nvSpPr>
            <p:spPr>
              <a:xfrm>
                <a:off x="6262873" y="5448270"/>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9" name="Google Shape;969;p20"/>
              <p:cNvSpPr/>
              <p:nvPr/>
            </p:nvSpPr>
            <p:spPr>
              <a:xfrm>
                <a:off x="6259993" y="5426310"/>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970" name="Google Shape;970;p20"/>
            <p:cNvGrpSpPr/>
            <p:nvPr/>
          </p:nvGrpSpPr>
          <p:grpSpPr>
            <a:xfrm>
              <a:off x="309807" y="4537760"/>
              <a:ext cx="89280" cy="132480"/>
              <a:chOff x="6178633" y="4864710"/>
              <a:chExt cx="89280" cy="132480"/>
            </a:xfrm>
          </p:grpSpPr>
          <p:sp>
            <p:nvSpPr>
              <p:cNvPr id="971" name="Google Shape;971;p20"/>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72" name="Google Shape;972;p20"/>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73" name="Google Shape;973;p20"/>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74" name="Google Shape;974;p20"/>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75" name="Google Shape;975;p20"/>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976" name="Google Shape;976;p20"/>
            <p:cNvSpPr/>
            <p:nvPr/>
          </p:nvSpPr>
          <p:spPr>
            <a:xfrm>
              <a:off x="114438" y="3901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977" name="Google Shape;97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78" name="Google Shape;978;p20"/>
          <p:cNvSpPr txBox="1"/>
          <p:nvPr>
            <p:ph idx="1" type="subTitle"/>
          </p:nvPr>
        </p:nvSpPr>
        <p:spPr>
          <a:xfrm>
            <a:off x="4985189" y="1406325"/>
            <a:ext cx="2947800" cy="287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9" name="Google Shape;979;p20"/>
          <p:cNvSpPr txBox="1"/>
          <p:nvPr>
            <p:ph idx="2" type="subTitle"/>
          </p:nvPr>
        </p:nvSpPr>
        <p:spPr>
          <a:xfrm>
            <a:off x="1211000" y="1406325"/>
            <a:ext cx="2947800" cy="287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3"/>
          <p:cNvSpPr/>
          <p:nvPr/>
        </p:nvSpPr>
        <p:spPr>
          <a:xfrm flipH="1" rot="5400000">
            <a:off x="-453996" y="-210394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 name="Google Shape;43;p3"/>
          <p:cNvSpPr/>
          <p:nvPr/>
        </p:nvSpPr>
        <p:spPr>
          <a:xfrm flipH="1" rot="5400000">
            <a:off x="6639545" y="2574978"/>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4" name="Google Shape;44;p3"/>
          <p:cNvGrpSpPr/>
          <p:nvPr/>
        </p:nvGrpSpPr>
        <p:grpSpPr>
          <a:xfrm rot="-3068976">
            <a:off x="-228282" y="549547"/>
            <a:ext cx="1963474" cy="1153820"/>
            <a:chOff x="9557438" y="3893475"/>
            <a:chExt cx="1963440" cy="1153800"/>
          </a:xfrm>
        </p:grpSpPr>
        <p:grpSp>
          <p:nvGrpSpPr>
            <p:cNvPr id="45" name="Google Shape;45;p3"/>
            <p:cNvGrpSpPr/>
            <p:nvPr/>
          </p:nvGrpSpPr>
          <p:grpSpPr>
            <a:xfrm>
              <a:off x="10227758" y="3893475"/>
              <a:ext cx="197640" cy="173160"/>
              <a:chOff x="6962058" y="3650900"/>
              <a:chExt cx="197640" cy="173160"/>
            </a:xfrm>
          </p:grpSpPr>
          <p:sp>
            <p:nvSpPr>
              <p:cNvPr id="46" name="Google Shape;46;p3"/>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 name="Google Shape;47;p3"/>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8" name="Google Shape;48;p3"/>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9" name="Google Shape;49;p3"/>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0" name="Google Shape;50;p3"/>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51" name="Google Shape;51;p3"/>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2" name="Google Shape;52;p3"/>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3" name="Google Shape;53;p3"/>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4" name="Google Shape;54;p3"/>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5" name="Google Shape;55;p3"/>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6" name="Google Shape;56;p3"/>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7" name="Google Shape;57;p3"/>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8" name="Google Shape;58;p3"/>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59" name="Google Shape;59;p3"/>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0" name="Google Shape;60;p3"/>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1" name="Google Shape;61;p3"/>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2" name="Google Shape;62;p3"/>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3" name="Google Shape;63;p3"/>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4" name="Google Shape;64;p3"/>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5" name="Google Shape;65;p3"/>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66" name="Google Shape;66;p3"/>
          <p:cNvGrpSpPr/>
          <p:nvPr/>
        </p:nvGrpSpPr>
        <p:grpSpPr>
          <a:xfrm>
            <a:off x="1818576" y="4579308"/>
            <a:ext cx="1209671" cy="436676"/>
            <a:chOff x="1818576" y="4579308"/>
            <a:chExt cx="1209671" cy="436676"/>
          </a:xfrm>
        </p:grpSpPr>
        <p:grpSp>
          <p:nvGrpSpPr>
            <p:cNvPr id="67" name="Google Shape;67;p3"/>
            <p:cNvGrpSpPr/>
            <p:nvPr/>
          </p:nvGrpSpPr>
          <p:grpSpPr>
            <a:xfrm flipH="1" rot="2293604">
              <a:off x="1850961" y="4621891"/>
              <a:ext cx="197648" cy="173167"/>
              <a:chOff x="6962058" y="3650900"/>
              <a:chExt cx="197640" cy="173160"/>
            </a:xfrm>
          </p:grpSpPr>
          <p:sp>
            <p:nvSpPr>
              <p:cNvPr id="68" name="Google Shape;68;p3"/>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69" name="Google Shape;69;p3"/>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0" name="Google Shape;70;p3"/>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1" name="Google Shape;71;p3"/>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2" name="Google Shape;72;p3"/>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73" name="Google Shape;73;p3"/>
            <p:cNvGrpSpPr/>
            <p:nvPr/>
          </p:nvGrpSpPr>
          <p:grpSpPr>
            <a:xfrm flipH="1" rot="2293604">
              <a:off x="2907547" y="4870079"/>
              <a:ext cx="89284" cy="132485"/>
              <a:chOff x="6178633" y="4864710"/>
              <a:chExt cx="89280" cy="132480"/>
            </a:xfrm>
          </p:grpSpPr>
          <p:sp>
            <p:nvSpPr>
              <p:cNvPr id="74" name="Google Shape;74;p3"/>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5" name="Google Shape;75;p3"/>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6" name="Google Shape;76;p3"/>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7" name="Google Shape;77;p3"/>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78" name="Google Shape;78;p3"/>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79" name="Google Shape;79;p3"/>
          <p:cNvGrpSpPr/>
          <p:nvPr/>
        </p:nvGrpSpPr>
        <p:grpSpPr>
          <a:xfrm rot="-10417273">
            <a:off x="7856040" y="-22256"/>
            <a:ext cx="1149469" cy="1571026"/>
            <a:chOff x="5727800" y="835238"/>
            <a:chExt cx="1149480" cy="1571040"/>
          </a:xfrm>
        </p:grpSpPr>
        <p:sp>
          <p:nvSpPr>
            <p:cNvPr id="80" name="Google Shape;80;p3"/>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1" name="Google Shape;81;p3"/>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2" name="Google Shape;82;p3"/>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3" name="Google Shape;83;p3"/>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4" name="Google Shape;84;p3"/>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5" name="Google Shape;85;p3"/>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6" name="Google Shape;86;p3"/>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7" name="Google Shape;87;p3"/>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8" name="Google Shape;88;p3"/>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89" name="Google Shape;89;p3"/>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0" name="Google Shape;90;p3"/>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1" name="Google Shape;91;p3"/>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2" name="Google Shape;92;p3"/>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3" name="Google Shape;93;p3"/>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4" name="Google Shape;94;p3"/>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5" name="Google Shape;95;p3"/>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6" name="Google Shape;96;p3"/>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97" name="Google Shape;97;p3"/>
          <p:cNvGrpSpPr/>
          <p:nvPr/>
        </p:nvGrpSpPr>
        <p:grpSpPr>
          <a:xfrm flipH="1">
            <a:off x="239395" y="4132260"/>
            <a:ext cx="545760" cy="682920"/>
            <a:chOff x="6470120" y="465518"/>
            <a:chExt cx="545760" cy="682920"/>
          </a:xfrm>
        </p:grpSpPr>
        <p:sp>
          <p:nvSpPr>
            <p:cNvPr id="98" name="Google Shape;98;p3"/>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 name="Google Shape;99;p3"/>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 name="Google Shape;100;p3"/>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 name="Google Shape;101;p3"/>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 name="Google Shape;102;p3"/>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 name="Google Shape;103;p3"/>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 name="Google Shape;104;p3"/>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 name="Google Shape;105;p3"/>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 name="Google Shape;106;p3"/>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 name="Google Shape;107;p3"/>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 name="Google Shape;108;p3"/>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 name="Google Shape;109;p3"/>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 name="Google Shape;110;p3"/>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1" name="Google Shape;111;p3"/>
          <p:cNvSpPr txBox="1"/>
          <p:nvPr>
            <p:ph type="title"/>
          </p:nvPr>
        </p:nvSpPr>
        <p:spPr>
          <a:xfrm>
            <a:off x="4325863" y="2340713"/>
            <a:ext cx="4078200" cy="841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12" name="Google Shape;112;p3"/>
          <p:cNvSpPr txBox="1"/>
          <p:nvPr>
            <p:ph hasCustomPrompt="1" idx="2" type="title"/>
          </p:nvPr>
        </p:nvSpPr>
        <p:spPr>
          <a:xfrm>
            <a:off x="5750113" y="1370275"/>
            <a:ext cx="12297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3" name="Google Shape;113;p3"/>
          <p:cNvSpPr txBox="1"/>
          <p:nvPr>
            <p:ph idx="1" type="subTitle"/>
          </p:nvPr>
        </p:nvSpPr>
        <p:spPr>
          <a:xfrm>
            <a:off x="4325863" y="3093438"/>
            <a:ext cx="40782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80" name="Shape 980"/>
        <p:cNvGrpSpPr/>
        <p:nvPr/>
      </p:nvGrpSpPr>
      <p:grpSpPr>
        <a:xfrm>
          <a:off x="0" y="0"/>
          <a:ext cx="0" cy="0"/>
          <a:chOff x="0" y="0"/>
          <a:chExt cx="0" cy="0"/>
        </a:xfrm>
      </p:grpSpPr>
      <p:sp>
        <p:nvSpPr>
          <p:cNvPr id="981" name="Google Shape;981;p21"/>
          <p:cNvSpPr/>
          <p:nvPr/>
        </p:nvSpPr>
        <p:spPr>
          <a:xfrm rot="10800000">
            <a:off x="7242950" y="-7713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2" name="Google Shape;982;p21"/>
          <p:cNvSpPr/>
          <p:nvPr/>
        </p:nvSpPr>
        <p:spPr>
          <a:xfrm>
            <a:off x="-922800" y="2731006"/>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983" name="Google Shape;983;p21"/>
          <p:cNvGrpSpPr/>
          <p:nvPr/>
        </p:nvGrpSpPr>
        <p:grpSpPr>
          <a:xfrm>
            <a:off x="3480" y="-165462"/>
            <a:ext cx="679680" cy="1290960"/>
            <a:chOff x="8474080" y="-81537"/>
            <a:chExt cx="679680" cy="1290960"/>
          </a:xfrm>
        </p:grpSpPr>
        <p:grpSp>
          <p:nvGrpSpPr>
            <p:cNvPr id="984" name="Google Shape;984;p21"/>
            <p:cNvGrpSpPr/>
            <p:nvPr/>
          </p:nvGrpSpPr>
          <p:grpSpPr>
            <a:xfrm flipH="1" rot="10800000">
              <a:off x="8688280" y="-52377"/>
              <a:ext cx="465480" cy="1261800"/>
              <a:chOff x="6211280" y="172838"/>
              <a:chExt cx="465480" cy="1261800"/>
            </a:xfrm>
          </p:grpSpPr>
          <p:sp>
            <p:nvSpPr>
              <p:cNvPr id="985" name="Google Shape;985;p21"/>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6" name="Google Shape;986;p21"/>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7" name="Google Shape;987;p21"/>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8" name="Google Shape;988;p21"/>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89" name="Google Shape;989;p21"/>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0" name="Google Shape;990;p21"/>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1" name="Google Shape;991;p21"/>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2" name="Google Shape;992;p21"/>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3" name="Google Shape;993;p21"/>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4" name="Google Shape;994;p21"/>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5" name="Google Shape;995;p21"/>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6" name="Google Shape;996;p21"/>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7" name="Google Shape;997;p21"/>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8" name="Google Shape;998;p21"/>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999" name="Google Shape;999;p21"/>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0" name="Google Shape;1000;p21"/>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1" name="Google Shape;1001;p21"/>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02" name="Google Shape;1002;p21"/>
            <p:cNvGrpSpPr/>
            <p:nvPr/>
          </p:nvGrpSpPr>
          <p:grpSpPr>
            <a:xfrm flipH="1" rot="10800000">
              <a:off x="8474080" y="-81538"/>
              <a:ext cx="434160" cy="784080"/>
              <a:chOff x="5997080" y="679718"/>
              <a:chExt cx="434160" cy="784080"/>
            </a:xfrm>
          </p:grpSpPr>
          <p:sp>
            <p:nvSpPr>
              <p:cNvPr id="1003" name="Google Shape;1003;p21"/>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4" name="Google Shape;1004;p21"/>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5" name="Google Shape;1005;p21"/>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6" name="Google Shape;1006;p21"/>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7" name="Google Shape;1007;p21"/>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8" name="Google Shape;1008;p21"/>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09" name="Google Shape;1009;p21"/>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0" name="Google Shape;1010;p21"/>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1" name="Google Shape;1011;p21"/>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2" name="Google Shape;1012;p21"/>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3" name="Google Shape;1013;p21"/>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4" name="Google Shape;1014;p21"/>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5" name="Google Shape;1015;p21"/>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6" name="Google Shape;1016;p21"/>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17" name="Google Shape;1017;p21"/>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018" name="Google Shape;1018;p21"/>
          <p:cNvGrpSpPr/>
          <p:nvPr/>
        </p:nvGrpSpPr>
        <p:grpSpPr>
          <a:xfrm rot="2860045">
            <a:off x="8149595" y="3972820"/>
            <a:ext cx="857544" cy="1172040"/>
            <a:chOff x="5727800" y="835238"/>
            <a:chExt cx="1149480" cy="1571040"/>
          </a:xfrm>
        </p:grpSpPr>
        <p:sp>
          <p:nvSpPr>
            <p:cNvPr id="1019" name="Google Shape;1019;p21"/>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0" name="Google Shape;1020;p21"/>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1" name="Google Shape;1021;p21"/>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2" name="Google Shape;1022;p21"/>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3" name="Google Shape;1023;p21"/>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4" name="Google Shape;1024;p21"/>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5" name="Google Shape;1025;p21"/>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6" name="Google Shape;1026;p21"/>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7" name="Google Shape;1027;p21"/>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8" name="Google Shape;1028;p21"/>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29" name="Google Shape;1029;p21"/>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0" name="Google Shape;1030;p21"/>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1" name="Google Shape;1031;p21"/>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2" name="Google Shape;1032;p21"/>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3" name="Google Shape;1033;p21"/>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4" name="Google Shape;1034;p21"/>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5" name="Google Shape;1035;p21"/>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36" name="Google Shape;1036;p21"/>
          <p:cNvGrpSpPr/>
          <p:nvPr/>
        </p:nvGrpSpPr>
        <p:grpSpPr>
          <a:xfrm rot="3771043">
            <a:off x="7527365" y="72613"/>
            <a:ext cx="1963395" cy="1153773"/>
            <a:chOff x="9557438" y="3893475"/>
            <a:chExt cx="1963440" cy="1153800"/>
          </a:xfrm>
        </p:grpSpPr>
        <p:grpSp>
          <p:nvGrpSpPr>
            <p:cNvPr id="1037" name="Google Shape;1037;p21"/>
            <p:cNvGrpSpPr/>
            <p:nvPr/>
          </p:nvGrpSpPr>
          <p:grpSpPr>
            <a:xfrm>
              <a:off x="10227758" y="3893475"/>
              <a:ext cx="197640" cy="173160"/>
              <a:chOff x="6962058" y="3650900"/>
              <a:chExt cx="197640" cy="173160"/>
            </a:xfrm>
          </p:grpSpPr>
          <p:sp>
            <p:nvSpPr>
              <p:cNvPr id="1038" name="Google Shape;1038;p21"/>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39" name="Google Shape;1039;p21"/>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0" name="Google Shape;1040;p21"/>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1" name="Google Shape;1041;p21"/>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2" name="Google Shape;1042;p21"/>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043" name="Google Shape;1043;p21"/>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4" name="Google Shape;1044;p21"/>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5" name="Google Shape;1045;p21"/>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6" name="Google Shape;1046;p21"/>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7" name="Google Shape;1047;p21"/>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8" name="Google Shape;1048;p21"/>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49" name="Google Shape;1049;p21"/>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0" name="Google Shape;1050;p21"/>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1" name="Google Shape;1051;p21"/>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2" name="Google Shape;1052;p21"/>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3" name="Google Shape;1053;p21"/>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4" name="Google Shape;1054;p21"/>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5" name="Google Shape;1055;p21"/>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6" name="Google Shape;1056;p21"/>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57" name="Google Shape;1057;p21"/>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58" name="Google Shape;1058;p21"/>
          <p:cNvGrpSpPr/>
          <p:nvPr/>
        </p:nvGrpSpPr>
        <p:grpSpPr>
          <a:xfrm>
            <a:off x="-1075210" y="4276084"/>
            <a:ext cx="1963440" cy="1153800"/>
            <a:chOff x="9557438" y="3893475"/>
            <a:chExt cx="1963440" cy="1153800"/>
          </a:xfrm>
        </p:grpSpPr>
        <p:grpSp>
          <p:nvGrpSpPr>
            <p:cNvPr id="1059" name="Google Shape;1059;p21"/>
            <p:cNvGrpSpPr/>
            <p:nvPr/>
          </p:nvGrpSpPr>
          <p:grpSpPr>
            <a:xfrm>
              <a:off x="10227758" y="3893475"/>
              <a:ext cx="197640" cy="173160"/>
              <a:chOff x="6962058" y="3650900"/>
              <a:chExt cx="197640" cy="173160"/>
            </a:xfrm>
          </p:grpSpPr>
          <p:sp>
            <p:nvSpPr>
              <p:cNvPr id="1060" name="Google Shape;1060;p21"/>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1" name="Google Shape;1061;p21"/>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2" name="Google Shape;1062;p21"/>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3" name="Google Shape;1063;p21"/>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4" name="Google Shape;1064;p21"/>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065" name="Google Shape;1065;p21"/>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6" name="Google Shape;1066;p21"/>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7" name="Google Shape;1067;p21"/>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8" name="Google Shape;1068;p21"/>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69" name="Google Shape;1069;p21"/>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0" name="Google Shape;1070;p21"/>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1" name="Google Shape;1071;p21"/>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2" name="Google Shape;1072;p21"/>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3" name="Google Shape;1073;p21"/>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4" name="Google Shape;1074;p21"/>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5" name="Google Shape;1075;p21"/>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6" name="Google Shape;1076;p21"/>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7" name="Google Shape;1077;p21"/>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8" name="Google Shape;1078;p21"/>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79" name="Google Shape;1079;p21"/>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080" name="Google Shape;1080;p21"/>
          <p:cNvGrpSpPr/>
          <p:nvPr/>
        </p:nvGrpSpPr>
        <p:grpSpPr>
          <a:xfrm flipH="1" rot="-961788">
            <a:off x="8667876" y="3968814"/>
            <a:ext cx="857519" cy="1172005"/>
            <a:chOff x="5727800" y="835238"/>
            <a:chExt cx="1149480" cy="1571040"/>
          </a:xfrm>
        </p:grpSpPr>
        <p:sp>
          <p:nvSpPr>
            <p:cNvPr id="1081" name="Google Shape;1081;p21"/>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2" name="Google Shape;1082;p21"/>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3" name="Google Shape;1083;p21"/>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4" name="Google Shape;1084;p21"/>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5" name="Google Shape;1085;p21"/>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6" name="Google Shape;1086;p21"/>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7" name="Google Shape;1087;p21"/>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8" name="Google Shape;1088;p21"/>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89" name="Google Shape;1089;p21"/>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0" name="Google Shape;1090;p21"/>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1" name="Google Shape;1091;p21"/>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2" name="Google Shape;1092;p21"/>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3" name="Google Shape;1093;p21"/>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4" name="Google Shape;1094;p21"/>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5" name="Google Shape;1095;p21"/>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6" name="Google Shape;1096;p21"/>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097" name="Google Shape;1097;p21"/>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098" name="Google Shape;109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9" name="Google Shape;1099;p21"/>
          <p:cNvSpPr txBox="1"/>
          <p:nvPr>
            <p:ph idx="1" type="subTitle"/>
          </p:nvPr>
        </p:nvSpPr>
        <p:spPr>
          <a:xfrm>
            <a:off x="937626" y="2769553"/>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0" name="Google Shape;1100;p21"/>
          <p:cNvSpPr txBox="1"/>
          <p:nvPr>
            <p:ph idx="2" type="subTitle"/>
          </p:nvPr>
        </p:nvSpPr>
        <p:spPr>
          <a:xfrm>
            <a:off x="3484347" y="2769553"/>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1" name="Google Shape;1101;p21"/>
          <p:cNvSpPr txBox="1"/>
          <p:nvPr>
            <p:ph idx="3" type="subTitle"/>
          </p:nvPr>
        </p:nvSpPr>
        <p:spPr>
          <a:xfrm>
            <a:off x="6031074" y="2769553"/>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2" name="Google Shape;1102;p21"/>
          <p:cNvSpPr txBox="1"/>
          <p:nvPr>
            <p:ph idx="4" type="subTitle"/>
          </p:nvPr>
        </p:nvSpPr>
        <p:spPr>
          <a:xfrm>
            <a:off x="937625" y="2281926"/>
            <a:ext cx="21753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03" name="Google Shape;1103;p21"/>
          <p:cNvSpPr txBox="1"/>
          <p:nvPr>
            <p:ph idx="5" type="subTitle"/>
          </p:nvPr>
        </p:nvSpPr>
        <p:spPr>
          <a:xfrm>
            <a:off x="3484350" y="2281926"/>
            <a:ext cx="21753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04" name="Google Shape;1104;p21"/>
          <p:cNvSpPr txBox="1"/>
          <p:nvPr>
            <p:ph idx="6" type="subTitle"/>
          </p:nvPr>
        </p:nvSpPr>
        <p:spPr>
          <a:xfrm>
            <a:off x="6031075" y="2281926"/>
            <a:ext cx="21753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05" name="Shape 1105"/>
        <p:cNvGrpSpPr/>
        <p:nvPr/>
      </p:nvGrpSpPr>
      <p:grpSpPr>
        <a:xfrm>
          <a:off x="0" y="0"/>
          <a:ext cx="0" cy="0"/>
          <a:chOff x="0" y="0"/>
          <a:chExt cx="0" cy="0"/>
        </a:xfrm>
      </p:grpSpPr>
      <p:sp>
        <p:nvSpPr>
          <p:cNvPr id="1106" name="Google Shape;1106;p22"/>
          <p:cNvSpPr/>
          <p:nvPr/>
        </p:nvSpPr>
        <p:spPr>
          <a:xfrm>
            <a:off x="-796459" y="-1034098"/>
            <a:ext cx="3427588" cy="3290465"/>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07" name="Google Shape;1107;p22"/>
          <p:cNvSpPr/>
          <p:nvPr/>
        </p:nvSpPr>
        <p:spPr>
          <a:xfrm rot="-195666">
            <a:off x="7331551" y="1224953"/>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108" name="Google Shape;1108;p22"/>
          <p:cNvGrpSpPr/>
          <p:nvPr/>
        </p:nvGrpSpPr>
        <p:grpSpPr>
          <a:xfrm flipH="1">
            <a:off x="8430770" y="269673"/>
            <a:ext cx="545760" cy="682920"/>
            <a:chOff x="6470120" y="465518"/>
            <a:chExt cx="545760" cy="682920"/>
          </a:xfrm>
        </p:grpSpPr>
        <p:sp>
          <p:nvSpPr>
            <p:cNvPr id="1109" name="Google Shape;1109;p22"/>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0" name="Google Shape;1110;p22"/>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1" name="Google Shape;1111;p22"/>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2" name="Google Shape;1112;p22"/>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3" name="Google Shape;1113;p22"/>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4" name="Google Shape;1114;p22"/>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5" name="Google Shape;1115;p22"/>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6" name="Google Shape;1116;p22"/>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7" name="Google Shape;1117;p22"/>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8" name="Google Shape;1118;p22"/>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19" name="Google Shape;1119;p22"/>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0" name="Google Shape;1120;p22"/>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1" name="Google Shape;1121;p22"/>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122" name="Google Shape;1122;p22"/>
          <p:cNvGrpSpPr/>
          <p:nvPr/>
        </p:nvGrpSpPr>
        <p:grpSpPr>
          <a:xfrm flipH="1">
            <a:off x="-77023" y="4090085"/>
            <a:ext cx="857512" cy="1171996"/>
            <a:chOff x="5727800" y="835238"/>
            <a:chExt cx="1149480" cy="1571040"/>
          </a:xfrm>
        </p:grpSpPr>
        <p:sp>
          <p:nvSpPr>
            <p:cNvPr id="1123" name="Google Shape;1123;p22"/>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4" name="Google Shape;1124;p22"/>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5" name="Google Shape;1125;p22"/>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6" name="Google Shape;1126;p22"/>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7" name="Google Shape;1127;p22"/>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8" name="Google Shape;1128;p22"/>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29" name="Google Shape;1129;p22"/>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0" name="Google Shape;1130;p22"/>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1" name="Google Shape;1131;p22"/>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2" name="Google Shape;1132;p22"/>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3" name="Google Shape;1133;p22"/>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4" name="Google Shape;1134;p22"/>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5" name="Google Shape;1135;p22"/>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6" name="Google Shape;1136;p22"/>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7" name="Google Shape;1137;p22"/>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8" name="Google Shape;1138;p22"/>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39" name="Google Shape;1139;p22"/>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140" name="Google Shape;1140;p22"/>
          <p:cNvGrpSpPr/>
          <p:nvPr/>
        </p:nvGrpSpPr>
        <p:grpSpPr>
          <a:xfrm rot="5400000">
            <a:off x="7449050" y="3260975"/>
            <a:ext cx="1963440" cy="1153800"/>
            <a:chOff x="9557438" y="3893475"/>
            <a:chExt cx="1963440" cy="1153800"/>
          </a:xfrm>
        </p:grpSpPr>
        <p:grpSp>
          <p:nvGrpSpPr>
            <p:cNvPr id="1141" name="Google Shape;1141;p22"/>
            <p:cNvGrpSpPr/>
            <p:nvPr/>
          </p:nvGrpSpPr>
          <p:grpSpPr>
            <a:xfrm>
              <a:off x="10227758" y="3893475"/>
              <a:ext cx="197640" cy="173160"/>
              <a:chOff x="6962058" y="3650900"/>
              <a:chExt cx="197640" cy="173160"/>
            </a:xfrm>
          </p:grpSpPr>
          <p:sp>
            <p:nvSpPr>
              <p:cNvPr id="1142" name="Google Shape;1142;p22"/>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3" name="Google Shape;1143;p22"/>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4" name="Google Shape;1144;p22"/>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5" name="Google Shape;1145;p22"/>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6" name="Google Shape;1146;p22"/>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47" name="Google Shape;1147;p22"/>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8" name="Google Shape;1148;p22"/>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49" name="Google Shape;1149;p22"/>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0" name="Google Shape;1150;p22"/>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1" name="Google Shape;1151;p22"/>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2" name="Google Shape;1152;p22"/>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3" name="Google Shape;1153;p22"/>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4" name="Google Shape;1154;p22"/>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5" name="Google Shape;1155;p22"/>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6" name="Google Shape;1156;p22"/>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7" name="Google Shape;1157;p22"/>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8" name="Google Shape;1158;p22"/>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59" name="Google Shape;1159;p22"/>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0" name="Google Shape;1160;p22"/>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61" name="Google Shape;1161;p22"/>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62" name="Google Shape;116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63" name="Google Shape;1163;p22"/>
          <p:cNvSpPr txBox="1"/>
          <p:nvPr>
            <p:ph idx="1" type="subTitle"/>
          </p:nvPr>
        </p:nvSpPr>
        <p:spPr>
          <a:xfrm>
            <a:off x="1989363" y="2189400"/>
            <a:ext cx="19782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4" name="Google Shape;1164;p22"/>
          <p:cNvSpPr txBox="1"/>
          <p:nvPr>
            <p:ph idx="2" type="subTitle"/>
          </p:nvPr>
        </p:nvSpPr>
        <p:spPr>
          <a:xfrm>
            <a:off x="5176441" y="2189400"/>
            <a:ext cx="19782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5" name="Google Shape;1165;p22"/>
          <p:cNvSpPr txBox="1"/>
          <p:nvPr>
            <p:ph idx="3" type="subTitle"/>
          </p:nvPr>
        </p:nvSpPr>
        <p:spPr>
          <a:xfrm>
            <a:off x="1989363" y="3927600"/>
            <a:ext cx="19782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6" name="Google Shape;1166;p22"/>
          <p:cNvSpPr txBox="1"/>
          <p:nvPr>
            <p:ph idx="4" type="subTitle"/>
          </p:nvPr>
        </p:nvSpPr>
        <p:spPr>
          <a:xfrm>
            <a:off x="5176441" y="3927600"/>
            <a:ext cx="19782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7" name="Google Shape;1167;p22"/>
          <p:cNvSpPr txBox="1"/>
          <p:nvPr>
            <p:ph idx="5" type="subTitle"/>
          </p:nvPr>
        </p:nvSpPr>
        <p:spPr>
          <a:xfrm>
            <a:off x="1989375" y="1698675"/>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68" name="Google Shape;1168;p22"/>
          <p:cNvSpPr txBox="1"/>
          <p:nvPr>
            <p:ph idx="6" type="subTitle"/>
          </p:nvPr>
        </p:nvSpPr>
        <p:spPr>
          <a:xfrm>
            <a:off x="1989375" y="3436875"/>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69" name="Google Shape;1169;p22"/>
          <p:cNvSpPr txBox="1"/>
          <p:nvPr>
            <p:ph idx="7" type="subTitle"/>
          </p:nvPr>
        </p:nvSpPr>
        <p:spPr>
          <a:xfrm>
            <a:off x="5176450" y="1698675"/>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0" name="Google Shape;1170;p22"/>
          <p:cNvSpPr txBox="1"/>
          <p:nvPr>
            <p:ph idx="8" type="subTitle"/>
          </p:nvPr>
        </p:nvSpPr>
        <p:spPr>
          <a:xfrm>
            <a:off x="5176450" y="3436875"/>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i="1"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71" name="Shape 1171"/>
        <p:cNvGrpSpPr/>
        <p:nvPr/>
      </p:nvGrpSpPr>
      <p:grpSpPr>
        <a:xfrm>
          <a:off x="0" y="0"/>
          <a:ext cx="0" cy="0"/>
          <a:chOff x="0" y="0"/>
          <a:chExt cx="0" cy="0"/>
        </a:xfrm>
      </p:grpSpPr>
      <p:sp>
        <p:nvSpPr>
          <p:cNvPr id="1172" name="Google Shape;1172;p23"/>
          <p:cNvSpPr/>
          <p:nvPr/>
        </p:nvSpPr>
        <p:spPr>
          <a:xfrm>
            <a:off x="-774286" y="-1015372"/>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73" name="Google Shape;1173;p23"/>
          <p:cNvSpPr/>
          <p:nvPr/>
        </p:nvSpPr>
        <p:spPr>
          <a:xfrm rot="10800000">
            <a:off x="6382139" y="2536553"/>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174" name="Google Shape;1174;p23"/>
          <p:cNvGrpSpPr/>
          <p:nvPr/>
        </p:nvGrpSpPr>
        <p:grpSpPr>
          <a:xfrm rot="2432088">
            <a:off x="7356156" y="34433"/>
            <a:ext cx="1963411" cy="1153783"/>
            <a:chOff x="9557438" y="3893475"/>
            <a:chExt cx="1963440" cy="1153800"/>
          </a:xfrm>
        </p:grpSpPr>
        <p:grpSp>
          <p:nvGrpSpPr>
            <p:cNvPr id="1175" name="Google Shape;1175;p23"/>
            <p:cNvGrpSpPr/>
            <p:nvPr/>
          </p:nvGrpSpPr>
          <p:grpSpPr>
            <a:xfrm>
              <a:off x="10227758" y="3893475"/>
              <a:ext cx="197640" cy="173160"/>
              <a:chOff x="6962058" y="3650900"/>
              <a:chExt cx="197640" cy="173160"/>
            </a:xfrm>
          </p:grpSpPr>
          <p:sp>
            <p:nvSpPr>
              <p:cNvPr id="1176" name="Google Shape;1176;p23"/>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77" name="Google Shape;1177;p23"/>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78" name="Google Shape;1178;p23"/>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79" name="Google Shape;1179;p23"/>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0" name="Google Shape;1180;p23"/>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181" name="Google Shape;1181;p23"/>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2" name="Google Shape;1182;p23"/>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3" name="Google Shape;1183;p23"/>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4" name="Google Shape;1184;p23"/>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5" name="Google Shape;1185;p23"/>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6" name="Google Shape;1186;p23"/>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7" name="Google Shape;1187;p23"/>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8" name="Google Shape;1188;p23"/>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89" name="Google Shape;1189;p23"/>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0" name="Google Shape;1190;p23"/>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1" name="Google Shape;1191;p23"/>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2" name="Google Shape;1192;p23"/>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3" name="Google Shape;1193;p23"/>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4" name="Google Shape;1194;p23"/>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5" name="Google Shape;1195;p23"/>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196" name="Google Shape;1196;p23"/>
          <p:cNvGrpSpPr/>
          <p:nvPr/>
        </p:nvGrpSpPr>
        <p:grpSpPr>
          <a:xfrm rot="-8246860">
            <a:off x="-268553" y="4027066"/>
            <a:ext cx="1963547" cy="1153863"/>
            <a:chOff x="9557438" y="3893475"/>
            <a:chExt cx="1963440" cy="1153800"/>
          </a:xfrm>
        </p:grpSpPr>
        <p:grpSp>
          <p:nvGrpSpPr>
            <p:cNvPr id="1197" name="Google Shape;1197;p23"/>
            <p:cNvGrpSpPr/>
            <p:nvPr/>
          </p:nvGrpSpPr>
          <p:grpSpPr>
            <a:xfrm>
              <a:off x="10227758" y="3893475"/>
              <a:ext cx="197640" cy="173160"/>
              <a:chOff x="6962058" y="3650900"/>
              <a:chExt cx="197640" cy="173160"/>
            </a:xfrm>
          </p:grpSpPr>
          <p:sp>
            <p:nvSpPr>
              <p:cNvPr id="1198" name="Google Shape;1198;p23"/>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199" name="Google Shape;1199;p23"/>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0" name="Google Shape;1200;p23"/>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1" name="Google Shape;1201;p23"/>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2" name="Google Shape;1202;p23"/>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203" name="Google Shape;1203;p23"/>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4" name="Google Shape;1204;p23"/>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5" name="Google Shape;1205;p23"/>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6" name="Google Shape;1206;p23"/>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7" name="Google Shape;1207;p23"/>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8" name="Google Shape;1208;p23"/>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9" name="Google Shape;1209;p23"/>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0" name="Google Shape;1210;p23"/>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1" name="Google Shape;1211;p23"/>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2" name="Google Shape;1212;p23"/>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3" name="Google Shape;1213;p23"/>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4" name="Google Shape;1214;p23"/>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5" name="Google Shape;1215;p23"/>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6" name="Google Shape;1216;p23"/>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7" name="Google Shape;1217;p23"/>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218" name="Google Shape;12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9" name="Google Shape;1219;p23"/>
          <p:cNvSpPr txBox="1"/>
          <p:nvPr>
            <p:ph idx="1" type="subTitle"/>
          </p:nvPr>
        </p:nvSpPr>
        <p:spPr>
          <a:xfrm>
            <a:off x="1112600" y="2147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0" name="Google Shape;1220;p23"/>
          <p:cNvSpPr txBox="1"/>
          <p:nvPr>
            <p:ph idx="2" type="subTitle"/>
          </p:nvPr>
        </p:nvSpPr>
        <p:spPr>
          <a:xfrm>
            <a:off x="3582448" y="2147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1" name="Google Shape;1221;p23"/>
          <p:cNvSpPr txBox="1"/>
          <p:nvPr>
            <p:ph idx="3" type="subTitle"/>
          </p:nvPr>
        </p:nvSpPr>
        <p:spPr>
          <a:xfrm>
            <a:off x="1112600" y="4015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2" name="Google Shape;1222;p23"/>
          <p:cNvSpPr txBox="1"/>
          <p:nvPr>
            <p:ph idx="4" type="subTitle"/>
          </p:nvPr>
        </p:nvSpPr>
        <p:spPr>
          <a:xfrm>
            <a:off x="3582448" y="4015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3" name="Google Shape;1223;p23"/>
          <p:cNvSpPr txBox="1"/>
          <p:nvPr>
            <p:ph idx="5" type="subTitle"/>
          </p:nvPr>
        </p:nvSpPr>
        <p:spPr>
          <a:xfrm>
            <a:off x="6052297" y="2147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4" name="Google Shape;1224;p23"/>
          <p:cNvSpPr txBox="1"/>
          <p:nvPr>
            <p:ph idx="6" type="subTitle"/>
          </p:nvPr>
        </p:nvSpPr>
        <p:spPr>
          <a:xfrm>
            <a:off x="6052297" y="4015298"/>
            <a:ext cx="1975200" cy="53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25" name="Google Shape;1225;p23"/>
          <p:cNvSpPr txBox="1"/>
          <p:nvPr>
            <p:ph idx="7" type="subTitle"/>
          </p:nvPr>
        </p:nvSpPr>
        <p:spPr>
          <a:xfrm>
            <a:off x="1111100" y="1656577"/>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6" name="Google Shape;1226;p23"/>
          <p:cNvSpPr txBox="1"/>
          <p:nvPr>
            <p:ph idx="8" type="subTitle"/>
          </p:nvPr>
        </p:nvSpPr>
        <p:spPr>
          <a:xfrm>
            <a:off x="3580948" y="1656577"/>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7" name="Google Shape;1227;p23"/>
          <p:cNvSpPr txBox="1"/>
          <p:nvPr>
            <p:ph idx="9" type="subTitle"/>
          </p:nvPr>
        </p:nvSpPr>
        <p:spPr>
          <a:xfrm>
            <a:off x="6050797" y="1656577"/>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8" name="Google Shape;1228;p23"/>
          <p:cNvSpPr txBox="1"/>
          <p:nvPr>
            <p:ph idx="13" type="subTitle"/>
          </p:nvPr>
        </p:nvSpPr>
        <p:spPr>
          <a:xfrm>
            <a:off x="1111100" y="3523350"/>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9" name="Google Shape;1229;p23"/>
          <p:cNvSpPr txBox="1"/>
          <p:nvPr>
            <p:ph idx="14" type="subTitle"/>
          </p:nvPr>
        </p:nvSpPr>
        <p:spPr>
          <a:xfrm>
            <a:off x="3580948" y="3523350"/>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0" name="Google Shape;1230;p23"/>
          <p:cNvSpPr txBox="1"/>
          <p:nvPr>
            <p:ph idx="15" type="subTitle"/>
          </p:nvPr>
        </p:nvSpPr>
        <p:spPr>
          <a:xfrm>
            <a:off x="6050797" y="3523350"/>
            <a:ext cx="1978200" cy="55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231" name="Shape 1231"/>
        <p:cNvGrpSpPr/>
        <p:nvPr/>
      </p:nvGrpSpPr>
      <p:grpSpPr>
        <a:xfrm>
          <a:off x="0" y="0"/>
          <a:ext cx="0" cy="0"/>
          <a:chOff x="0" y="0"/>
          <a:chExt cx="0" cy="0"/>
        </a:xfrm>
      </p:grpSpPr>
      <p:sp>
        <p:nvSpPr>
          <p:cNvPr id="1232" name="Google Shape;1232;p24"/>
          <p:cNvSpPr/>
          <p:nvPr/>
        </p:nvSpPr>
        <p:spPr>
          <a:xfrm>
            <a:off x="-922800" y="2731006"/>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1233" name="Google Shape;1233;p24"/>
          <p:cNvGrpSpPr/>
          <p:nvPr/>
        </p:nvGrpSpPr>
        <p:grpSpPr>
          <a:xfrm rot="-355052">
            <a:off x="7249541" y="98147"/>
            <a:ext cx="1963497" cy="1153833"/>
            <a:chOff x="9557438" y="3893475"/>
            <a:chExt cx="1963440" cy="1153800"/>
          </a:xfrm>
        </p:grpSpPr>
        <p:grpSp>
          <p:nvGrpSpPr>
            <p:cNvPr id="1234" name="Google Shape;1234;p24"/>
            <p:cNvGrpSpPr/>
            <p:nvPr/>
          </p:nvGrpSpPr>
          <p:grpSpPr>
            <a:xfrm>
              <a:off x="10227758" y="3893475"/>
              <a:ext cx="197640" cy="173160"/>
              <a:chOff x="6962058" y="3650900"/>
              <a:chExt cx="197640" cy="173160"/>
            </a:xfrm>
          </p:grpSpPr>
          <p:sp>
            <p:nvSpPr>
              <p:cNvPr id="1235" name="Google Shape;1235;p24"/>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6" name="Google Shape;1236;p24"/>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7" name="Google Shape;1237;p24"/>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8" name="Google Shape;1238;p24"/>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9" name="Google Shape;1239;p24"/>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240" name="Google Shape;1240;p24"/>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1" name="Google Shape;1241;p24"/>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2" name="Google Shape;1242;p24"/>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3" name="Google Shape;1243;p24"/>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4" name="Google Shape;1244;p24"/>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5" name="Google Shape;1245;p24"/>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6" name="Google Shape;1246;p24"/>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7" name="Google Shape;1247;p24"/>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8" name="Google Shape;1248;p24"/>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49" name="Google Shape;1249;p24"/>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0" name="Google Shape;1250;p24"/>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1" name="Google Shape;1251;p24"/>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2" name="Google Shape;1252;p24"/>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3" name="Google Shape;1253;p24"/>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54" name="Google Shape;1254;p24"/>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255" name="Google Shape;1255;p24"/>
          <p:cNvSpPr txBox="1"/>
          <p:nvPr>
            <p:ph hasCustomPrompt="1" type="title"/>
          </p:nvPr>
        </p:nvSpPr>
        <p:spPr>
          <a:xfrm>
            <a:off x="4520525" y="670225"/>
            <a:ext cx="38133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56" name="Google Shape;1256;p24"/>
          <p:cNvSpPr txBox="1"/>
          <p:nvPr>
            <p:ph idx="1" type="subTitle"/>
          </p:nvPr>
        </p:nvSpPr>
        <p:spPr>
          <a:xfrm>
            <a:off x="4520525" y="1428225"/>
            <a:ext cx="38133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257" name="Google Shape;1257;p24"/>
          <p:cNvSpPr txBox="1"/>
          <p:nvPr>
            <p:ph hasCustomPrompt="1" idx="2" type="title"/>
          </p:nvPr>
        </p:nvSpPr>
        <p:spPr>
          <a:xfrm>
            <a:off x="4520525" y="1967929"/>
            <a:ext cx="38133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58" name="Google Shape;1258;p24"/>
          <p:cNvSpPr txBox="1"/>
          <p:nvPr>
            <p:ph idx="3" type="subTitle"/>
          </p:nvPr>
        </p:nvSpPr>
        <p:spPr>
          <a:xfrm>
            <a:off x="4520525" y="2728500"/>
            <a:ext cx="38133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259" name="Google Shape;1259;p24"/>
          <p:cNvSpPr txBox="1"/>
          <p:nvPr>
            <p:ph hasCustomPrompt="1" idx="4" type="title"/>
          </p:nvPr>
        </p:nvSpPr>
        <p:spPr>
          <a:xfrm>
            <a:off x="4520525" y="3265634"/>
            <a:ext cx="3813300" cy="7689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60" name="Google Shape;1260;p24"/>
          <p:cNvSpPr txBox="1"/>
          <p:nvPr>
            <p:ph idx="5" type="subTitle"/>
          </p:nvPr>
        </p:nvSpPr>
        <p:spPr>
          <a:xfrm>
            <a:off x="4520525" y="4028776"/>
            <a:ext cx="3813300" cy="37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261" name="Shape 1261"/>
        <p:cNvGrpSpPr/>
        <p:nvPr/>
      </p:nvGrpSpPr>
      <p:grpSpPr>
        <a:xfrm>
          <a:off x="0" y="0"/>
          <a:ext cx="0" cy="0"/>
          <a:chOff x="0" y="0"/>
          <a:chExt cx="0" cy="0"/>
        </a:xfrm>
      </p:grpSpPr>
      <p:sp>
        <p:nvSpPr>
          <p:cNvPr id="1262" name="Google Shape;1262;p25"/>
          <p:cNvSpPr/>
          <p:nvPr/>
        </p:nvSpPr>
        <p:spPr>
          <a:xfrm rot="10800000">
            <a:off x="6887925" y="-2431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3" name="Google Shape;1263;p25"/>
          <p:cNvSpPr/>
          <p:nvPr/>
        </p:nvSpPr>
        <p:spPr>
          <a:xfrm>
            <a:off x="-73125" y="2427931"/>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1264" name="Google Shape;1264;p25"/>
          <p:cNvGrpSpPr/>
          <p:nvPr/>
        </p:nvGrpSpPr>
        <p:grpSpPr>
          <a:xfrm rot="4368377">
            <a:off x="-37630" y="-4261"/>
            <a:ext cx="1149467" cy="1571022"/>
            <a:chOff x="5727800" y="835238"/>
            <a:chExt cx="1149480" cy="1571040"/>
          </a:xfrm>
        </p:grpSpPr>
        <p:sp>
          <p:nvSpPr>
            <p:cNvPr id="1265" name="Google Shape;1265;p25"/>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6" name="Google Shape;1266;p25"/>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7" name="Google Shape;1267;p25"/>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8" name="Google Shape;1268;p25"/>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9" name="Google Shape;1269;p25"/>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0" name="Google Shape;1270;p25"/>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1" name="Google Shape;1271;p25"/>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2" name="Google Shape;1272;p25"/>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3" name="Google Shape;1273;p25"/>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4" name="Google Shape;1274;p25"/>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5" name="Google Shape;1275;p25"/>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6" name="Google Shape;1276;p25"/>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7" name="Google Shape;1277;p25"/>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8" name="Google Shape;1278;p25"/>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9" name="Google Shape;1279;p25"/>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0" name="Google Shape;1280;p25"/>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1" name="Google Shape;1281;p25"/>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82" name="Google Shape;1282;p25"/>
          <p:cNvGrpSpPr/>
          <p:nvPr/>
        </p:nvGrpSpPr>
        <p:grpSpPr>
          <a:xfrm>
            <a:off x="0" y="3817523"/>
            <a:ext cx="440640" cy="1133640"/>
            <a:chOff x="0" y="3817523"/>
            <a:chExt cx="440640" cy="1133640"/>
          </a:xfrm>
        </p:grpSpPr>
        <p:sp>
          <p:nvSpPr>
            <p:cNvPr id="1283" name="Google Shape;1283;p25"/>
            <p:cNvSpPr/>
            <p:nvPr/>
          </p:nvSpPr>
          <p:spPr>
            <a:xfrm flipH="1">
              <a:off x="152280" y="4340243"/>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4" name="Google Shape;1284;p25"/>
            <p:cNvSpPr/>
            <p:nvPr/>
          </p:nvSpPr>
          <p:spPr>
            <a:xfrm flipH="1">
              <a:off x="174240" y="4353202"/>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5" name="Google Shape;1285;p25"/>
            <p:cNvSpPr/>
            <p:nvPr/>
          </p:nvSpPr>
          <p:spPr>
            <a:xfrm flipH="1">
              <a:off x="192600" y="4443563"/>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6" name="Google Shape;1286;p25"/>
            <p:cNvSpPr/>
            <p:nvPr/>
          </p:nvSpPr>
          <p:spPr>
            <a:xfrm flipH="1">
              <a:off x="223920" y="4401083"/>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7" name="Google Shape;1287;p25"/>
            <p:cNvSpPr/>
            <p:nvPr/>
          </p:nvSpPr>
          <p:spPr>
            <a:xfrm flipH="1">
              <a:off x="245160" y="4379123"/>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8" name="Google Shape;1288;p25"/>
            <p:cNvSpPr/>
            <p:nvPr/>
          </p:nvSpPr>
          <p:spPr>
            <a:xfrm flipH="1">
              <a:off x="264240" y="3817523"/>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9" name="Google Shape;1289;p25"/>
            <p:cNvSpPr/>
            <p:nvPr/>
          </p:nvSpPr>
          <p:spPr>
            <a:xfrm flipH="1">
              <a:off x="285480" y="3843803"/>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0" name="Google Shape;1290;p25"/>
            <p:cNvSpPr/>
            <p:nvPr/>
          </p:nvSpPr>
          <p:spPr>
            <a:xfrm flipH="1">
              <a:off x="291600" y="3881243"/>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1" name="Google Shape;1291;p25"/>
            <p:cNvSpPr/>
            <p:nvPr/>
          </p:nvSpPr>
          <p:spPr>
            <a:xfrm flipH="1">
              <a:off x="308880" y="3857122"/>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2" name="Google Shape;1292;p25"/>
            <p:cNvSpPr/>
            <p:nvPr/>
          </p:nvSpPr>
          <p:spPr>
            <a:xfrm flipH="1">
              <a:off x="322560" y="3845243"/>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3" name="Google Shape;1293;p25"/>
            <p:cNvSpPr/>
            <p:nvPr/>
          </p:nvSpPr>
          <p:spPr>
            <a:xfrm flipH="1">
              <a:off x="0" y="4904722"/>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4" name="Google Shape;1294;p25"/>
            <p:cNvSpPr/>
            <p:nvPr/>
          </p:nvSpPr>
          <p:spPr>
            <a:xfrm flipH="1">
              <a:off x="422640" y="4560923"/>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95" name="Google Shape;1295;p25"/>
          <p:cNvGrpSpPr/>
          <p:nvPr/>
        </p:nvGrpSpPr>
        <p:grpSpPr>
          <a:xfrm>
            <a:off x="6887925" y="459038"/>
            <a:ext cx="1963440" cy="1153800"/>
            <a:chOff x="9557438" y="3893475"/>
            <a:chExt cx="1963440" cy="1153800"/>
          </a:xfrm>
        </p:grpSpPr>
        <p:grpSp>
          <p:nvGrpSpPr>
            <p:cNvPr id="1296" name="Google Shape;1296;p25"/>
            <p:cNvGrpSpPr/>
            <p:nvPr/>
          </p:nvGrpSpPr>
          <p:grpSpPr>
            <a:xfrm>
              <a:off x="10227758" y="3893475"/>
              <a:ext cx="197640" cy="173160"/>
              <a:chOff x="6962058" y="3650900"/>
              <a:chExt cx="197640" cy="173160"/>
            </a:xfrm>
          </p:grpSpPr>
          <p:sp>
            <p:nvSpPr>
              <p:cNvPr id="1297" name="Google Shape;1297;p25"/>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8" name="Google Shape;1298;p25"/>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9" name="Google Shape;1299;p25"/>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0" name="Google Shape;1300;p25"/>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1" name="Google Shape;1301;p25"/>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02" name="Google Shape;1302;p25"/>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3" name="Google Shape;1303;p25"/>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4" name="Google Shape;1304;p25"/>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5" name="Google Shape;1305;p25"/>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6" name="Google Shape;1306;p25"/>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7" name="Google Shape;1307;p25"/>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8" name="Google Shape;1308;p25"/>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09" name="Google Shape;1309;p25"/>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0" name="Google Shape;1310;p25"/>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1" name="Google Shape;1311;p25"/>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2" name="Google Shape;1312;p25"/>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3" name="Google Shape;1313;p25"/>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4" name="Google Shape;1314;p25"/>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5" name="Google Shape;1315;p25"/>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16" name="Google Shape;1316;p25"/>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17" name="Google Shape;1317;p25"/>
          <p:cNvSpPr txBox="1"/>
          <p:nvPr>
            <p:ph type="title"/>
          </p:nvPr>
        </p:nvSpPr>
        <p:spPr>
          <a:xfrm>
            <a:off x="2347950" y="841501"/>
            <a:ext cx="4448100" cy="863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3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18" name="Google Shape;1318;p25"/>
          <p:cNvSpPr txBox="1"/>
          <p:nvPr>
            <p:ph idx="1" type="subTitle"/>
          </p:nvPr>
        </p:nvSpPr>
        <p:spPr>
          <a:xfrm>
            <a:off x="2347900" y="161285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9" name="Google Shape;1319;p25"/>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b="1" lang="en" sz="1200" u="sng">
                <a:solidFill>
                  <a:schemeClr val="dk1"/>
                </a:solidFill>
                <a:latin typeface="Barlow"/>
                <a:ea typeface="Barlow"/>
                <a:cs typeface="Barlow"/>
                <a:sym typeface="Barlow"/>
                <a:hlinkClick r:id="rId2">
                  <a:extLst>
                    <a:ext uri="{A12FA001-AC4F-418D-AE19-62706E023703}">
                      <ahyp:hlinkClr val="tx"/>
                    </a:ext>
                  </a:extLst>
                </a:hlinkClick>
              </a:rPr>
              <a:t>Slidesgo</a:t>
            </a:r>
            <a:r>
              <a:rPr lang="en" sz="1200">
                <a:solidFill>
                  <a:schemeClr val="dk1"/>
                </a:solidFill>
                <a:latin typeface="Barlow"/>
                <a:ea typeface="Barlow"/>
                <a:cs typeface="Barlow"/>
                <a:sym typeface="Barlow"/>
              </a:rPr>
              <a:t>, and includes icons by </a:t>
            </a:r>
            <a:r>
              <a:rPr b="1" lang="en" sz="1200" u="sng">
                <a:solidFill>
                  <a:schemeClr val="dk1"/>
                </a:solidFill>
                <a:latin typeface="Barlow"/>
                <a:ea typeface="Barlow"/>
                <a:cs typeface="Barlow"/>
                <a:sym typeface="Barlow"/>
                <a:hlinkClick r:id="rId3">
                  <a:extLst>
                    <a:ext uri="{A12FA001-AC4F-418D-AE19-62706E023703}">
                      <ahyp:hlinkClr val="tx"/>
                    </a:ext>
                  </a:extLst>
                </a:hlinkClick>
              </a:rPr>
              <a:t>Flaticon</a:t>
            </a:r>
            <a:r>
              <a:rPr lang="en" sz="1200">
                <a:solidFill>
                  <a:schemeClr val="dk1"/>
                </a:solidFill>
                <a:latin typeface="Barlow"/>
                <a:ea typeface="Barlow"/>
                <a:cs typeface="Barlow"/>
                <a:sym typeface="Barlow"/>
              </a:rPr>
              <a:t>, and infographics &amp; images by </a:t>
            </a:r>
            <a:r>
              <a:rPr b="1" lang="en" sz="1200" u="sng">
                <a:solidFill>
                  <a:schemeClr val="dk1"/>
                </a:solidFill>
                <a:latin typeface="Barlow"/>
                <a:ea typeface="Barlow"/>
                <a:cs typeface="Barlow"/>
                <a:sym typeface="Barlow"/>
                <a:hlinkClick r:id="rId4">
                  <a:extLst>
                    <a:ext uri="{A12FA001-AC4F-418D-AE19-62706E023703}">
                      <ahyp:hlinkClr val="tx"/>
                    </a:ext>
                  </a:extLst>
                </a:hlinkClick>
              </a:rPr>
              <a:t>Freepik</a:t>
            </a:r>
            <a:r>
              <a:rPr lang="en" sz="1200" u="sng">
                <a:solidFill>
                  <a:schemeClr val="dk1"/>
                </a:solidFill>
                <a:latin typeface="Barlow"/>
                <a:ea typeface="Barlow"/>
                <a:cs typeface="Barlow"/>
                <a:sym typeface="Barlow"/>
              </a:rPr>
              <a:t> </a:t>
            </a:r>
            <a:endParaRPr b="1" sz="1200" u="sng">
              <a:solidFill>
                <a:schemeClr val="dk1"/>
              </a:solidFill>
              <a:latin typeface="Barlow"/>
              <a:ea typeface="Barlow"/>
              <a:cs typeface="Barlow"/>
              <a:sym typeface="Barlow"/>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320" name="Shape 1320"/>
        <p:cNvGrpSpPr/>
        <p:nvPr/>
      </p:nvGrpSpPr>
      <p:grpSpPr>
        <a:xfrm>
          <a:off x="0" y="0"/>
          <a:ext cx="0" cy="0"/>
          <a:chOff x="0" y="0"/>
          <a:chExt cx="0" cy="0"/>
        </a:xfrm>
      </p:grpSpPr>
      <p:sp>
        <p:nvSpPr>
          <p:cNvPr id="1321" name="Google Shape;1321;p26"/>
          <p:cNvSpPr/>
          <p:nvPr/>
        </p:nvSpPr>
        <p:spPr>
          <a:xfrm>
            <a:off x="-774286" y="-1015372"/>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2" name="Google Shape;1322;p26"/>
          <p:cNvSpPr/>
          <p:nvPr/>
        </p:nvSpPr>
        <p:spPr>
          <a:xfrm flipH="1">
            <a:off x="6438389" y="-1015372"/>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323" name="Google Shape;1323;p26"/>
          <p:cNvGrpSpPr/>
          <p:nvPr/>
        </p:nvGrpSpPr>
        <p:grpSpPr>
          <a:xfrm flipH="1" rot="-4283467">
            <a:off x="8126219" y="3584690"/>
            <a:ext cx="1963401" cy="1153777"/>
            <a:chOff x="9557438" y="3893475"/>
            <a:chExt cx="1963440" cy="1153800"/>
          </a:xfrm>
        </p:grpSpPr>
        <p:grpSp>
          <p:nvGrpSpPr>
            <p:cNvPr id="1324" name="Google Shape;1324;p26"/>
            <p:cNvGrpSpPr/>
            <p:nvPr/>
          </p:nvGrpSpPr>
          <p:grpSpPr>
            <a:xfrm>
              <a:off x="10227758" y="3893475"/>
              <a:ext cx="197640" cy="173160"/>
              <a:chOff x="6962058" y="3650900"/>
              <a:chExt cx="197640" cy="173160"/>
            </a:xfrm>
          </p:grpSpPr>
          <p:sp>
            <p:nvSpPr>
              <p:cNvPr id="1325" name="Google Shape;1325;p26"/>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6" name="Google Shape;1326;p26"/>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7" name="Google Shape;1327;p26"/>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8" name="Google Shape;1328;p26"/>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9" name="Google Shape;1329;p26"/>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30" name="Google Shape;1330;p26"/>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1" name="Google Shape;1331;p26"/>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2" name="Google Shape;1332;p26"/>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3" name="Google Shape;1333;p26"/>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4" name="Google Shape;1334;p26"/>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5" name="Google Shape;1335;p26"/>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6" name="Google Shape;1336;p26"/>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7" name="Google Shape;1337;p26"/>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8" name="Google Shape;1338;p26"/>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9" name="Google Shape;1339;p26"/>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0" name="Google Shape;1340;p26"/>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1" name="Google Shape;1341;p26"/>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2" name="Google Shape;1342;p26"/>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3" name="Google Shape;1343;p26"/>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4" name="Google Shape;1344;p26"/>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45" name="Google Shape;134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346" name="Shape 1346"/>
        <p:cNvGrpSpPr/>
        <p:nvPr/>
      </p:nvGrpSpPr>
      <p:grpSpPr>
        <a:xfrm>
          <a:off x="0" y="0"/>
          <a:ext cx="0" cy="0"/>
          <a:chOff x="0" y="0"/>
          <a:chExt cx="0" cy="0"/>
        </a:xfrm>
      </p:grpSpPr>
      <p:sp>
        <p:nvSpPr>
          <p:cNvPr id="1347" name="Google Shape;1347;p27"/>
          <p:cNvSpPr/>
          <p:nvPr/>
        </p:nvSpPr>
        <p:spPr>
          <a:xfrm rot="-5400000">
            <a:off x="5839304"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348" name="Google Shape;1348;p27"/>
          <p:cNvGrpSpPr/>
          <p:nvPr/>
        </p:nvGrpSpPr>
        <p:grpSpPr>
          <a:xfrm rot="10800000">
            <a:off x="-8" y="3907313"/>
            <a:ext cx="679680" cy="1290960"/>
            <a:chOff x="8474080" y="-81537"/>
            <a:chExt cx="679680" cy="1290960"/>
          </a:xfrm>
        </p:grpSpPr>
        <p:grpSp>
          <p:nvGrpSpPr>
            <p:cNvPr id="1349" name="Google Shape;1349;p27"/>
            <p:cNvGrpSpPr/>
            <p:nvPr/>
          </p:nvGrpSpPr>
          <p:grpSpPr>
            <a:xfrm flipH="1" rot="10800000">
              <a:off x="8688280" y="-52377"/>
              <a:ext cx="465480" cy="1261800"/>
              <a:chOff x="6211280" y="172838"/>
              <a:chExt cx="465480" cy="1261800"/>
            </a:xfrm>
          </p:grpSpPr>
          <p:sp>
            <p:nvSpPr>
              <p:cNvPr id="1350" name="Google Shape;1350;p27"/>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1" name="Google Shape;1351;p27"/>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2" name="Google Shape;1352;p27"/>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3" name="Google Shape;1353;p27"/>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4" name="Google Shape;1354;p27"/>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5" name="Google Shape;1355;p27"/>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6" name="Google Shape;1356;p27"/>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7" name="Google Shape;1357;p27"/>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8" name="Google Shape;1358;p27"/>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9" name="Google Shape;1359;p27"/>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0" name="Google Shape;1360;p27"/>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1" name="Google Shape;1361;p27"/>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2" name="Google Shape;1362;p27"/>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3" name="Google Shape;1363;p27"/>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4" name="Google Shape;1364;p27"/>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5" name="Google Shape;1365;p27"/>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6" name="Google Shape;1366;p27"/>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67" name="Google Shape;1367;p27"/>
            <p:cNvGrpSpPr/>
            <p:nvPr/>
          </p:nvGrpSpPr>
          <p:grpSpPr>
            <a:xfrm flipH="1" rot="10800000">
              <a:off x="8474080" y="-81538"/>
              <a:ext cx="434160" cy="784080"/>
              <a:chOff x="5997080" y="679718"/>
              <a:chExt cx="434160" cy="784080"/>
            </a:xfrm>
          </p:grpSpPr>
          <p:sp>
            <p:nvSpPr>
              <p:cNvPr id="1368" name="Google Shape;1368;p27"/>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69" name="Google Shape;1369;p27"/>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0" name="Google Shape;1370;p27"/>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1" name="Google Shape;1371;p27"/>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2" name="Google Shape;1372;p27"/>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3" name="Google Shape;1373;p27"/>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4" name="Google Shape;1374;p27"/>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5" name="Google Shape;1375;p27"/>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6" name="Google Shape;1376;p27"/>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7" name="Google Shape;1377;p27"/>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8" name="Google Shape;1378;p27"/>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9" name="Google Shape;1379;p27"/>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0" name="Google Shape;1380;p27"/>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1" name="Google Shape;1381;p27"/>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2" name="Google Shape;1382;p27"/>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1383" name="Google Shape;1383;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1384" name="Shape 1384"/>
        <p:cNvGrpSpPr/>
        <p:nvPr/>
      </p:nvGrpSpPr>
      <p:grpSpPr>
        <a:xfrm>
          <a:off x="0" y="0"/>
          <a:ext cx="0" cy="0"/>
          <a:chOff x="0" y="0"/>
          <a:chExt cx="0" cy="0"/>
        </a:xfrm>
      </p:grpSpPr>
      <p:sp>
        <p:nvSpPr>
          <p:cNvPr id="1385" name="Google Shape;1385;p28"/>
          <p:cNvSpPr/>
          <p:nvPr/>
        </p:nvSpPr>
        <p:spPr>
          <a:xfrm flipH="1" rot="5400000">
            <a:off x="6639545" y="2574978"/>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6" name="Google Shape;1386;p28"/>
          <p:cNvSpPr/>
          <p:nvPr/>
        </p:nvSpPr>
        <p:spPr>
          <a:xfrm rot="5400000">
            <a:off x="-138025" y="-5578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387" name="Google Shape;1387;p28"/>
          <p:cNvGrpSpPr/>
          <p:nvPr/>
        </p:nvGrpSpPr>
        <p:grpSpPr>
          <a:xfrm rot="-9389434">
            <a:off x="7917012" y="-37627"/>
            <a:ext cx="845757" cy="1155929"/>
            <a:chOff x="5727800" y="835238"/>
            <a:chExt cx="1149480" cy="1571040"/>
          </a:xfrm>
        </p:grpSpPr>
        <p:sp>
          <p:nvSpPr>
            <p:cNvPr id="1388" name="Google Shape;1388;p28"/>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9" name="Google Shape;1389;p28"/>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0" name="Google Shape;1390;p28"/>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1" name="Google Shape;1391;p28"/>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2" name="Google Shape;1392;p28"/>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3" name="Google Shape;1393;p28"/>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4" name="Google Shape;1394;p28"/>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5" name="Google Shape;1395;p28"/>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6" name="Google Shape;1396;p28"/>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7" name="Google Shape;1397;p28"/>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8" name="Google Shape;1398;p28"/>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99" name="Google Shape;1399;p28"/>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0" name="Google Shape;1400;p28"/>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1" name="Google Shape;1401;p28"/>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2" name="Google Shape;1402;p28"/>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3" name="Google Shape;1403;p28"/>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4" name="Google Shape;1404;p28"/>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05" name="Google Shape;1405;p28"/>
          <p:cNvGrpSpPr/>
          <p:nvPr/>
        </p:nvGrpSpPr>
        <p:grpSpPr>
          <a:xfrm rot="-10417625">
            <a:off x="8538802" y="-96597"/>
            <a:ext cx="1111172" cy="1518683"/>
            <a:chOff x="5727800" y="835238"/>
            <a:chExt cx="1149480" cy="1571040"/>
          </a:xfrm>
        </p:grpSpPr>
        <p:sp>
          <p:nvSpPr>
            <p:cNvPr id="1406" name="Google Shape;1406;p28"/>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7" name="Google Shape;1407;p28"/>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8" name="Google Shape;1408;p28"/>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09" name="Google Shape;1409;p28"/>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0" name="Google Shape;1410;p28"/>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1" name="Google Shape;1411;p28"/>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2" name="Google Shape;1412;p28"/>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3" name="Google Shape;1413;p28"/>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4" name="Google Shape;1414;p28"/>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5" name="Google Shape;1415;p28"/>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6" name="Google Shape;1416;p28"/>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7" name="Google Shape;1417;p28"/>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8" name="Google Shape;1418;p28"/>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9" name="Google Shape;1419;p28"/>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0" name="Google Shape;1420;p28"/>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1" name="Google Shape;1421;p28"/>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2" name="Google Shape;1422;p28"/>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423" name="Google Shape;1423;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1424" name="Shape 1424"/>
        <p:cNvGrpSpPr/>
        <p:nvPr/>
      </p:nvGrpSpPr>
      <p:grpSpPr>
        <a:xfrm>
          <a:off x="0" y="0"/>
          <a:ext cx="0" cy="0"/>
          <a:chOff x="0" y="0"/>
          <a:chExt cx="0" cy="0"/>
        </a:xfrm>
      </p:grpSpPr>
      <p:sp>
        <p:nvSpPr>
          <p:cNvPr id="1425" name="Google Shape;1425;p29"/>
          <p:cNvSpPr/>
          <p:nvPr/>
        </p:nvSpPr>
        <p:spPr>
          <a:xfrm rot="-5049072">
            <a:off x="-1000561" y="2400153"/>
            <a:ext cx="3427576" cy="3290454"/>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6" name="Google Shape;1426;p29"/>
          <p:cNvSpPr/>
          <p:nvPr/>
        </p:nvSpPr>
        <p:spPr>
          <a:xfrm rot="-5400000">
            <a:off x="5839304" y="-227359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27" name="Google Shape;1427;p29"/>
          <p:cNvGrpSpPr/>
          <p:nvPr/>
        </p:nvGrpSpPr>
        <p:grpSpPr>
          <a:xfrm>
            <a:off x="7060813" y="184050"/>
            <a:ext cx="1963440" cy="1153800"/>
            <a:chOff x="9557438" y="3893475"/>
            <a:chExt cx="1963440" cy="1153800"/>
          </a:xfrm>
        </p:grpSpPr>
        <p:grpSp>
          <p:nvGrpSpPr>
            <p:cNvPr id="1428" name="Google Shape;1428;p29"/>
            <p:cNvGrpSpPr/>
            <p:nvPr/>
          </p:nvGrpSpPr>
          <p:grpSpPr>
            <a:xfrm>
              <a:off x="10227758" y="3893475"/>
              <a:ext cx="197640" cy="173160"/>
              <a:chOff x="6962058" y="3650900"/>
              <a:chExt cx="197640" cy="173160"/>
            </a:xfrm>
          </p:grpSpPr>
          <p:sp>
            <p:nvSpPr>
              <p:cNvPr id="1429" name="Google Shape;1429;p29"/>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0" name="Google Shape;1430;p29"/>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1" name="Google Shape;1431;p29"/>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2" name="Google Shape;1432;p29"/>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3" name="Google Shape;1433;p29"/>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434" name="Google Shape;1434;p29"/>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5" name="Google Shape;1435;p29"/>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6" name="Google Shape;1436;p29"/>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7" name="Google Shape;1437;p29"/>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8" name="Google Shape;1438;p29"/>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9" name="Google Shape;1439;p29"/>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0" name="Google Shape;1440;p29"/>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1" name="Google Shape;1441;p29"/>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2" name="Google Shape;1442;p29"/>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3" name="Google Shape;1443;p29"/>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4" name="Google Shape;1444;p29"/>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5" name="Google Shape;1445;p29"/>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6" name="Google Shape;1446;p29"/>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7" name="Google Shape;1447;p29"/>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8" name="Google Shape;1448;p29"/>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49" name="Google Shape;1449;p29"/>
          <p:cNvGrpSpPr/>
          <p:nvPr/>
        </p:nvGrpSpPr>
        <p:grpSpPr>
          <a:xfrm>
            <a:off x="309807" y="4537760"/>
            <a:ext cx="89280" cy="132480"/>
            <a:chOff x="6178633" y="4864710"/>
            <a:chExt cx="89280" cy="132480"/>
          </a:xfrm>
        </p:grpSpPr>
        <p:sp>
          <p:nvSpPr>
            <p:cNvPr id="1450" name="Google Shape;1450;p29"/>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1" name="Google Shape;1451;p29"/>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2" name="Google Shape;1452;p29"/>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3" name="Google Shape;1453;p29"/>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4" name="Google Shape;1454;p29"/>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1455" name="Shape 1455"/>
        <p:cNvGrpSpPr/>
        <p:nvPr/>
      </p:nvGrpSpPr>
      <p:grpSpPr>
        <a:xfrm>
          <a:off x="0" y="0"/>
          <a:ext cx="0" cy="0"/>
          <a:chOff x="0" y="0"/>
          <a:chExt cx="0" cy="0"/>
        </a:xfrm>
      </p:grpSpPr>
      <p:sp>
        <p:nvSpPr>
          <p:cNvPr id="1456" name="Google Shape;1456;p30"/>
          <p:cNvSpPr/>
          <p:nvPr/>
        </p:nvSpPr>
        <p:spPr>
          <a:xfrm>
            <a:off x="-796459" y="-1034098"/>
            <a:ext cx="3427588" cy="3290465"/>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57" name="Google Shape;1457;p30"/>
          <p:cNvSpPr/>
          <p:nvPr/>
        </p:nvSpPr>
        <p:spPr>
          <a:xfrm rot="-195666">
            <a:off x="7331551" y="1224953"/>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458" name="Google Shape;1458;p30"/>
          <p:cNvGrpSpPr/>
          <p:nvPr/>
        </p:nvGrpSpPr>
        <p:grpSpPr>
          <a:xfrm flipH="1">
            <a:off x="8430770" y="269673"/>
            <a:ext cx="545760" cy="682920"/>
            <a:chOff x="6470120" y="465518"/>
            <a:chExt cx="545760" cy="682920"/>
          </a:xfrm>
        </p:grpSpPr>
        <p:sp>
          <p:nvSpPr>
            <p:cNvPr id="1459" name="Google Shape;1459;p30"/>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0" name="Google Shape;1460;p30"/>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1" name="Google Shape;1461;p30"/>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2" name="Google Shape;1462;p30"/>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3" name="Google Shape;1463;p30"/>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4" name="Google Shape;1464;p30"/>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5" name="Google Shape;1465;p30"/>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6" name="Google Shape;1466;p30"/>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7" name="Google Shape;1467;p30"/>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8" name="Google Shape;1468;p30"/>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69" name="Google Shape;1469;p30"/>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0" name="Google Shape;1470;p30"/>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1" name="Google Shape;1471;p30"/>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72" name="Google Shape;1472;p30"/>
          <p:cNvGrpSpPr/>
          <p:nvPr/>
        </p:nvGrpSpPr>
        <p:grpSpPr>
          <a:xfrm flipH="1">
            <a:off x="-77023" y="4090085"/>
            <a:ext cx="857512" cy="1171996"/>
            <a:chOff x="5727800" y="835238"/>
            <a:chExt cx="1149480" cy="1571040"/>
          </a:xfrm>
        </p:grpSpPr>
        <p:sp>
          <p:nvSpPr>
            <p:cNvPr id="1473" name="Google Shape;1473;p30"/>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4" name="Google Shape;1474;p30"/>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5" name="Google Shape;1475;p30"/>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6" name="Google Shape;1476;p30"/>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7" name="Google Shape;1477;p30"/>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8" name="Google Shape;1478;p30"/>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79" name="Google Shape;1479;p30"/>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0" name="Google Shape;1480;p30"/>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1" name="Google Shape;1481;p30"/>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2" name="Google Shape;1482;p30"/>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3" name="Google Shape;1483;p30"/>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4" name="Google Shape;1484;p30"/>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5" name="Google Shape;1485;p30"/>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6" name="Google Shape;1486;p30"/>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7" name="Google Shape;1487;p30"/>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8" name="Google Shape;1488;p30"/>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9" name="Google Shape;1489;p30"/>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90" name="Google Shape;1490;p30"/>
          <p:cNvGrpSpPr/>
          <p:nvPr/>
        </p:nvGrpSpPr>
        <p:grpSpPr>
          <a:xfrm rot="5400000">
            <a:off x="7449050" y="3260975"/>
            <a:ext cx="1963440" cy="1153800"/>
            <a:chOff x="9557438" y="3893475"/>
            <a:chExt cx="1963440" cy="1153800"/>
          </a:xfrm>
        </p:grpSpPr>
        <p:grpSp>
          <p:nvGrpSpPr>
            <p:cNvPr id="1491" name="Google Shape;1491;p30"/>
            <p:cNvGrpSpPr/>
            <p:nvPr/>
          </p:nvGrpSpPr>
          <p:grpSpPr>
            <a:xfrm>
              <a:off x="10227758" y="3893475"/>
              <a:ext cx="197640" cy="173160"/>
              <a:chOff x="6962058" y="3650900"/>
              <a:chExt cx="197640" cy="173160"/>
            </a:xfrm>
          </p:grpSpPr>
          <p:sp>
            <p:nvSpPr>
              <p:cNvPr id="1492" name="Google Shape;1492;p30"/>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3" name="Google Shape;1493;p30"/>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4" name="Google Shape;1494;p30"/>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5" name="Google Shape;1495;p30"/>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6" name="Google Shape;1496;p30"/>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497" name="Google Shape;1497;p30"/>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8" name="Google Shape;1498;p30"/>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9" name="Google Shape;1499;p30"/>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0" name="Google Shape;1500;p30"/>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1" name="Google Shape;1501;p30"/>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2" name="Google Shape;1502;p30"/>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3" name="Google Shape;1503;p30"/>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4" name="Google Shape;1504;p30"/>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5" name="Google Shape;1505;p30"/>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6" name="Google Shape;1506;p30"/>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7" name="Google Shape;1507;p30"/>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8" name="Google Shape;1508;p30"/>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9" name="Google Shape;1509;p30"/>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0" name="Google Shape;1510;p30"/>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1" name="Google Shape;1511;p30"/>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4" name="Shape 114"/>
        <p:cNvGrpSpPr/>
        <p:nvPr/>
      </p:nvGrpSpPr>
      <p:grpSpPr>
        <a:xfrm>
          <a:off x="0" y="0"/>
          <a:ext cx="0" cy="0"/>
          <a:chOff x="0" y="0"/>
          <a:chExt cx="0" cy="0"/>
        </a:xfrm>
      </p:grpSpPr>
      <p:sp>
        <p:nvSpPr>
          <p:cNvPr id="115" name="Google Shape;11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6" name="Google Shape;116;p4"/>
          <p:cNvSpPr txBox="1"/>
          <p:nvPr>
            <p:ph idx="1" type="body"/>
          </p:nvPr>
        </p:nvSpPr>
        <p:spPr>
          <a:xfrm>
            <a:off x="720000" y="1063351"/>
            <a:ext cx="7704000" cy="38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117" name="Google Shape;117;p4"/>
          <p:cNvSpPr/>
          <p:nvPr/>
        </p:nvSpPr>
        <p:spPr>
          <a:xfrm rot="5400000">
            <a:off x="6495220" y="-628897"/>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18" name="Google Shape;118;p4"/>
          <p:cNvGrpSpPr/>
          <p:nvPr/>
        </p:nvGrpSpPr>
        <p:grpSpPr>
          <a:xfrm>
            <a:off x="8574683" y="593138"/>
            <a:ext cx="197640" cy="173160"/>
            <a:chOff x="6962058" y="3650900"/>
            <a:chExt cx="197640" cy="173160"/>
          </a:xfrm>
        </p:grpSpPr>
        <p:sp>
          <p:nvSpPr>
            <p:cNvPr id="119" name="Google Shape;119;p4"/>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0" name="Google Shape;120;p4"/>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1" name="Google Shape;121;p4"/>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2" name="Google Shape;122;p4"/>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3" name="Google Shape;123;p4"/>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24" name="Google Shape;124;p4"/>
          <p:cNvGrpSpPr/>
          <p:nvPr/>
        </p:nvGrpSpPr>
        <p:grpSpPr>
          <a:xfrm>
            <a:off x="6093123" y="93042"/>
            <a:ext cx="156600" cy="221040"/>
            <a:chOff x="6223273" y="5387430"/>
            <a:chExt cx="156600" cy="221040"/>
          </a:xfrm>
        </p:grpSpPr>
        <p:sp>
          <p:nvSpPr>
            <p:cNvPr id="125" name="Google Shape;125;p4"/>
            <p:cNvSpPr/>
            <p:nvPr/>
          </p:nvSpPr>
          <p:spPr>
            <a:xfrm>
              <a:off x="6223273" y="5387430"/>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6" name="Google Shape;126;p4"/>
            <p:cNvSpPr/>
            <p:nvPr/>
          </p:nvSpPr>
          <p:spPr>
            <a:xfrm>
              <a:off x="6247753" y="5400390"/>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7" name="Google Shape;127;p4"/>
            <p:cNvSpPr/>
            <p:nvPr/>
          </p:nvSpPr>
          <p:spPr>
            <a:xfrm>
              <a:off x="6283393" y="5490750"/>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8" name="Google Shape;128;p4"/>
            <p:cNvSpPr/>
            <p:nvPr/>
          </p:nvSpPr>
          <p:spPr>
            <a:xfrm>
              <a:off x="6262873" y="5448270"/>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29" name="Google Shape;129;p4"/>
            <p:cNvSpPr/>
            <p:nvPr/>
          </p:nvSpPr>
          <p:spPr>
            <a:xfrm>
              <a:off x="6259993" y="5426310"/>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30" name="Google Shape;130;p4"/>
          <p:cNvGrpSpPr/>
          <p:nvPr/>
        </p:nvGrpSpPr>
        <p:grpSpPr>
          <a:xfrm>
            <a:off x="8308433" y="231372"/>
            <a:ext cx="89280" cy="132480"/>
            <a:chOff x="6178633" y="4864710"/>
            <a:chExt cx="89280" cy="132480"/>
          </a:xfrm>
        </p:grpSpPr>
        <p:sp>
          <p:nvSpPr>
            <p:cNvPr id="131" name="Google Shape;131;p4"/>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2" name="Google Shape;132;p4"/>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3" name="Google Shape;133;p4"/>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4" name="Google Shape;134;p4"/>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5" name="Google Shape;135;p4"/>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36" name="Google Shape;136;p4"/>
          <p:cNvSpPr/>
          <p:nvPr/>
        </p:nvSpPr>
        <p:spPr>
          <a:xfrm>
            <a:off x="6453188" y="46598"/>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7" name="Google Shape;137;p4"/>
          <p:cNvSpPr/>
          <p:nvPr/>
        </p:nvSpPr>
        <p:spPr>
          <a:xfrm>
            <a:off x="8931108" y="932198"/>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38" name="Google Shape;138;p4"/>
          <p:cNvSpPr/>
          <p:nvPr/>
        </p:nvSpPr>
        <p:spPr>
          <a:xfrm>
            <a:off x="7817263" y="476868"/>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39" name="Google Shape;139;p4"/>
          <p:cNvGrpSpPr/>
          <p:nvPr/>
        </p:nvGrpSpPr>
        <p:grpSpPr>
          <a:xfrm>
            <a:off x="8709333" y="1765472"/>
            <a:ext cx="89280" cy="132480"/>
            <a:chOff x="6178633" y="4864710"/>
            <a:chExt cx="89280" cy="132480"/>
          </a:xfrm>
        </p:grpSpPr>
        <p:sp>
          <p:nvSpPr>
            <p:cNvPr id="140" name="Google Shape;140;p4"/>
            <p:cNvSpPr/>
            <p:nvPr/>
          </p:nvSpPr>
          <p:spPr>
            <a:xfrm>
              <a:off x="6178633" y="4864710"/>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1" name="Google Shape;141;p4"/>
            <p:cNvSpPr/>
            <p:nvPr/>
          </p:nvSpPr>
          <p:spPr>
            <a:xfrm>
              <a:off x="6194113" y="4890990"/>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2" name="Google Shape;142;p4"/>
            <p:cNvSpPr/>
            <p:nvPr/>
          </p:nvSpPr>
          <p:spPr>
            <a:xfrm>
              <a:off x="6197353" y="4928430"/>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3" name="Google Shape;143;p4"/>
            <p:cNvSpPr/>
            <p:nvPr/>
          </p:nvSpPr>
          <p:spPr>
            <a:xfrm>
              <a:off x="6187993" y="4904310"/>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4" name="Google Shape;144;p4"/>
            <p:cNvSpPr/>
            <p:nvPr/>
          </p:nvSpPr>
          <p:spPr>
            <a:xfrm>
              <a:off x="6189073" y="4892430"/>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45" name="Google Shape;145;p4"/>
          <p:cNvGrpSpPr/>
          <p:nvPr/>
        </p:nvGrpSpPr>
        <p:grpSpPr>
          <a:xfrm>
            <a:off x="65089" y="4108824"/>
            <a:ext cx="592370" cy="1125030"/>
            <a:chOff x="295808" y="5266588"/>
            <a:chExt cx="503031" cy="955439"/>
          </a:xfrm>
        </p:grpSpPr>
        <p:grpSp>
          <p:nvGrpSpPr>
            <p:cNvPr id="146" name="Google Shape;146;p4"/>
            <p:cNvGrpSpPr/>
            <p:nvPr/>
          </p:nvGrpSpPr>
          <p:grpSpPr>
            <a:xfrm>
              <a:off x="454337" y="5266588"/>
              <a:ext cx="344502" cy="933858"/>
              <a:chOff x="6211280" y="172838"/>
              <a:chExt cx="465480" cy="1261800"/>
            </a:xfrm>
          </p:grpSpPr>
          <p:sp>
            <p:nvSpPr>
              <p:cNvPr id="147" name="Google Shape;147;p4"/>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8" name="Google Shape;148;p4"/>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49" name="Google Shape;149;p4"/>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0" name="Google Shape;150;p4"/>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1" name="Google Shape;151;p4"/>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 name="Google Shape;152;p4"/>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 name="Google Shape;153;p4"/>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 name="Google Shape;154;p4"/>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 name="Google Shape;155;p4"/>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 name="Google Shape;156;p4"/>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 name="Google Shape;157;p4"/>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 name="Google Shape;158;p4"/>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 name="Google Shape;159;p4"/>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 name="Google Shape;160;p4"/>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 name="Google Shape;161;p4"/>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 name="Google Shape;162;p4"/>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 name="Google Shape;163;p4"/>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4" name="Google Shape;164;p4"/>
            <p:cNvGrpSpPr/>
            <p:nvPr/>
          </p:nvGrpSpPr>
          <p:grpSpPr>
            <a:xfrm>
              <a:off x="295808" y="5641730"/>
              <a:ext cx="321322" cy="580298"/>
              <a:chOff x="5997080" y="679718"/>
              <a:chExt cx="434160" cy="784080"/>
            </a:xfrm>
          </p:grpSpPr>
          <p:sp>
            <p:nvSpPr>
              <p:cNvPr id="165" name="Google Shape;165;p4"/>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 name="Google Shape;166;p4"/>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 name="Google Shape;167;p4"/>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 name="Google Shape;168;p4"/>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 name="Google Shape;169;p4"/>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 name="Google Shape;170;p4"/>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 name="Google Shape;171;p4"/>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 name="Google Shape;172;p4"/>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 name="Google Shape;173;p4"/>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 name="Google Shape;174;p4"/>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 name="Google Shape;175;p4"/>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 name="Google Shape;176;p4"/>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 name="Google Shape;177;p4"/>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 name="Google Shape;178;p4"/>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 name="Google Shape;179;p4"/>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15" name="Shape 1515"/>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16" name="Shape 1516"/>
        <p:cNvGrpSpPr/>
        <p:nvPr/>
      </p:nvGrpSpPr>
      <p:grpSpPr>
        <a:xfrm>
          <a:off x="0" y="0"/>
          <a:ext cx="0" cy="0"/>
          <a:chOff x="0" y="0"/>
          <a:chExt cx="0" cy="0"/>
        </a:xfrm>
      </p:grpSpPr>
      <p:sp>
        <p:nvSpPr>
          <p:cNvPr id="1517" name="Google Shape;1517;p3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0" name="Shape 180"/>
        <p:cNvGrpSpPr/>
        <p:nvPr/>
      </p:nvGrpSpPr>
      <p:grpSpPr>
        <a:xfrm>
          <a:off x="0" y="0"/>
          <a:ext cx="0" cy="0"/>
          <a:chOff x="0" y="0"/>
          <a:chExt cx="0" cy="0"/>
        </a:xfrm>
      </p:grpSpPr>
      <p:sp>
        <p:nvSpPr>
          <p:cNvPr id="181" name="Google Shape;181;p5"/>
          <p:cNvSpPr/>
          <p:nvPr/>
        </p:nvSpPr>
        <p:spPr>
          <a:xfrm flipH="1" rot="5400000">
            <a:off x="-453996" y="-2103948"/>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2" name="Google Shape;182;p5"/>
          <p:cNvSpPr/>
          <p:nvPr/>
        </p:nvSpPr>
        <p:spPr>
          <a:xfrm flipH="1" rot="5400000">
            <a:off x="6639545" y="2574978"/>
            <a:ext cx="3427570" cy="3290448"/>
          </a:xfrm>
          <a:custGeom>
            <a:rect b="b" l="l" r="r" t="t"/>
            <a:pathLst>
              <a:path extrusionOk="0" h="6863" w="7149">
                <a:moveTo>
                  <a:pt x="545" y="6863"/>
                </a:moveTo>
                <a:cubicBezTo>
                  <a:pt x="1000" y="6857"/>
                  <a:pt x="1499" y="6836"/>
                  <a:pt x="1833" y="6563"/>
                </a:cubicBezTo>
                <a:cubicBezTo>
                  <a:pt x="2075" y="6365"/>
                  <a:pt x="2182" y="6068"/>
                  <a:pt x="2218" y="5778"/>
                </a:cubicBezTo>
                <a:cubicBezTo>
                  <a:pt x="2252" y="5488"/>
                  <a:pt x="2225" y="5195"/>
                  <a:pt x="2245" y="4904"/>
                </a:cubicBezTo>
                <a:cubicBezTo>
                  <a:pt x="2275" y="4485"/>
                  <a:pt x="2406" y="4071"/>
                  <a:pt x="2628" y="3699"/>
                </a:cubicBezTo>
                <a:cubicBezTo>
                  <a:pt x="2788" y="3430"/>
                  <a:pt x="3001" y="3178"/>
                  <a:pt x="3290" y="3013"/>
                </a:cubicBezTo>
                <a:cubicBezTo>
                  <a:pt x="3784" y="2730"/>
                  <a:pt x="4413" y="2742"/>
                  <a:pt x="5001" y="2723"/>
                </a:cubicBezTo>
                <a:cubicBezTo>
                  <a:pt x="5444" y="2709"/>
                  <a:pt x="5894" y="2670"/>
                  <a:pt x="6301" y="2517"/>
                </a:cubicBezTo>
                <a:cubicBezTo>
                  <a:pt x="6512" y="2438"/>
                  <a:pt x="6711" y="2327"/>
                  <a:pt x="6858" y="2171"/>
                </a:cubicBezTo>
                <a:cubicBezTo>
                  <a:pt x="7012" y="2008"/>
                  <a:pt x="7101" y="1801"/>
                  <a:pt x="7135" y="1591"/>
                </a:cubicBezTo>
                <a:cubicBezTo>
                  <a:pt x="7246" y="902"/>
                  <a:pt x="6705" y="179"/>
                  <a:pt x="5947" y="0"/>
                </a:cubicBezTo>
                <a:lnTo>
                  <a:pt x="0" y="0"/>
                </a:lnTo>
                <a:lnTo>
                  <a:pt x="545" y="6863"/>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83" name="Google Shape;183;p5"/>
          <p:cNvGrpSpPr/>
          <p:nvPr/>
        </p:nvGrpSpPr>
        <p:grpSpPr>
          <a:xfrm flipH="1">
            <a:off x="152400" y="115838"/>
            <a:ext cx="1963440" cy="1153800"/>
            <a:chOff x="9557438" y="3893475"/>
            <a:chExt cx="1963440" cy="1153800"/>
          </a:xfrm>
        </p:grpSpPr>
        <p:grpSp>
          <p:nvGrpSpPr>
            <p:cNvPr id="184" name="Google Shape;184;p5"/>
            <p:cNvGrpSpPr/>
            <p:nvPr/>
          </p:nvGrpSpPr>
          <p:grpSpPr>
            <a:xfrm>
              <a:off x="10227758" y="3893475"/>
              <a:ext cx="197640" cy="173160"/>
              <a:chOff x="6962058" y="3650900"/>
              <a:chExt cx="197640" cy="173160"/>
            </a:xfrm>
          </p:grpSpPr>
          <p:sp>
            <p:nvSpPr>
              <p:cNvPr id="185" name="Google Shape;185;p5"/>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 name="Google Shape;186;p5"/>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 name="Google Shape;187;p5"/>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 name="Google Shape;188;p5"/>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 name="Google Shape;189;p5"/>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90" name="Google Shape;190;p5"/>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 name="Google Shape;191;p5"/>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 name="Google Shape;192;p5"/>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 name="Google Shape;193;p5"/>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 name="Google Shape;194;p5"/>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 name="Google Shape;195;p5"/>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 name="Google Shape;196;p5"/>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 name="Google Shape;197;p5"/>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 name="Google Shape;198;p5"/>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 name="Google Shape;199;p5"/>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 name="Google Shape;200;p5"/>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 name="Google Shape;201;p5"/>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 name="Google Shape;202;p5"/>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 name="Google Shape;203;p5"/>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 name="Google Shape;204;p5"/>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05" name="Google Shape;205;p5"/>
          <p:cNvGrpSpPr/>
          <p:nvPr/>
        </p:nvGrpSpPr>
        <p:grpSpPr>
          <a:xfrm>
            <a:off x="8234805" y="-273237"/>
            <a:ext cx="679680" cy="1290960"/>
            <a:chOff x="8474080" y="-81537"/>
            <a:chExt cx="679680" cy="1290960"/>
          </a:xfrm>
        </p:grpSpPr>
        <p:grpSp>
          <p:nvGrpSpPr>
            <p:cNvPr id="206" name="Google Shape;206;p5"/>
            <p:cNvGrpSpPr/>
            <p:nvPr/>
          </p:nvGrpSpPr>
          <p:grpSpPr>
            <a:xfrm flipH="1" rot="10800000">
              <a:off x="8688280" y="-52377"/>
              <a:ext cx="465480" cy="1261800"/>
              <a:chOff x="6211280" y="172838"/>
              <a:chExt cx="465480" cy="1261800"/>
            </a:xfrm>
          </p:grpSpPr>
          <p:sp>
            <p:nvSpPr>
              <p:cNvPr id="207" name="Google Shape;207;p5"/>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 name="Google Shape;208;p5"/>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 name="Google Shape;209;p5"/>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 name="Google Shape;210;p5"/>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 name="Google Shape;211;p5"/>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 name="Google Shape;212;p5"/>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3" name="Google Shape;213;p5"/>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 name="Google Shape;214;p5"/>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 name="Google Shape;215;p5"/>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 name="Google Shape;216;p5"/>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 name="Google Shape;217;p5"/>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 name="Google Shape;218;p5"/>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 name="Google Shape;219;p5"/>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 name="Google Shape;220;p5"/>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 name="Google Shape;221;p5"/>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 name="Google Shape;222;p5"/>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 name="Google Shape;223;p5"/>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24" name="Google Shape;224;p5"/>
            <p:cNvGrpSpPr/>
            <p:nvPr/>
          </p:nvGrpSpPr>
          <p:grpSpPr>
            <a:xfrm flipH="1" rot="10800000">
              <a:off x="8474080" y="-81538"/>
              <a:ext cx="434160" cy="784080"/>
              <a:chOff x="5997080" y="679718"/>
              <a:chExt cx="434160" cy="784080"/>
            </a:xfrm>
          </p:grpSpPr>
          <p:sp>
            <p:nvSpPr>
              <p:cNvPr id="225" name="Google Shape;225;p5"/>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 name="Google Shape;226;p5"/>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 name="Google Shape;227;p5"/>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 name="Google Shape;228;p5"/>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9" name="Google Shape;229;p5"/>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 name="Google Shape;230;p5"/>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 name="Google Shape;231;p5"/>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 name="Google Shape;232;p5"/>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3" name="Google Shape;233;p5"/>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 name="Google Shape;234;p5"/>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 name="Google Shape;235;p5"/>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 name="Google Shape;236;p5"/>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 name="Google Shape;237;p5"/>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8" name="Google Shape;238;p5"/>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 name="Google Shape;239;p5"/>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40" name="Google Shape;240;p5"/>
          <p:cNvGrpSpPr/>
          <p:nvPr/>
        </p:nvGrpSpPr>
        <p:grpSpPr>
          <a:xfrm flipH="1">
            <a:off x="37470" y="4522448"/>
            <a:ext cx="545760" cy="682920"/>
            <a:chOff x="6470120" y="465518"/>
            <a:chExt cx="545760" cy="682920"/>
          </a:xfrm>
        </p:grpSpPr>
        <p:sp>
          <p:nvSpPr>
            <p:cNvPr id="241" name="Google Shape;241;p5"/>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 name="Google Shape;242;p5"/>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 name="Google Shape;243;p5"/>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 name="Google Shape;244;p5"/>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 name="Google Shape;245;p5"/>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 name="Google Shape;246;p5"/>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 name="Google Shape;247;p5"/>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 name="Google Shape;248;p5"/>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 name="Google Shape;249;p5"/>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 name="Google Shape;250;p5"/>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 name="Google Shape;251;p5"/>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 name="Google Shape;252;p5"/>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3" name="Google Shape;253;p5"/>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4" name="Google Shape;254;p5"/>
          <p:cNvGrpSpPr/>
          <p:nvPr/>
        </p:nvGrpSpPr>
        <p:grpSpPr>
          <a:xfrm flipH="1" rot="-1548149">
            <a:off x="330941" y="4095003"/>
            <a:ext cx="857482" cy="1171954"/>
            <a:chOff x="5727800" y="835238"/>
            <a:chExt cx="1149480" cy="1571040"/>
          </a:xfrm>
        </p:grpSpPr>
        <p:sp>
          <p:nvSpPr>
            <p:cNvPr id="255" name="Google Shape;255;p5"/>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 name="Google Shape;256;p5"/>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 name="Google Shape;257;p5"/>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 name="Google Shape;258;p5"/>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 name="Google Shape;259;p5"/>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 name="Google Shape;260;p5"/>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 name="Google Shape;261;p5"/>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 name="Google Shape;262;p5"/>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 name="Google Shape;263;p5"/>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 name="Google Shape;264;p5"/>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 name="Google Shape;265;p5"/>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 name="Google Shape;266;p5"/>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 name="Google Shape;267;p5"/>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 name="Google Shape;268;p5"/>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 name="Google Shape;269;p5"/>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0" name="Google Shape;270;p5"/>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 name="Google Shape;271;p5"/>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72" name="Google Shape;272;p5"/>
          <p:cNvGrpSpPr/>
          <p:nvPr/>
        </p:nvGrpSpPr>
        <p:grpSpPr>
          <a:xfrm flipH="1" rot="10800000">
            <a:off x="8509902" y="1397635"/>
            <a:ext cx="857512" cy="1171996"/>
            <a:chOff x="5727800" y="835238"/>
            <a:chExt cx="1149480" cy="1571040"/>
          </a:xfrm>
        </p:grpSpPr>
        <p:sp>
          <p:nvSpPr>
            <p:cNvPr id="273" name="Google Shape;273;p5"/>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 name="Google Shape;274;p5"/>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 name="Google Shape;275;p5"/>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 name="Google Shape;276;p5"/>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 name="Google Shape;277;p5"/>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 name="Google Shape;278;p5"/>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 name="Google Shape;279;p5"/>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 name="Google Shape;280;p5"/>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 name="Google Shape;281;p5"/>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2" name="Google Shape;282;p5"/>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 name="Google Shape;283;p5"/>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 name="Google Shape;284;p5"/>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 name="Google Shape;285;p5"/>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 name="Google Shape;286;p5"/>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 name="Google Shape;287;p5"/>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 name="Google Shape;288;p5"/>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 name="Google Shape;289;p5"/>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90" name="Google Shape;29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5"/>
          <p:cNvSpPr txBox="1"/>
          <p:nvPr>
            <p:ph idx="1" type="subTitle"/>
          </p:nvPr>
        </p:nvSpPr>
        <p:spPr>
          <a:xfrm>
            <a:off x="5055284" y="37611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2" name="Google Shape;292;p5"/>
          <p:cNvSpPr txBox="1"/>
          <p:nvPr>
            <p:ph idx="2" type="subTitle"/>
          </p:nvPr>
        </p:nvSpPr>
        <p:spPr>
          <a:xfrm>
            <a:off x="1583300" y="37611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3" name="Google Shape;293;p5"/>
          <p:cNvSpPr txBox="1"/>
          <p:nvPr>
            <p:ph idx="3" type="subTitle"/>
          </p:nvPr>
        </p:nvSpPr>
        <p:spPr>
          <a:xfrm>
            <a:off x="5055275" y="33769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4" name="Google Shape;294;p5"/>
          <p:cNvSpPr txBox="1"/>
          <p:nvPr>
            <p:ph idx="4" type="subTitle"/>
          </p:nvPr>
        </p:nvSpPr>
        <p:spPr>
          <a:xfrm>
            <a:off x="1583075" y="33769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5" name="Shape 295"/>
        <p:cNvGrpSpPr/>
        <p:nvPr/>
      </p:nvGrpSpPr>
      <p:grpSpPr>
        <a:xfrm>
          <a:off x="0" y="0"/>
          <a:ext cx="0" cy="0"/>
          <a:chOff x="0" y="0"/>
          <a:chExt cx="0" cy="0"/>
        </a:xfrm>
      </p:grpSpPr>
      <p:sp>
        <p:nvSpPr>
          <p:cNvPr id="296" name="Google Shape;296;p6"/>
          <p:cNvSpPr/>
          <p:nvPr/>
        </p:nvSpPr>
        <p:spPr>
          <a:xfrm flipH="1" rot="5400000">
            <a:off x="-617571" y="-2152073"/>
            <a:ext cx="3718095" cy="4355602"/>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 name="Google Shape;297;p6"/>
          <p:cNvSpPr/>
          <p:nvPr/>
        </p:nvSpPr>
        <p:spPr>
          <a:xfrm flipH="1" rot="-8100000">
            <a:off x="7697078" y="2135728"/>
            <a:ext cx="3718103" cy="4355604"/>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 name="Google Shape;29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99" name="Google Shape;299;p6"/>
          <p:cNvGrpSpPr/>
          <p:nvPr/>
        </p:nvGrpSpPr>
        <p:grpSpPr>
          <a:xfrm>
            <a:off x="81792" y="4018000"/>
            <a:ext cx="857512" cy="1171996"/>
            <a:chOff x="5727800" y="835238"/>
            <a:chExt cx="1149480" cy="1571040"/>
          </a:xfrm>
        </p:grpSpPr>
        <p:sp>
          <p:nvSpPr>
            <p:cNvPr id="300" name="Google Shape;300;p6"/>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 name="Google Shape;301;p6"/>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2" name="Google Shape;302;p6"/>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3" name="Google Shape;303;p6"/>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4" name="Google Shape;304;p6"/>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5" name="Google Shape;305;p6"/>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 name="Google Shape;306;p6"/>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 name="Google Shape;307;p6"/>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 name="Google Shape;308;p6"/>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 name="Google Shape;309;p6"/>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 name="Google Shape;310;p6"/>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 name="Google Shape;311;p6"/>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 name="Google Shape;312;p6"/>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 name="Google Shape;313;p6"/>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 name="Google Shape;314;p6"/>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 name="Google Shape;315;p6"/>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 name="Google Shape;316;p6"/>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17" name="Google Shape;317;p6"/>
          <p:cNvGrpSpPr/>
          <p:nvPr/>
        </p:nvGrpSpPr>
        <p:grpSpPr>
          <a:xfrm rot="10800000">
            <a:off x="8210292" y="-46500"/>
            <a:ext cx="857512" cy="1171996"/>
            <a:chOff x="5727800" y="835238"/>
            <a:chExt cx="1149480" cy="1571040"/>
          </a:xfrm>
        </p:grpSpPr>
        <p:sp>
          <p:nvSpPr>
            <p:cNvPr id="318" name="Google Shape;318;p6"/>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 name="Google Shape;319;p6"/>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 name="Google Shape;320;p6"/>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 name="Google Shape;321;p6"/>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 name="Google Shape;322;p6"/>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 name="Google Shape;323;p6"/>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 name="Google Shape;324;p6"/>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 name="Google Shape;325;p6"/>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 name="Google Shape;326;p6"/>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7" name="Google Shape;327;p6"/>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 name="Google Shape;328;p6"/>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 name="Google Shape;329;p6"/>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0" name="Google Shape;330;p6"/>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1" name="Google Shape;331;p6"/>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2" name="Google Shape;332;p6"/>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3" name="Google Shape;333;p6"/>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4" name="Google Shape;334;p6"/>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5" name="Shape 335"/>
        <p:cNvGrpSpPr/>
        <p:nvPr/>
      </p:nvGrpSpPr>
      <p:grpSpPr>
        <a:xfrm>
          <a:off x="0" y="0"/>
          <a:ext cx="0" cy="0"/>
          <a:chOff x="0" y="0"/>
          <a:chExt cx="0" cy="0"/>
        </a:xfrm>
      </p:grpSpPr>
      <p:sp>
        <p:nvSpPr>
          <p:cNvPr id="336" name="Google Shape;336;p7"/>
          <p:cNvSpPr/>
          <p:nvPr/>
        </p:nvSpPr>
        <p:spPr>
          <a:xfrm rot="-5400000">
            <a:off x="6480925" y="2796406"/>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 name="Google Shape;337;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8" name="Google Shape;338;p7"/>
          <p:cNvSpPr txBox="1"/>
          <p:nvPr>
            <p:ph idx="1" type="subTitle"/>
          </p:nvPr>
        </p:nvSpPr>
        <p:spPr>
          <a:xfrm>
            <a:off x="720000" y="1576450"/>
            <a:ext cx="4294800" cy="220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9" name="Shape 339"/>
        <p:cNvGrpSpPr/>
        <p:nvPr/>
      </p:nvGrpSpPr>
      <p:grpSpPr>
        <a:xfrm>
          <a:off x="0" y="0"/>
          <a:ext cx="0" cy="0"/>
          <a:chOff x="0" y="0"/>
          <a:chExt cx="0" cy="0"/>
        </a:xfrm>
      </p:grpSpPr>
      <p:sp>
        <p:nvSpPr>
          <p:cNvPr id="340" name="Google Shape;340;p8"/>
          <p:cNvSpPr/>
          <p:nvPr/>
        </p:nvSpPr>
        <p:spPr>
          <a:xfrm flipH="1" rot="-6251814">
            <a:off x="5950131" y="2180777"/>
            <a:ext cx="3718095" cy="4355601"/>
          </a:xfrm>
          <a:custGeom>
            <a:rect b="b" l="l" r="r" t="t"/>
            <a:pathLst>
              <a:path extrusionOk="0" h="5384" w="4596">
                <a:moveTo>
                  <a:pt x="2451" y="12"/>
                </a:moveTo>
                <a:cubicBezTo>
                  <a:pt x="2291" y="-8"/>
                  <a:pt x="2115" y="-22"/>
                  <a:pt x="1985" y="116"/>
                </a:cubicBezTo>
                <a:cubicBezTo>
                  <a:pt x="1883" y="225"/>
                  <a:pt x="1831" y="412"/>
                  <a:pt x="1827" y="594"/>
                </a:cubicBezTo>
                <a:cubicBezTo>
                  <a:pt x="1823" y="776"/>
                  <a:pt x="1863" y="954"/>
                  <a:pt x="1914" y="1120"/>
                </a:cubicBezTo>
                <a:cubicBezTo>
                  <a:pt x="1970" y="1300"/>
                  <a:pt x="2042" y="1489"/>
                  <a:pt x="2013" y="1683"/>
                </a:cubicBezTo>
                <a:cubicBezTo>
                  <a:pt x="2000" y="1773"/>
                  <a:pt x="1966" y="1854"/>
                  <a:pt x="1924" y="1924"/>
                </a:cubicBezTo>
                <a:cubicBezTo>
                  <a:pt x="1866" y="2022"/>
                  <a:pt x="1792" y="2101"/>
                  <a:pt x="1710" y="2152"/>
                </a:cubicBezTo>
                <a:cubicBezTo>
                  <a:pt x="1611" y="2213"/>
                  <a:pt x="1501" y="2236"/>
                  <a:pt x="1406" y="2311"/>
                </a:cubicBezTo>
                <a:cubicBezTo>
                  <a:pt x="1240" y="2443"/>
                  <a:pt x="1148" y="2746"/>
                  <a:pt x="1194" y="3009"/>
                </a:cubicBezTo>
                <a:cubicBezTo>
                  <a:pt x="1214" y="3122"/>
                  <a:pt x="1256" y="3226"/>
                  <a:pt x="1274" y="3340"/>
                </a:cubicBezTo>
                <a:cubicBezTo>
                  <a:pt x="1314" y="3598"/>
                  <a:pt x="1204" y="3889"/>
                  <a:pt x="1031" y="3984"/>
                </a:cubicBezTo>
                <a:cubicBezTo>
                  <a:pt x="849" y="4085"/>
                  <a:pt x="644" y="3979"/>
                  <a:pt x="452" y="4024"/>
                </a:cubicBezTo>
                <a:cubicBezTo>
                  <a:pt x="259" y="4069"/>
                  <a:pt x="89" y="4277"/>
                  <a:pt x="27" y="4543"/>
                </a:cubicBezTo>
                <a:cubicBezTo>
                  <a:pt x="-35" y="4809"/>
                  <a:pt x="14" y="5120"/>
                  <a:pt x="149" y="5319"/>
                </a:cubicBezTo>
                <a:lnTo>
                  <a:pt x="4578" y="5384"/>
                </a:lnTo>
                <a:lnTo>
                  <a:pt x="4596" y="119"/>
                </a:lnTo>
                <a:lnTo>
                  <a:pt x="2451" y="12"/>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1" name="Google Shape;341;p8"/>
          <p:cNvSpPr/>
          <p:nvPr/>
        </p:nvSpPr>
        <p:spPr>
          <a:xfrm rot="5400000">
            <a:off x="-174975" y="-5578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42" name="Google Shape;342;p8"/>
          <p:cNvGrpSpPr/>
          <p:nvPr/>
        </p:nvGrpSpPr>
        <p:grpSpPr>
          <a:xfrm>
            <a:off x="240459" y="70727"/>
            <a:ext cx="1701366" cy="258266"/>
            <a:chOff x="240459" y="70727"/>
            <a:chExt cx="1701366" cy="258266"/>
          </a:xfrm>
        </p:grpSpPr>
        <p:grpSp>
          <p:nvGrpSpPr>
            <p:cNvPr id="343" name="Google Shape;343;p8"/>
            <p:cNvGrpSpPr/>
            <p:nvPr/>
          </p:nvGrpSpPr>
          <p:grpSpPr>
            <a:xfrm rot="-355052">
              <a:off x="911061" y="146102"/>
              <a:ext cx="197646" cy="173165"/>
              <a:chOff x="6962058" y="3650900"/>
              <a:chExt cx="197640" cy="173160"/>
            </a:xfrm>
          </p:grpSpPr>
          <p:sp>
            <p:nvSpPr>
              <p:cNvPr id="344" name="Google Shape;344;p8"/>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 name="Google Shape;345;p8"/>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6" name="Google Shape;346;p8"/>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7" name="Google Shape;347;p8"/>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8" name="Google Shape;348;p8"/>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49" name="Google Shape;349;p8"/>
            <p:cNvSpPr/>
            <p:nvPr/>
          </p:nvSpPr>
          <p:spPr>
            <a:xfrm rot="-355042">
              <a:off x="1845951" y="74977"/>
              <a:ext cx="89283" cy="132484"/>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0" name="Google Shape;350;p8"/>
            <p:cNvSpPr/>
            <p:nvPr/>
          </p:nvSpPr>
          <p:spPr>
            <a:xfrm rot="-355042">
              <a:off x="1862264" y="101512"/>
              <a:ext cx="52562" cy="95763"/>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1" name="Google Shape;351;p8"/>
            <p:cNvSpPr/>
            <p:nvPr/>
          </p:nvSpPr>
          <p:spPr>
            <a:xfrm rot="-355042">
              <a:off x="1866829" y="139033"/>
              <a:ext cx="43201" cy="46441"/>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2" name="Google Shape;352;p8"/>
            <p:cNvSpPr/>
            <p:nvPr/>
          </p:nvSpPr>
          <p:spPr>
            <a:xfrm rot="-355042">
              <a:off x="1854589" y="116438"/>
              <a:ext cx="35281" cy="37441"/>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3" name="Google Shape;353;p8"/>
            <p:cNvSpPr/>
            <p:nvPr/>
          </p:nvSpPr>
          <p:spPr>
            <a:xfrm rot="-355042">
              <a:off x="1853754" y="105308"/>
              <a:ext cx="20521" cy="23401"/>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4" name="Google Shape;354;p8"/>
            <p:cNvSpPr/>
            <p:nvPr/>
          </p:nvSpPr>
          <p:spPr>
            <a:xfrm rot="-355042">
              <a:off x="1660770" y="173547"/>
              <a:ext cx="18361" cy="18361"/>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5" name="Google Shape;355;p8"/>
            <p:cNvSpPr/>
            <p:nvPr/>
          </p:nvSpPr>
          <p:spPr>
            <a:xfrm rot="-355042">
              <a:off x="242659" y="267467"/>
              <a:ext cx="45001" cy="45001"/>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56" name="Google Shape;356;p8"/>
          <p:cNvSpPr txBox="1"/>
          <p:nvPr>
            <p:ph type="title"/>
          </p:nvPr>
        </p:nvSpPr>
        <p:spPr>
          <a:xfrm>
            <a:off x="713225" y="1733725"/>
            <a:ext cx="5205300" cy="16758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7" name="Shape 357"/>
        <p:cNvGrpSpPr/>
        <p:nvPr/>
      </p:nvGrpSpPr>
      <p:grpSpPr>
        <a:xfrm>
          <a:off x="0" y="0"/>
          <a:ext cx="0" cy="0"/>
          <a:chOff x="0" y="0"/>
          <a:chExt cx="0" cy="0"/>
        </a:xfrm>
      </p:grpSpPr>
      <p:sp>
        <p:nvSpPr>
          <p:cNvPr id="358" name="Google Shape;358;p9"/>
          <p:cNvSpPr/>
          <p:nvPr/>
        </p:nvSpPr>
        <p:spPr>
          <a:xfrm rot="10800000">
            <a:off x="6887925" y="-243144"/>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 name="Google Shape;359;p9"/>
          <p:cNvSpPr/>
          <p:nvPr/>
        </p:nvSpPr>
        <p:spPr>
          <a:xfrm>
            <a:off x="-204100" y="2427931"/>
            <a:ext cx="2532219" cy="2923975"/>
          </a:xfrm>
          <a:custGeom>
            <a:rect b="b" l="l" r="r" t="t"/>
            <a:pathLst>
              <a:path extrusionOk="0" h="30803" w="26676">
                <a:moveTo>
                  <a:pt x="0" y="685"/>
                </a:moveTo>
                <a:cubicBezTo>
                  <a:pt x="3203" y="-1015"/>
                  <a:pt x="7502" y="587"/>
                  <a:pt x="8807" y="3972"/>
                </a:cubicBezTo>
                <a:cubicBezTo>
                  <a:pt x="9137" y="4782"/>
                  <a:pt x="9318" y="5688"/>
                  <a:pt x="9905" y="6336"/>
                </a:cubicBezTo>
                <a:cubicBezTo>
                  <a:pt x="10956" y="7498"/>
                  <a:pt x="12779" y="7347"/>
                  <a:pt x="14290" y="7760"/>
                </a:cubicBezTo>
                <a:cubicBezTo>
                  <a:pt x="16630" y="8401"/>
                  <a:pt x="18392" y="10734"/>
                  <a:pt x="18370" y="13160"/>
                </a:cubicBezTo>
                <a:cubicBezTo>
                  <a:pt x="18159" y="15692"/>
                  <a:pt x="17005" y="19010"/>
                  <a:pt x="20181" y="20090"/>
                </a:cubicBezTo>
                <a:cubicBezTo>
                  <a:pt x="20952" y="20334"/>
                  <a:pt x="21785" y="20274"/>
                  <a:pt x="22578" y="20434"/>
                </a:cubicBezTo>
                <a:cubicBezTo>
                  <a:pt x="27079" y="21494"/>
                  <a:pt x="27524" y="27284"/>
                  <a:pt x="25593" y="30803"/>
                </a:cubicBezTo>
                <a:lnTo>
                  <a:pt x="0" y="30803"/>
                </a:lnTo>
                <a:lnTo>
                  <a:pt x="0" y="685"/>
                </a:ln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rPr lang="en" sz="1800"/>
              <a:t> </a:t>
            </a:r>
            <a:endParaRPr b="0" sz="1800" strike="noStrike">
              <a:solidFill>
                <a:srgbClr val="000000"/>
              </a:solidFill>
              <a:latin typeface="Arial"/>
              <a:ea typeface="Arial"/>
              <a:cs typeface="Arial"/>
              <a:sym typeface="Arial"/>
            </a:endParaRPr>
          </a:p>
        </p:txBody>
      </p:sp>
      <p:grpSp>
        <p:nvGrpSpPr>
          <p:cNvPr id="360" name="Google Shape;360;p9"/>
          <p:cNvGrpSpPr/>
          <p:nvPr/>
        </p:nvGrpSpPr>
        <p:grpSpPr>
          <a:xfrm>
            <a:off x="4670688" y="89375"/>
            <a:ext cx="1699200" cy="173160"/>
            <a:chOff x="4670688" y="89375"/>
            <a:chExt cx="1699200" cy="173160"/>
          </a:xfrm>
        </p:grpSpPr>
        <p:grpSp>
          <p:nvGrpSpPr>
            <p:cNvPr id="361" name="Google Shape;361;p9"/>
            <p:cNvGrpSpPr/>
            <p:nvPr/>
          </p:nvGrpSpPr>
          <p:grpSpPr>
            <a:xfrm>
              <a:off x="5341008" y="89375"/>
              <a:ext cx="197640" cy="173160"/>
              <a:chOff x="6962058" y="3650900"/>
              <a:chExt cx="197640" cy="173160"/>
            </a:xfrm>
          </p:grpSpPr>
          <p:sp>
            <p:nvSpPr>
              <p:cNvPr id="362" name="Google Shape;362;p9"/>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3" name="Google Shape;363;p9"/>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 name="Google Shape;364;p9"/>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 name="Google Shape;365;p9"/>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 name="Google Shape;366;p9"/>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67" name="Google Shape;367;p9"/>
            <p:cNvSpPr/>
            <p:nvPr/>
          </p:nvSpPr>
          <p:spPr>
            <a:xfrm>
              <a:off x="6280608" y="1095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 name="Google Shape;368;p9"/>
            <p:cNvSpPr/>
            <p:nvPr/>
          </p:nvSpPr>
          <p:spPr>
            <a:xfrm>
              <a:off x="6296088" y="1358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9" name="Google Shape;369;p9"/>
            <p:cNvSpPr/>
            <p:nvPr/>
          </p:nvSpPr>
          <p:spPr>
            <a:xfrm>
              <a:off x="6299328" y="1732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0" name="Google Shape;370;p9"/>
            <p:cNvSpPr/>
            <p:nvPr/>
          </p:nvSpPr>
          <p:spPr>
            <a:xfrm>
              <a:off x="6289968" y="1491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1" name="Google Shape;371;p9"/>
            <p:cNvSpPr/>
            <p:nvPr/>
          </p:nvSpPr>
          <p:spPr>
            <a:xfrm>
              <a:off x="6291048" y="1372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2" name="Google Shape;372;p9"/>
            <p:cNvSpPr/>
            <p:nvPr/>
          </p:nvSpPr>
          <p:spPr>
            <a:xfrm>
              <a:off x="6092328" y="1851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3" name="Google Shape;373;p9"/>
            <p:cNvSpPr/>
            <p:nvPr/>
          </p:nvSpPr>
          <p:spPr>
            <a:xfrm>
              <a:off x="4670688" y="1336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74" name="Google Shape;374;p9"/>
          <p:cNvSpPr txBox="1"/>
          <p:nvPr>
            <p:ph type="title"/>
          </p:nvPr>
        </p:nvSpPr>
        <p:spPr>
          <a:xfrm>
            <a:off x="2135550" y="1374650"/>
            <a:ext cx="4872900" cy="146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3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75" name="Google Shape;375;p9"/>
          <p:cNvSpPr txBox="1"/>
          <p:nvPr>
            <p:ph idx="1" type="subTitle"/>
          </p:nvPr>
        </p:nvSpPr>
        <p:spPr>
          <a:xfrm>
            <a:off x="2135550" y="2923575"/>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76" name="Google Shape;376;p9"/>
          <p:cNvGrpSpPr/>
          <p:nvPr/>
        </p:nvGrpSpPr>
        <p:grpSpPr>
          <a:xfrm>
            <a:off x="1733454" y="25342"/>
            <a:ext cx="269384" cy="244697"/>
            <a:chOff x="1733454" y="25342"/>
            <a:chExt cx="269384" cy="244697"/>
          </a:xfrm>
        </p:grpSpPr>
        <p:sp>
          <p:nvSpPr>
            <p:cNvPr id="377" name="Google Shape;377;p9"/>
            <p:cNvSpPr/>
            <p:nvPr/>
          </p:nvSpPr>
          <p:spPr>
            <a:xfrm rot="-7156923">
              <a:off x="1789848" y="37173"/>
              <a:ext cx="156596" cy="221035"/>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 name="Google Shape;378;p9"/>
            <p:cNvSpPr/>
            <p:nvPr/>
          </p:nvSpPr>
          <p:spPr>
            <a:xfrm rot="-7156923">
              <a:off x="1809626" y="53859"/>
              <a:ext cx="110157" cy="188635"/>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 name="Google Shape;379;p9"/>
            <p:cNvSpPr/>
            <p:nvPr/>
          </p:nvSpPr>
          <p:spPr>
            <a:xfrm rot="-7156923">
              <a:off x="1860972" y="87898"/>
              <a:ext cx="56159" cy="73438"/>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 name="Google Shape;380;p9"/>
            <p:cNvSpPr/>
            <p:nvPr/>
          </p:nvSpPr>
          <p:spPr>
            <a:xfrm rot="-7156923">
              <a:off x="1835405" y="142540"/>
              <a:ext cx="45359" cy="58319"/>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 name="Google Shape;381;p9"/>
            <p:cNvSpPr/>
            <p:nvPr/>
          </p:nvSpPr>
          <p:spPr>
            <a:xfrm rot="-7156923">
              <a:off x="1821596" y="180418"/>
              <a:ext cx="26999" cy="35999"/>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82" name="Google Shape;382;p9"/>
          <p:cNvGrpSpPr/>
          <p:nvPr/>
        </p:nvGrpSpPr>
        <p:grpSpPr>
          <a:xfrm>
            <a:off x="1332298" y="421971"/>
            <a:ext cx="159216" cy="142666"/>
            <a:chOff x="1332298" y="421971"/>
            <a:chExt cx="159216" cy="142666"/>
          </a:xfrm>
        </p:grpSpPr>
        <p:sp>
          <p:nvSpPr>
            <p:cNvPr id="383" name="Google Shape;383;p9"/>
            <p:cNvSpPr/>
            <p:nvPr/>
          </p:nvSpPr>
          <p:spPr>
            <a:xfrm rot="-7156923">
              <a:off x="1367267" y="427065"/>
              <a:ext cx="89278" cy="132477"/>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4" name="Google Shape;384;p9"/>
            <p:cNvSpPr/>
            <p:nvPr/>
          </p:nvSpPr>
          <p:spPr>
            <a:xfrm rot="-7156923">
              <a:off x="1393942" y="444063"/>
              <a:ext cx="52559" cy="95758"/>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5" name="Google Shape;385;p9"/>
            <p:cNvSpPr/>
            <p:nvPr/>
          </p:nvSpPr>
          <p:spPr>
            <a:xfrm rot="-7156923">
              <a:off x="1410473" y="463728"/>
              <a:ext cx="43199" cy="46439"/>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 name="Google Shape;386;p9"/>
            <p:cNvSpPr/>
            <p:nvPr/>
          </p:nvSpPr>
          <p:spPr>
            <a:xfrm rot="-7156923">
              <a:off x="1395986" y="493843"/>
              <a:ext cx="35279" cy="37439"/>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 name="Google Shape;387;p9"/>
            <p:cNvSpPr/>
            <p:nvPr/>
          </p:nvSpPr>
          <p:spPr>
            <a:xfrm rot="-7156923">
              <a:off x="1389962" y="515602"/>
              <a:ext cx="20520" cy="23399"/>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88" name="Google Shape;388;p9"/>
          <p:cNvSpPr/>
          <p:nvPr/>
        </p:nvSpPr>
        <p:spPr>
          <a:xfrm rot="-7156923">
            <a:off x="2061416" y="255774"/>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389" name="Google Shape;389;p9"/>
          <p:cNvGrpSpPr/>
          <p:nvPr/>
        </p:nvGrpSpPr>
        <p:grpSpPr>
          <a:xfrm>
            <a:off x="6727842" y="4715116"/>
            <a:ext cx="159729" cy="147054"/>
            <a:chOff x="6727842" y="4715116"/>
            <a:chExt cx="159729" cy="147054"/>
          </a:xfrm>
        </p:grpSpPr>
        <p:sp>
          <p:nvSpPr>
            <p:cNvPr id="390" name="Google Shape;390;p9"/>
            <p:cNvSpPr/>
            <p:nvPr/>
          </p:nvSpPr>
          <p:spPr>
            <a:xfrm rot="7381542">
              <a:off x="6763068" y="4722405"/>
              <a:ext cx="89278" cy="132476"/>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1" name="Google Shape;391;p9"/>
            <p:cNvSpPr/>
            <p:nvPr/>
          </p:nvSpPr>
          <p:spPr>
            <a:xfrm rot="7381542">
              <a:off x="6776357" y="4734034"/>
              <a:ext cx="52559" cy="95757"/>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2" name="Google Shape;392;p9"/>
            <p:cNvSpPr/>
            <p:nvPr/>
          </p:nvSpPr>
          <p:spPr>
            <a:xfrm rot="7381542">
              <a:off x="6771107" y="4750521"/>
              <a:ext cx="43199" cy="46439"/>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 name="Google Shape;393;p9"/>
            <p:cNvSpPr/>
            <p:nvPr/>
          </p:nvSpPr>
          <p:spPr>
            <a:xfrm rot="7381542">
              <a:off x="6806321" y="4759451"/>
              <a:ext cx="35279" cy="37439"/>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 name="Google Shape;394;p9"/>
            <p:cNvSpPr/>
            <p:nvPr/>
          </p:nvSpPr>
          <p:spPr>
            <a:xfrm rot="7381542">
              <a:off x="6832980" y="4771489"/>
              <a:ext cx="20519" cy="23399"/>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95" name="Shape 395"/>
        <p:cNvGrpSpPr/>
        <p:nvPr/>
      </p:nvGrpSpPr>
      <p:grpSpPr>
        <a:xfrm>
          <a:off x="0" y="0"/>
          <a:ext cx="0" cy="0"/>
          <a:chOff x="0" y="0"/>
          <a:chExt cx="0" cy="0"/>
        </a:xfrm>
      </p:grpSpPr>
      <p:sp>
        <p:nvSpPr>
          <p:cNvPr id="396" name="Google Shape;396;p10"/>
          <p:cNvSpPr/>
          <p:nvPr>
            <p:ph idx="2" type="pic"/>
          </p:nvPr>
        </p:nvSpPr>
        <p:spPr>
          <a:xfrm>
            <a:off x="-6650" y="-6650"/>
            <a:ext cx="9150600" cy="5143500"/>
          </a:xfrm>
          <a:prstGeom prst="rect">
            <a:avLst/>
          </a:prstGeom>
          <a:noFill/>
          <a:ln>
            <a:noFill/>
          </a:ln>
        </p:spPr>
      </p:sp>
      <p:sp>
        <p:nvSpPr>
          <p:cNvPr id="397" name="Google Shape;397;p10"/>
          <p:cNvSpPr txBox="1"/>
          <p:nvPr>
            <p:ph type="title"/>
          </p:nvPr>
        </p:nvSpPr>
        <p:spPr>
          <a:xfrm>
            <a:off x="720000" y="4133300"/>
            <a:ext cx="7704000" cy="4539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Playfair Display"/>
              <a:buNone/>
              <a:defRPr sz="33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indent="-317500" lvl="1" marL="9144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indent="-317500" lvl="2" marL="13716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indent="-317500" lvl="3" marL="18288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indent="-317500" lvl="4" marL="22860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indent="-317500" lvl="5" marL="27432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indent="-317500" lvl="6" marL="32004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indent="-317500" lvl="7" marL="36576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indent="-317500" lvl="8" marL="4114800">
              <a:lnSpc>
                <a:spcPct val="100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12" name="Shape 1512"/>
        <p:cNvGrpSpPr/>
        <p:nvPr/>
      </p:nvGrpSpPr>
      <p:grpSpPr>
        <a:xfrm>
          <a:off x="0" y="0"/>
          <a:ext cx="0" cy="0"/>
          <a:chOff x="0" y="0"/>
          <a:chExt cx="0" cy="0"/>
        </a:xfrm>
      </p:grpSpPr>
      <p:sp>
        <p:nvSpPr>
          <p:cNvPr id="1513" name="Google Shape;1513;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514" name="Google Shape;1514;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bit.ly/30B07Gq" TargetMode="External"/><Relationship Id="rId12" Type="http://schemas.openxmlformats.org/officeDocument/2006/relationships/hyperlink" Target="http://bit.ly/2Tynxth"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1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ECQ0SO03jl2j7-6IBEpIO0g3bLlelA8uWG6QImL5EY/copy" TargetMode="External"/><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2.jpg"/><Relationship Id="rId4" Type="http://schemas.openxmlformats.org/officeDocument/2006/relationships/image" Target="../media/image13.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flat-world-environment-day-background_2579989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 Id="rId3" Type="http://schemas.openxmlformats.org/officeDocument/2006/relationships/hyperlink" Target="https://www.freepik.com/free-photo/researchers-looking-alternative-energy-souces_23668284.htm/?utm_source=slidesgo_template&amp;utm_medium=referral-link&amp;utm_campaign=sg_resources&amp;utm_content=freepik" TargetMode="External"/><Relationship Id="rId4" Type="http://schemas.openxmlformats.org/officeDocument/2006/relationships/hyperlink" Target="https://www.freepik.com/free-photo/person-holding-plant-white-background_7462436.htm/?utm_source=slidesgo_template&amp;utm_medium=referral-link&amp;utm_campaign=sg_resources&amp;utm_content=freepik" TargetMode="External"/><Relationship Id="rId9" Type="http://schemas.openxmlformats.org/officeDocument/2006/relationships/hyperlink" Target="https://www.freepik.com/free-vector/hand-drawn-ecology-concept-youtube-thumbnail_34300723.htm/?utm_source=slidesgo_template&amp;utm_medium=referral-link&amp;utm_campaign=sg_resources&amp;utm_content=freepik" TargetMode="External"/><Relationship Id="rId5" Type="http://schemas.openxmlformats.org/officeDocument/2006/relationships/hyperlink" Target="https://www.freepik.com/free-photo/close-up-person-working-alternative-energy_23668228.htm/?utm_source=slidesgo_template&amp;utm_medium=referral-link&amp;utm_campaign=sg_resources&amp;utm_content=freepik" TargetMode="External"/><Relationship Id="rId6" Type="http://schemas.openxmlformats.org/officeDocument/2006/relationships/hyperlink" Target="https://www.freepik.com/free-photo/male-hand-holding-earth-glass-bulb_2399732.htm/?utm_source=slidesgo_template&amp;utm_medium=referral-link&amp;utm_campaign=sg_resources&amp;utm_content=freepik" TargetMode="External"/><Relationship Id="rId7" Type="http://schemas.openxmlformats.org/officeDocument/2006/relationships/hyperlink" Target="https://www.freepik.com/free-photo/close-up-person-working-alternative-energy_23668231.htm/?utm_source=slidesgo_template&amp;utm_medium=referral-link&amp;utm_campaign=sg_resources&amp;utm_content=freepik" TargetMode="External"/><Relationship Id="rId8" Type="http://schemas.openxmlformats.org/officeDocument/2006/relationships/hyperlink" Target="https://www.freepik.com/free-photo/close-up-person-working-alternative-energy_23668240.htm/?utm_source=slidesgo_template&amp;utm_medium=referral-link&amp;utm_campaign=sg_resources&amp;utm_content=freepik" TargetMode="External"/><Relationship Id="rId11" Type="http://schemas.openxmlformats.org/officeDocument/2006/relationships/hyperlink" Target="https://www.freepik.com/free-vector/hand-drawn-ecology-concept-twitter-header-template_34300725.htm/?utm_source=slidesgo_template&amp;utm_medium=referral-link&amp;utm_campaign=sg_resources&amp;utm_content=freepik" TargetMode="External"/><Relationship Id="rId10" Type="http://schemas.openxmlformats.org/officeDocument/2006/relationships/hyperlink" Target="https://www.freepik.com/free-vector/hand-drawn-ecology-concept-facebook-post-template_34300736.htm/?utm_source=slidesgo_template&amp;utm_medium=referral-link&amp;utm_campaign=sg_resources&amp;utm_content=freepik" TargetMode="External"/><Relationship Id="rId12" Type="http://schemas.openxmlformats.org/officeDocument/2006/relationships/hyperlink" Target="https://www.flaticon.com/packs/sustainable-energy-77/?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 Id="rId3" Type="http://schemas.openxmlformats.org/officeDocument/2006/relationships/hyperlink" Target="https://fonts.google.com/specimen/Playfair+Display" TargetMode="External"/><Relationship Id="rId4" Type="http://schemas.openxmlformats.org/officeDocument/2006/relationships/hyperlink" Target="https://fonts.google.com/specimen/Barlow"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4.png"/><Relationship Id="rId17" Type="http://schemas.openxmlformats.org/officeDocument/2006/relationships/image" Target="../media/image6.png"/><Relationship Id="rId16"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1" name="Shape 1521"/>
        <p:cNvGrpSpPr/>
        <p:nvPr/>
      </p:nvGrpSpPr>
      <p:grpSpPr>
        <a:xfrm>
          <a:off x="0" y="0"/>
          <a:ext cx="0" cy="0"/>
          <a:chOff x="0" y="0"/>
          <a:chExt cx="0" cy="0"/>
        </a:xfrm>
      </p:grpSpPr>
      <p:sp>
        <p:nvSpPr>
          <p:cNvPr id="1522" name="Google Shape;1522;p34"/>
          <p:cNvSpPr txBox="1"/>
          <p:nvPr>
            <p:ph type="ctrTitle"/>
          </p:nvPr>
        </p:nvSpPr>
        <p:spPr>
          <a:xfrm>
            <a:off x="713225" y="1175700"/>
            <a:ext cx="4349100" cy="234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Sustainable Consumption Initiatives</a:t>
            </a:r>
            <a:endParaRPr/>
          </a:p>
        </p:txBody>
      </p:sp>
      <p:sp>
        <p:nvSpPr>
          <p:cNvPr id="1523" name="Google Shape;1523;p34"/>
          <p:cNvSpPr txBox="1"/>
          <p:nvPr>
            <p:ph idx="1" type="subTitle"/>
          </p:nvPr>
        </p:nvSpPr>
        <p:spPr>
          <a:xfrm>
            <a:off x="713225" y="3563350"/>
            <a:ext cx="4352400" cy="3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524" name="Google Shape;1524;p34"/>
          <p:cNvGrpSpPr/>
          <p:nvPr/>
        </p:nvGrpSpPr>
        <p:grpSpPr>
          <a:xfrm>
            <a:off x="5263912" y="796965"/>
            <a:ext cx="3480008" cy="3549563"/>
            <a:chOff x="6013927" y="1668923"/>
            <a:chExt cx="2416840" cy="2465146"/>
          </a:xfrm>
        </p:grpSpPr>
        <p:sp>
          <p:nvSpPr>
            <p:cNvPr id="1525" name="Google Shape;1525;p34"/>
            <p:cNvSpPr/>
            <p:nvPr/>
          </p:nvSpPr>
          <p:spPr>
            <a:xfrm>
              <a:off x="6013927" y="3714962"/>
              <a:ext cx="2416840" cy="419107"/>
            </a:xfrm>
            <a:custGeom>
              <a:rect b="b" l="l" r="r" t="t"/>
              <a:pathLst>
                <a:path extrusionOk="0" h="1397" w="8056">
                  <a:moveTo>
                    <a:pt x="8056" y="698"/>
                  </a:moveTo>
                  <a:cubicBezTo>
                    <a:pt x="8056" y="1085"/>
                    <a:pt x="6253" y="1397"/>
                    <a:pt x="4028" y="1397"/>
                  </a:cubicBezTo>
                  <a:cubicBezTo>
                    <a:pt x="1803" y="1397"/>
                    <a:pt x="0" y="1085"/>
                    <a:pt x="0" y="698"/>
                  </a:cubicBezTo>
                  <a:cubicBezTo>
                    <a:pt x="0" y="312"/>
                    <a:pt x="1803" y="0"/>
                    <a:pt x="4028" y="0"/>
                  </a:cubicBezTo>
                  <a:cubicBezTo>
                    <a:pt x="6253" y="0"/>
                    <a:pt x="8056" y="312"/>
                    <a:pt x="8056" y="698"/>
                  </a:cubicBezTo>
                  <a:close/>
                </a:path>
              </a:pathLst>
            </a:custGeom>
            <a:solidFill>
              <a:srgbClr val="A4B700">
                <a:alpha val="13880"/>
              </a:srgbClr>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526" name="Google Shape;1526;p34"/>
            <p:cNvGrpSpPr/>
            <p:nvPr/>
          </p:nvGrpSpPr>
          <p:grpSpPr>
            <a:xfrm flipH="1">
              <a:off x="7533461" y="2207218"/>
              <a:ext cx="857282" cy="1171682"/>
              <a:chOff x="5727800" y="835238"/>
              <a:chExt cx="1149480" cy="1571040"/>
            </a:xfrm>
          </p:grpSpPr>
          <p:sp>
            <p:nvSpPr>
              <p:cNvPr id="1527" name="Google Shape;1527;p34"/>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8" name="Google Shape;1528;p34"/>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29" name="Google Shape;1529;p34"/>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0" name="Google Shape;1530;p34"/>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1" name="Google Shape;1531;p34"/>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2" name="Google Shape;1532;p34"/>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3" name="Google Shape;1533;p34"/>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4" name="Google Shape;1534;p34"/>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5" name="Google Shape;1535;p34"/>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6" name="Google Shape;1536;p34"/>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7" name="Google Shape;1537;p34"/>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8" name="Google Shape;1538;p34"/>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39" name="Google Shape;1539;p34"/>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0" name="Google Shape;1540;p34"/>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1" name="Google Shape;1541;p34"/>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2" name="Google Shape;1542;p34"/>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3" name="Google Shape;1543;p34"/>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544" name="Google Shape;1544;p34"/>
            <p:cNvGrpSpPr/>
            <p:nvPr/>
          </p:nvGrpSpPr>
          <p:grpSpPr>
            <a:xfrm>
              <a:off x="6115761" y="2207205"/>
              <a:ext cx="857282" cy="1171682"/>
              <a:chOff x="5727800" y="835238"/>
              <a:chExt cx="1149480" cy="1571040"/>
            </a:xfrm>
          </p:grpSpPr>
          <p:sp>
            <p:nvSpPr>
              <p:cNvPr id="1545" name="Google Shape;1545;p34"/>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6" name="Google Shape;1546;p34"/>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7" name="Google Shape;1547;p34"/>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8" name="Google Shape;1548;p34"/>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49" name="Google Shape;1549;p34"/>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0" name="Google Shape;1550;p34"/>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1" name="Google Shape;1551;p34"/>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2" name="Google Shape;1552;p34"/>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3" name="Google Shape;1553;p34"/>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4" name="Google Shape;1554;p34"/>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5" name="Google Shape;1555;p34"/>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6" name="Google Shape;1556;p34"/>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7" name="Google Shape;1557;p34"/>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8" name="Google Shape;1558;p34"/>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59" name="Google Shape;1559;p34"/>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0" name="Google Shape;1560;p34"/>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1" name="Google Shape;1561;p34"/>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562" name="Google Shape;1562;p34"/>
            <p:cNvSpPr/>
            <p:nvPr/>
          </p:nvSpPr>
          <p:spPr>
            <a:xfrm>
              <a:off x="6769043" y="1831526"/>
              <a:ext cx="956716" cy="941116"/>
            </a:xfrm>
            <a:custGeom>
              <a:rect b="b" l="l" r="r" t="t"/>
              <a:pathLst>
                <a:path extrusionOk="0" h="3137" w="3189">
                  <a:moveTo>
                    <a:pt x="319" y="2696"/>
                  </a:moveTo>
                  <a:cubicBezTo>
                    <a:pt x="369" y="2523"/>
                    <a:pt x="419" y="2350"/>
                    <a:pt x="472" y="2177"/>
                  </a:cubicBezTo>
                  <a:cubicBezTo>
                    <a:pt x="525" y="2006"/>
                    <a:pt x="581" y="1836"/>
                    <a:pt x="643" y="1668"/>
                  </a:cubicBezTo>
                  <a:cubicBezTo>
                    <a:pt x="678" y="1574"/>
                    <a:pt x="714" y="1480"/>
                    <a:pt x="753" y="1388"/>
                  </a:cubicBezTo>
                  <a:cubicBezTo>
                    <a:pt x="748" y="1401"/>
                    <a:pt x="742" y="1414"/>
                    <a:pt x="737" y="1427"/>
                  </a:cubicBezTo>
                  <a:cubicBezTo>
                    <a:pt x="826" y="1213"/>
                    <a:pt x="928" y="1001"/>
                    <a:pt x="1052" y="805"/>
                  </a:cubicBezTo>
                  <a:cubicBezTo>
                    <a:pt x="1086" y="752"/>
                    <a:pt x="1121" y="701"/>
                    <a:pt x="1159" y="651"/>
                  </a:cubicBezTo>
                  <a:cubicBezTo>
                    <a:pt x="1151" y="662"/>
                    <a:pt x="1142" y="673"/>
                    <a:pt x="1134" y="684"/>
                  </a:cubicBezTo>
                  <a:cubicBezTo>
                    <a:pt x="1202" y="595"/>
                    <a:pt x="1279" y="513"/>
                    <a:pt x="1368" y="444"/>
                  </a:cubicBezTo>
                  <a:cubicBezTo>
                    <a:pt x="1357" y="452"/>
                    <a:pt x="1346" y="461"/>
                    <a:pt x="1336" y="470"/>
                  </a:cubicBezTo>
                  <a:cubicBezTo>
                    <a:pt x="1393" y="425"/>
                    <a:pt x="1456" y="387"/>
                    <a:pt x="1523" y="358"/>
                  </a:cubicBezTo>
                  <a:lnTo>
                    <a:pt x="1484" y="375"/>
                  </a:lnTo>
                  <a:cubicBezTo>
                    <a:pt x="1542" y="350"/>
                    <a:pt x="1603" y="332"/>
                    <a:pt x="1666" y="324"/>
                  </a:cubicBezTo>
                  <a:cubicBezTo>
                    <a:pt x="1651" y="326"/>
                    <a:pt x="1637" y="328"/>
                    <a:pt x="1622" y="330"/>
                  </a:cubicBezTo>
                  <a:cubicBezTo>
                    <a:pt x="1673" y="323"/>
                    <a:pt x="1724" y="323"/>
                    <a:pt x="1775" y="329"/>
                  </a:cubicBezTo>
                  <a:cubicBezTo>
                    <a:pt x="1760" y="327"/>
                    <a:pt x="1746" y="325"/>
                    <a:pt x="1732" y="323"/>
                  </a:cubicBezTo>
                  <a:cubicBezTo>
                    <a:pt x="1778" y="329"/>
                    <a:pt x="1824" y="341"/>
                    <a:pt x="1867" y="360"/>
                  </a:cubicBezTo>
                  <a:cubicBezTo>
                    <a:pt x="1855" y="354"/>
                    <a:pt x="1842" y="349"/>
                    <a:pt x="1829" y="343"/>
                  </a:cubicBezTo>
                  <a:cubicBezTo>
                    <a:pt x="1880" y="365"/>
                    <a:pt x="1927" y="394"/>
                    <a:pt x="1971" y="428"/>
                  </a:cubicBezTo>
                  <a:cubicBezTo>
                    <a:pt x="1961" y="420"/>
                    <a:pt x="1950" y="411"/>
                    <a:pt x="1939" y="403"/>
                  </a:cubicBezTo>
                  <a:cubicBezTo>
                    <a:pt x="2023" y="469"/>
                    <a:pt x="2094" y="549"/>
                    <a:pt x="2160" y="633"/>
                  </a:cubicBezTo>
                  <a:cubicBezTo>
                    <a:pt x="2151" y="622"/>
                    <a:pt x="2143" y="611"/>
                    <a:pt x="2134" y="600"/>
                  </a:cubicBezTo>
                  <a:cubicBezTo>
                    <a:pt x="2241" y="738"/>
                    <a:pt x="2331" y="890"/>
                    <a:pt x="2408" y="1047"/>
                  </a:cubicBezTo>
                  <a:cubicBezTo>
                    <a:pt x="2430" y="1093"/>
                    <a:pt x="2450" y="1140"/>
                    <a:pt x="2471" y="1187"/>
                  </a:cubicBezTo>
                  <a:lnTo>
                    <a:pt x="2454" y="1148"/>
                  </a:lnTo>
                  <a:cubicBezTo>
                    <a:pt x="2533" y="1333"/>
                    <a:pt x="2595" y="1525"/>
                    <a:pt x="2646" y="1720"/>
                  </a:cubicBezTo>
                  <a:cubicBezTo>
                    <a:pt x="2701" y="1932"/>
                    <a:pt x="2742" y="2148"/>
                    <a:pt x="2778" y="2365"/>
                  </a:cubicBezTo>
                  <a:cubicBezTo>
                    <a:pt x="2797" y="2488"/>
                    <a:pt x="2815" y="2612"/>
                    <a:pt x="2832" y="2736"/>
                  </a:cubicBezTo>
                  <a:cubicBezTo>
                    <a:pt x="2830" y="2722"/>
                    <a:pt x="2828" y="2707"/>
                    <a:pt x="2826" y="2693"/>
                  </a:cubicBezTo>
                  <a:cubicBezTo>
                    <a:pt x="2839" y="2787"/>
                    <a:pt x="2851" y="2881"/>
                    <a:pt x="2864" y="2975"/>
                  </a:cubicBezTo>
                  <a:cubicBezTo>
                    <a:pt x="2863" y="2997"/>
                    <a:pt x="2867" y="3018"/>
                    <a:pt x="2878" y="3037"/>
                  </a:cubicBezTo>
                  <a:cubicBezTo>
                    <a:pt x="2884" y="3057"/>
                    <a:pt x="2895" y="3075"/>
                    <a:pt x="2911" y="3089"/>
                  </a:cubicBezTo>
                  <a:cubicBezTo>
                    <a:pt x="2940" y="3118"/>
                    <a:pt x="2986" y="3138"/>
                    <a:pt x="3026" y="3137"/>
                  </a:cubicBezTo>
                  <a:cubicBezTo>
                    <a:pt x="3069" y="3135"/>
                    <a:pt x="3112" y="3121"/>
                    <a:pt x="3141" y="3089"/>
                  </a:cubicBezTo>
                  <a:cubicBezTo>
                    <a:pt x="3168" y="3059"/>
                    <a:pt x="3194" y="3015"/>
                    <a:pt x="3189" y="2974"/>
                  </a:cubicBezTo>
                  <a:cubicBezTo>
                    <a:pt x="3157" y="2733"/>
                    <a:pt x="3126" y="2493"/>
                    <a:pt x="3087" y="2253"/>
                  </a:cubicBezTo>
                  <a:cubicBezTo>
                    <a:pt x="3050" y="2029"/>
                    <a:pt x="3006" y="1806"/>
                    <a:pt x="2947" y="1587"/>
                  </a:cubicBezTo>
                  <a:cubicBezTo>
                    <a:pt x="2889" y="1374"/>
                    <a:pt x="2816" y="1166"/>
                    <a:pt x="2726" y="965"/>
                  </a:cubicBezTo>
                  <a:cubicBezTo>
                    <a:pt x="2645" y="784"/>
                    <a:pt x="2547" y="609"/>
                    <a:pt x="2426" y="450"/>
                  </a:cubicBezTo>
                  <a:cubicBezTo>
                    <a:pt x="2286" y="267"/>
                    <a:pt x="2119" y="86"/>
                    <a:pt x="1888" y="24"/>
                  </a:cubicBezTo>
                  <a:cubicBezTo>
                    <a:pt x="1772" y="-8"/>
                    <a:pt x="1651" y="-6"/>
                    <a:pt x="1534" y="18"/>
                  </a:cubicBezTo>
                  <a:cubicBezTo>
                    <a:pt x="1487" y="28"/>
                    <a:pt x="1441" y="42"/>
                    <a:pt x="1397" y="61"/>
                  </a:cubicBezTo>
                  <a:cubicBezTo>
                    <a:pt x="1340" y="85"/>
                    <a:pt x="1285" y="111"/>
                    <a:pt x="1233" y="145"/>
                  </a:cubicBezTo>
                  <a:cubicBezTo>
                    <a:pt x="1048" y="265"/>
                    <a:pt x="904" y="437"/>
                    <a:pt x="784" y="620"/>
                  </a:cubicBezTo>
                  <a:cubicBezTo>
                    <a:pt x="670" y="796"/>
                    <a:pt x="576" y="985"/>
                    <a:pt x="492" y="1177"/>
                  </a:cubicBezTo>
                  <a:cubicBezTo>
                    <a:pt x="400" y="1388"/>
                    <a:pt x="318" y="1603"/>
                    <a:pt x="245" y="1822"/>
                  </a:cubicBezTo>
                  <a:cubicBezTo>
                    <a:pt x="175" y="2032"/>
                    <a:pt x="111" y="2244"/>
                    <a:pt x="49" y="2456"/>
                  </a:cubicBezTo>
                  <a:cubicBezTo>
                    <a:pt x="35" y="2508"/>
                    <a:pt x="20" y="2559"/>
                    <a:pt x="5" y="2610"/>
                  </a:cubicBezTo>
                  <a:cubicBezTo>
                    <a:pt x="-6" y="2651"/>
                    <a:pt x="1" y="2700"/>
                    <a:pt x="22" y="2736"/>
                  </a:cubicBezTo>
                  <a:cubicBezTo>
                    <a:pt x="42" y="2770"/>
                    <a:pt x="80" y="2801"/>
                    <a:pt x="119" y="2810"/>
                  </a:cubicBezTo>
                  <a:cubicBezTo>
                    <a:pt x="161" y="2820"/>
                    <a:pt x="208" y="2818"/>
                    <a:pt x="245" y="2794"/>
                  </a:cubicBezTo>
                  <a:cubicBezTo>
                    <a:pt x="281" y="2771"/>
                    <a:pt x="307" y="2738"/>
                    <a:pt x="319" y="2696"/>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563" name="Google Shape;1563;p34"/>
            <p:cNvGrpSpPr/>
            <p:nvPr/>
          </p:nvGrpSpPr>
          <p:grpSpPr>
            <a:xfrm>
              <a:off x="6573139" y="1668923"/>
              <a:ext cx="1380027" cy="1836333"/>
              <a:chOff x="1867789" y="2188473"/>
              <a:chExt cx="1380027" cy="1836333"/>
            </a:xfrm>
          </p:grpSpPr>
          <p:sp>
            <p:nvSpPr>
              <p:cNvPr id="1564" name="Google Shape;1564;p34"/>
              <p:cNvSpPr/>
              <p:nvPr/>
            </p:nvSpPr>
            <p:spPr>
              <a:xfrm>
                <a:off x="2842809" y="2538580"/>
                <a:ext cx="103202" cy="966316"/>
              </a:xfrm>
              <a:custGeom>
                <a:rect b="b" l="l" r="r" t="t"/>
                <a:pathLst>
                  <a:path extrusionOk="0" h="3221" w="344">
                    <a:moveTo>
                      <a:pt x="96" y="3221"/>
                    </a:moveTo>
                    <a:cubicBezTo>
                      <a:pt x="314" y="2641"/>
                      <a:pt x="389" y="2103"/>
                      <a:pt x="318" y="1623"/>
                    </a:cubicBezTo>
                    <a:cubicBezTo>
                      <a:pt x="291" y="1438"/>
                      <a:pt x="241" y="1256"/>
                      <a:pt x="193" y="1080"/>
                    </a:cubicBezTo>
                    <a:cubicBezTo>
                      <a:pt x="167" y="983"/>
                      <a:pt x="140" y="884"/>
                      <a:pt x="117" y="785"/>
                    </a:cubicBezTo>
                    <a:cubicBezTo>
                      <a:pt x="50" y="499"/>
                      <a:pt x="8" y="277"/>
                      <a:pt x="78" y="10"/>
                    </a:cubicBezTo>
                    <a:lnTo>
                      <a:pt x="38" y="0"/>
                    </a:lnTo>
                    <a:cubicBezTo>
                      <a:pt x="-34" y="275"/>
                      <a:pt x="8" y="503"/>
                      <a:pt x="77" y="795"/>
                    </a:cubicBezTo>
                    <a:cubicBezTo>
                      <a:pt x="100" y="894"/>
                      <a:pt x="127" y="994"/>
                      <a:pt x="153" y="1090"/>
                    </a:cubicBezTo>
                    <a:cubicBezTo>
                      <a:pt x="201" y="1265"/>
                      <a:pt x="250" y="1447"/>
                      <a:pt x="278" y="1629"/>
                    </a:cubicBezTo>
                    <a:cubicBezTo>
                      <a:pt x="348" y="2102"/>
                      <a:pt x="273" y="2633"/>
                      <a:pt x="58" y="3207"/>
                    </a:cubicBezTo>
                    <a:lnTo>
                      <a:pt x="96" y="322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5" name="Google Shape;1565;p34"/>
              <p:cNvSpPr/>
              <p:nvPr/>
            </p:nvSpPr>
            <p:spPr>
              <a:xfrm>
                <a:off x="2682605" y="2344476"/>
                <a:ext cx="166503" cy="190803"/>
              </a:xfrm>
              <a:custGeom>
                <a:rect b="b" l="l" r="r" t="t"/>
                <a:pathLst>
                  <a:path extrusionOk="0" h="636" w="555">
                    <a:moveTo>
                      <a:pt x="249" y="417"/>
                    </a:moveTo>
                    <a:cubicBezTo>
                      <a:pt x="152" y="333"/>
                      <a:pt x="63" y="231"/>
                      <a:pt x="16" y="120"/>
                    </a:cubicBezTo>
                    <a:cubicBezTo>
                      <a:pt x="4" y="90"/>
                      <a:pt x="-5" y="60"/>
                      <a:pt x="3" y="36"/>
                    </a:cubicBezTo>
                    <a:cubicBezTo>
                      <a:pt x="12" y="6"/>
                      <a:pt x="45" y="-5"/>
                      <a:pt x="80" y="1"/>
                    </a:cubicBezTo>
                    <a:cubicBezTo>
                      <a:pt x="114" y="7"/>
                      <a:pt x="150" y="28"/>
                      <a:pt x="181" y="52"/>
                    </a:cubicBezTo>
                    <a:cubicBezTo>
                      <a:pt x="278" y="127"/>
                      <a:pt x="343" y="235"/>
                      <a:pt x="404" y="338"/>
                    </a:cubicBezTo>
                    <a:cubicBezTo>
                      <a:pt x="431" y="385"/>
                      <a:pt x="555" y="636"/>
                      <a:pt x="555" y="636"/>
                    </a:cubicBezTo>
                    <a:cubicBezTo>
                      <a:pt x="555" y="636"/>
                      <a:pt x="305" y="463"/>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6" name="Google Shape;1566;p34"/>
              <p:cNvSpPr/>
              <p:nvPr/>
            </p:nvSpPr>
            <p:spPr>
              <a:xfrm>
                <a:off x="2865909" y="2354076"/>
                <a:ext cx="179703" cy="188103"/>
              </a:xfrm>
              <a:custGeom>
                <a:rect b="b" l="l" r="r" t="t"/>
                <a:pathLst>
                  <a:path extrusionOk="0" h="627" w="599">
                    <a:moveTo>
                      <a:pt x="154" y="279"/>
                    </a:moveTo>
                    <a:cubicBezTo>
                      <a:pt x="219" y="167"/>
                      <a:pt x="312" y="68"/>
                      <a:pt x="430" y="17"/>
                    </a:cubicBezTo>
                    <a:cubicBezTo>
                      <a:pt x="480" y="-4"/>
                      <a:pt x="539" y="-17"/>
                      <a:pt x="582" y="47"/>
                    </a:cubicBezTo>
                    <a:cubicBezTo>
                      <a:pt x="612" y="101"/>
                      <a:pt x="598" y="160"/>
                      <a:pt x="573" y="210"/>
                    </a:cubicBezTo>
                    <a:cubicBezTo>
                      <a:pt x="517" y="319"/>
                      <a:pt x="410" y="392"/>
                      <a:pt x="307" y="460"/>
                    </a:cubicBezTo>
                    <a:cubicBezTo>
                      <a:pt x="261" y="490"/>
                      <a:pt x="0" y="627"/>
                      <a:pt x="0" y="627"/>
                    </a:cubicBezTo>
                    <a:cubicBezTo>
                      <a:pt x="0" y="627"/>
                      <a:pt x="118" y="342"/>
                      <a:pt x="154"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7" name="Google Shape;1567;p34"/>
              <p:cNvSpPr/>
              <p:nvPr/>
            </p:nvSpPr>
            <p:spPr>
              <a:xfrm>
                <a:off x="2805308" y="2288375"/>
                <a:ext cx="87601" cy="246904"/>
              </a:xfrm>
              <a:custGeom>
                <a:rect b="b" l="l" r="r" t="t"/>
                <a:pathLst>
                  <a:path extrusionOk="0" h="823" w="292">
                    <a:moveTo>
                      <a:pt x="31" y="472"/>
                    </a:moveTo>
                    <a:cubicBezTo>
                      <a:pt x="-5" y="348"/>
                      <a:pt x="-14" y="213"/>
                      <a:pt x="30" y="92"/>
                    </a:cubicBezTo>
                    <a:cubicBezTo>
                      <a:pt x="42" y="60"/>
                      <a:pt x="58" y="28"/>
                      <a:pt x="87" y="11"/>
                    </a:cubicBezTo>
                    <a:cubicBezTo>
                      <a:pt x="122" y="-9"/>
                      <a:pt x="168" y="-1"/>
                      <a:pt x="201" y="22"/>
                    </a:cubicBezTo>
                    <a:cubicBezTo>
                      <a:pt x="234" y="45"/>
                      <a:pt x="255" y="82"/>
                      <a:pt x="268" y="120"/>
                    </a:cubicBezTo>
                    <a:cubicBezTo>
                      <a:pt x="310" y="236"/>
                      <a:pt x="289" y="364"/>
                      <a:pt x="267" y="485"/>
                    </a:cubicBezTo>
                    <a:cubicBezTo>
                      <a:pt x="258" y="540"/>
                      <a:pt x="177" y="823"/>
                      <a:pt x="177" y="823"/>
                    </a:cubicBezTo>
                    <a:cubicBezTo>
                      <a:pt x="177" y="823"/>
                      <a:pt x="51" y="541"/>
                      <a:pt x="31"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8" name="Google Shape;1568;p34"/>
              <p:cNvSpPr/>
              <p:nvPr/>
            </p:nvSpPr>
            <p:spPr>
              <a:xfrm>
                <a:off x="2743807" y="2297975"/>
                <a:ext cx="119102" cy="244804"/>
              </a:xfrm>
              <a:custGeom>
                <a:rect b="b" l="l" r="r" t="t"/>
                <a:pathLst>
                  <a:path extrusionOk="0" h="816" w="397">
                    <a:moveTo>
                      <a:pt x="1" y="149"/>
                    </a:moveTo>
                    <a:cubicBezTo>
                      <a:pt x="-2" y="97"/>
                      <a:pt x="4" y="35"/>
                      <a:pt x="49" y="10"/>
                    </a:cubicBezTo>
                    <a:cubicBezTo>
                      <a:pt x="84" y="-10"/>
                      <a:pt x="130" y="1"/>
                      <a:pt x="161" y="27"/>
                    </a:cubicBezTo>
                    <a:cubicBezTo>
                      <a:pt x="192" y="52"/>
                      <a:pt x="211" y="89"/>
                      <a:pt x="228" y="125"/>
                    </a:cubicBezTo>
                    <a:cubicBezTo>
                      <a:pt x="313" y="300"/>
                      <a:pt x="397" y="816"/>
                      <a:pt x="397" y="816"/>
                    </a:cubicBezTo>
                    <a:cubicBezTo>
                      <a:pt x="397" y="816"/>
                      <a:pt x="273" y="713"/>
                      <a:pt x="234" y="672"/>
                    </a:cubicBezTo>
                    <a:cubicBezTo>
                      <a:pt x="171" y="605"/>
                      <a:pt x="119" y="528"/>
                      <a:pt x="80" y="445"/>
                    </a:cubicBezTo>
                    <a:cubicBezTo>
                      <a:pt x="36" y="352"/>
                      <a:pt x="9" y="251"/>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69" name="Google Shape;1569;p34"/>
              <p:cNvSpPr/>
              <p:nvPr/>
            </p:nvSpPr>
            <p:spPr>
              <a:xfrm>
                <a:off x="2862309" y="2310276"/>
                <a:ext cx="110102" cy="234004"/>
              </a:xfrm>
              <a:custGeom>
                <a:rect b="b" l="l" r="r" t="t"/>
                <a:pathLst>
                  <a:path extrusionOk="0" h="780" w="367">
                    <a:moveTo>
                      <a:pt x="8" y="399"/>
                    </a:moveTo>
                    <a:cubicBezTo>
                      <a:pt x="25" y="271"/>
                      <a:pt x="71" y="144"/>
                      <a:pt x="160" y="51"/>
                    </a:cubicBezTo>
                    <a:cubicBezTo>
                      <a:pt x="183" y="27"/>
                      <a:pt x="211" y="4"/>
                      <a:pt x="244" y="0"/>
                    </a:cubicBezTo>
                    <a:cubicBezTo>
                      <a:pt x="285" y="-4"/>
                      <a:pt x="324" y="21"/>
                      <a:pt x="345" y="56"/>
                    </a:cubicBezTo>
                    <a:cubicBezTo>
                      <a:pt x="365" y="91"/>
                      <a:pt x="370" y="133"/>
                      <a:pt x="366" y="173"/>
                    </a:cubicBezTo>
                    <a:cubicBezTo>
                      <a:pt x="358" y="296"/>
                      <a:pt x="287" y="404"/>
                      <a:pt x="219" y="507"/>
                    </a:cubicBezTo>
                    <a:cubicBezTo>
                      <a:pt x="188" y="553"/>
                      <a:pt x="0" y="780"/>
                      <a:pt x="0" y="780"/>
                    </a:cubicBezTo>
                    <a:cubicBezTo>
                      <a:pt x="0" y="780"/>
                      <a:pt x="-1" y="471"/>
                      <a:pt x="8"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0" name="Google Shape;1570;p34"/>
              <p:cNvSpPr/>
              <p:nvPr/>
            </p:nvSpPr>
            <p:spPr>
              <a:xfrm>
                <a:off x="2653805" y="2398777"/>
                <a:ext cx="209103" cy="144002"/>
              </a:xfrm>
              <a:custGeom>
                <a:rect b="b" l="l" r="r" t="t"/>
                <a:pathLst>
                  <a:path extrusionOk="0" h="480" w="697">
                    <a:moveTo>
                      <a:pt x="342" y="353"/>
                    </a:moveTo>
                    <a:cubicBezTo>
                      <a:pt x="225" y="300"/>
                      <a:pt x="112" y="226"/>
                      <a:pt x="37" y="132"/>
                    </a:cubicBezTo>
                    <a:cubicBezTo>
                      <a:pt x="17" y="107"/>
                      <a:pt x="0" y="80"/>
                      <a:pt x="0" y="55"/>
                    </a:cubicBezTo>
                    <a:cubicBezTo>
                      <a:pt x="1" y="24"/>
                      <a:pt x="30" y="4"/>
                      <a:pt x="65" y="0"/>
                    </a:cubicBezTo>
                    <a:cubicBezTo>
                      <a:pt x="99" y="-3"/>
                      <a:pt x="140" y="7"/>
                      <a:pt x="177" y="22"/>
                    </a:cubicBezTo>
                    <a:cubicBezTo>
                      <a:pt x="290" y="68"/>
                      <a:pt x="382" y="153"/>
                      <a:pt x="469" y="235"/>
                    </a:cubicBezTo>
                    <a:cubicBezTo>
                      <a:pt x="508" y="273"/>
                      <a:pt x="697" y="480"/>
                      <a:pt x="697" y="480"/>
                    </a:cubicBezTo>
                    <a:cubicBezTo>
                      <a:pt x="697" y="480"/>
                      <a:pt x="408" y="383"/>
                      <a:pt x="342" y="35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1" name="Google Shape;1571;p34"/>
              <p:cNvSpPr/>
              <p:nvPr/>
            </p:nvSpPr>
            <p:spPr>
              <a:xfrm>
                <a:off x="2862309" y="2420978"/>
                <a:ext cx="221704" cy="123302"/>
              </a:xfrm>
              <a:custGeom>
                <a:rect b="b" l="l" r="r" t="t"/>
                <a:pathLst>
                  <a:path extrusionOk="0" h="411" w="739">
                    <a:moveTo>
                      <a:pt x="366" y="324"/>
                    </a:moveTo>
                    <a:cubicBezTo>
                      <a:pt x="489" y="284"/>
                      <a:pt x="609" y="222"/>
                      <a:pt x="695" y="137"/>
                    </a:cubicBezTo>
                    <a:cubicBezTo>
                      <a:pt x="717" y="115"/>
                      <a:pt x="737" y="90"/>
                      <a:pt x="739" y="65"/>
                    </a:cubicBezTo>
                    <a:cubicBezTo>
                      <a:pt x="742" y="34"/>
                      <a:pt x="716" y="11"/>
                      <a:pt x="681" y="3"/>
                    </a:cubicBezTo>
                    <a:cubicBezTo>
                      <a:pt x="647" y="-4"/>
                      <a:pt x="606" y="2"/>
                      <a:pt x="567" y="13"/>
                    </a:cubicBezTo>
                    <a:cubicBezTo>
                      <a:pt x="450" y="46"/>
                      <a:pt x="349" y="120"/>
                      <a:pt x="254" y="192"/>
                    </a:cubicBezTo>
                    <a:cubicBezTo>
                      <a:pt x="210" y="225"/>
                      <a:pt x="0" y="411"/>
                      <a:pt x="0" y="411"/>
                    </a:cubicBezTo>
                    <a:cubicBezTo>
                      <a:pt x="0" y="411"/>
                      <a:pt x="298" y="346"/>
                      <a:pt x="366" y="32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2" name="Google Shape;1572;p34"/>
              <p:cNvSpPr/>
              <p:nvPr/>
            </p:nvSpPr>
            <p:spPr>
              <a:xfrm>
                <a:off x="2859009" y="2461478"/>
                <a:ext cx="165603" cy="88201"/>
              </a:xfrm>
              <a:custGeom>
                <a:rect b="b" l="l" r="r" t="t"/>
                <a:pathLst>
                  <a:path extrusionOk="0" h="294" w="552">
                    <a:moveTo>
                      <a:pt x="0" y="294"/>
                    </a:moveTo>
                    <a:cubicBezTo>
                      <a:pt x="48" y="271"/>
                      <a:pt x="93" y="244"/>
                      <a:pt x="138" y="218"/>
                    </a:cubicBezTo>
                    <a:cubicBezTo>
                      <a:pt x="161" y="204"/>
                      <a:pt x="183" y="190"/>
                      <a:pt x="205" y="177"/>
                    </a:cubicBezTo>
                    <a:cubicBezTo>
                      <a:pt x="216" y="171"/>
                      <a:pt x="227" y="163"/>
                      <a:pt x="239" y="157"/>
                    </a:cubicBezTo>
                    <a:lnTo>
                      <a:pt x="272" y="137"/>
                    </a:lnTo>
                    <a:cubicBezTo>
                      <a:pt x="317" y="111"/>
                      <a:pt x="362" y="86"/>
                      <a:pt x="408" y="63"/>
                    </a:cubicBezTo>
                    <a:cubicBezTo>
                      <a:pt x="455" y="40"/>
                      <a:pt x="503" y="20"/>
                      <a:pt x="552" y="0"/>
                    </a:cubicBezTo>
                    <a:cubicBezTo>
                      <a:pt x="499" y="3"/>
                      <a:pt x="446" y="16"/>
                      <a:pt x="396" y="33"/>
                    </a:cubicBezTo>
                    <a:cubicBezTo>
                      <a:pt x="346" y="52"/>
                      <a:pt x="297" y="75"/>
                      <a:pt x="252" y="102"/>
                    </a:cubicBezTo>
                    <a:cubicBezTo>
                      <a:pt x="229" y="116"/>
                      <a:pt x="206" y="129"/>
                      <a:pt x="184" y="144"/>
                    </a:cubicBezTo>
                    <a:cubicBezTo>
                      <a:pt x="163" y="160"/>
                      <a:pt x="141" y="175"/>
                      <a:pt x="120" y="191"/>
                    </a:cubicBezTo>
                    <a:cubicBezTo>
                      <a:pt x="78" y="223"/>
                      <a:pt x="38" y="257"/>
                      <a:pt x="0" y="29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3" name="Google Shape;1573;p34"/>
              <p:cNvSpPr/>
              <p:nvPr/>
            </p:nvSpPr>
            <p:spPr>
              <a:xfrm>
                <a:off x="2780107" y="2361277"/>
                <a:ext cx="82201" cy="183003"/>
              </a:xfrm>
              <a:custGeom>
                <a:rect b="b" l="l" r="r" t="t"/>
                <a:pathLst>
                  <a:path extrusionOk="0" h="610" w="274">
                    <a:moveTo>
                      <a:pt x="0" y="0"/>
                    </a:moveTo>
                    <a:cubicBezTo>
                      <a:pt x="18" y="54"/>
                      <a:pt x="37" y="106"/>
                      <a:pt x="57" y="158"/>
                    </a:cubicBezTo>
                    <a:cubicBezTo>
                      <a:pt x="67" y="184"/>
                      <a:pt x="78" y="209"/>
                      <a:pt x="87" y="235"/>
                    </a:cubicBezTo>
                    <a:lnTo>
                      <a:pt x="119" y="313"/>
                    </a:lnTo>
                    <a:cubicBezTo>
                      <a:pt x="141" y="364"/>
                      <a:pt x="165" y="415"/>
                      <a:pt x="190" y="464"/>
                    </a:cubicBezTo>
                    <a:cubicBezTo>
                      <a:pt x="215" y="514"/>
                      <a:pt x="242" y="564"/>
                      <a:pt x="274" y="610"/>
                    </a:cubicBezTo>
                    <a:cubicBezTo>
                      <a:pt x="258" y="556"/>
                      <a:pt x="239" y="504"/>
                      <a:pt x="219" y="452"/>
                    </a:cubicBezTo>
                    <a:cubicBezTo>
                      <a:pt x="200" y="400"/>
                      <a:pt x="179" y="348"/>
                      <a:pt x="157" y="296"/>
                    </a:cubicBezTo>
                    <a:cubicBezTo>
                      <a:pt x="146" y="271"/>
                      <a:pt x="135" y="245"/>
                      <a:pt x="123" y="220"/>
                    </a:cubicBezTo>
                    <a:cubicBezTo>
                      <a:pt x="111" y="195"/>
                      <a:pt x="99" y="169"/>
                      <a:pt x="86" y="145"/>
                    </a:cubicBezTo>
                    <a:cubicBezTo>
                      <a:pt x="60" y="95"/>
                      <a:pt x="33" y="4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4" name="Google Shape;1574;p34"/>
              <p:cNvSpPr/>
              <p:nvPr/>
            </p:nvSpPr>
            <p:spPr>
              <a:xfrm>
                <a:off x="2861109" y="2370877"/>
                <a:ext cx="68701" cy="179403"/>
              </a:xfrm>
              <a:custGeom>
                <a:rect b="b" l="l" r="r" t="t"/>
                <a:pathLst>
                  <a:path extrusionOk="0" h="598" w="229">
                    <a:moveTo>
                      <a:pt x="0" y="598"/>
                    </a:moveTo>
                    <a:cubicBezTo>
                      <a:pt x="20" y="548"/>
                      <a:pt x="38" y="497"/>
                      <a:pt x="56" y="446"/>
                    </a:cubicBezTo>
                    <a:lnTo>
                      <a:pt x="83" y="371"/>
                    </a:lnTo>
                    <a:cubicBezTo>
                      <a:pt x="91" y="346"/>
                      <a:pt x="100" y="321"/>
                      <a:pt x="110" y="296"/>
                    </a:cubicBezTo>
                    <a:cubicBezTo>
                      <a:pt x="128" y="246"/>
                      <a:pt x="146" y="197"/>
                      <a:pt x="166" y="148"/>
                    </a:cubicBezTo>
                    <a:cubicBezTo>
                      <a:pt x="186" y="98"/>
                      <a:pt x="207" y="49"/>
                      <a:pt x="229" y="0"/>
                    </a:cubicBezTo>
                    <a:cubicBezTo>
                      <a:pt x="193" y="40"/>
                      <a:pt x="163" y="86"/>
                      <a:pt x="137" y="134"/>
                    </a:cubicBezTo>
                    <a:cubicBezTo>
                      <a:pt x="112" y="181"/>
                      <a:pt x="89" y="231"/>
                      <a:pt x="71" y="282"/>
                    </a:cubicBezTo>
                    <a:cubicBezTo>
                      <a:pt x="62" y="308"/>
                      <a:pt x="53" y="333"/>
                      <a:pt x="46" y="359"/>
                    </a:cubicBezTo>
                    <a:cubicBezTo>
                      <a:pt x="39" y="385"/>
                      <a:pt x="31" y="411"/>
                      <a:pt x="26" y="438"/>
                    </a:cubicBezTo>
                    <a:cubicBezTo>
                      <a:pt x="13" y="490"/>
                      <a:pt x="4"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5" name="Google Shape;1575;p34"/>
              <p:cNvSpPr/>
              <p:nvPr/>
            </p:nvSpPr>
            <p:spPr>
              <a:xfrm>
                <a:off x="2699406" y="2433878"/>
                <a:ext cx="157803" cy="109202"/>
              </a:xfrm>
              <a:custGeom>
                <a:rect b="b" l="l" r="r" t="t"/>
                <a:pathLst>
                  <a:path extrusionOk="0" h="364" w="526">
                    <a:moveTo>
                      <a:pt x="0" y="0"/>
                    </a:moveTo>
                    <a:cubicBezTo>
                      <a:pt x="44" y="31"/>
                      <a:pt x="86" y="64"/>
                      <a:pt x="128" y="96"/>
                    </a:cubicBezTo>
                    <a:lnTo>
                      <a:pt x="191" y="144"/>
                    </a:lnTo>
                    <a:lnTo>
                      <a:pt x="255" y="191"/>
                    </a:lnTo>
                    <a:cubicBezTo>
                      <a:pt x="298" y="223"/>
                      <a:pt x="342" y="253"/>
                      <a:pt x="386" y="283"/>
                    </a:cubicBezTo>
                    <a:cubicBezTo>
                      <a:pt x="431" y="312"/>
                      <a:pt x="476" y="341"/>
                      <a:pt x="526" y="364"/>
                    </a:cubicBezTo>
                    <a:cubicBezTo>
                      <a:pt x="486" y="327"/>
                      <a:pt x="446" y="291"/>
                      <a:pt x="406" y="257"/>
                    </a:cubicBezTo>
                    <a:cubicBezTo>
                      <a:pt x="364" y="223"/>
                      <a:pt x="323" y="190"/>
                      <a:pt x="279" y="158"/>
                    </a:cubicBezTo>
                    <a:cubicBezTo>
                      <a:pt x="236" y="127"/>
                      <a:pt x="192" y="97"/>
                      <a:pt x="146" y="69"/>
                    </a:cubicBezTo>
                    <a:cubicBezTo>
                      <a:pt x="100" y="42"/>
                      <a:pt x="52" y="1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6" name="Google Shape;1576;p34"/>
              <p:cNvSpPr/>
              <p:nvPr/>
            </p:nvSpPr>
            <p:spPr>
              <a:xfrm>
                <a:off x="2833508" y="2525980"/>
                <a:ext cx="47101" cy="63301"/>
              </a:xfrm>
              <a:custGeom>
                <a:rect b="b" l="l" r="r" t="t"/>
                <a:pathLst>
                  <a:path extrusionOk="0" h="211" w="157">
                    <a:moveTo>
                      <a:pt x="27" y="171"/>
                    </a:moveTo>
                    <a:cubicBezTo>
                      <a:pt x="36" y="190"/>
                      <a:pt x="50" y="209"/>
                      <a:pt x="70" y="211"/>
                    </a:cubicBezTo>
                    <a:cubicBezTo>
                      <a:pt x="94" y="213"/>
                      <a:pt x="112" y="191"/>
                      <a:pt x="123" y="170"/>
                    </a:cubicBezTo>
                    <a:cubicBezTo>
                      <a:pt x="144" y="132"/>
                      <a:pt x="155" y="91"/>
                      <a:pt x="157" y="48"/>
                    </a:cubicBezTo>
                    <a:cubicBezTo>
                      <a:pt x="157" y="44"/>
                      <a:pt x="157" y="41"/>
                      <a:pt x="156" y="37"/>
                    </a:cubicBezTo>
                    <a:cubicBezTo>
                      <a:pt x="154" y="34"/>
                      <a:pt x="152" y="32"/>
                      <a:pt x="148" y="30"/>
                    </a:cubicBezTo>
                    <a:cubicBezTo>
                      <a:pt x="119" y="8"/>
                      <a:pt x="33" y="-20"/>
                      <a:pt x="7" y="21"/>
                    </a:cubicBezTo>
                    <a:cubicBezTo>
                      <a:pt x="-4" y="39"/>
                      <a:pt x="0" y="69"/>
                      <a:pt x="3" y="88"/>
                    </a:cubicBezTo>
                    <a:cubicBezTo>
                      <a:pt x="6" y="117"/>
                      <a:pt x="14" y="145"/>
                      <a:pt x="27" y="171"/>
                    </a:cubicBezTo>
                    <a:close/>
                  </a:path>
                </a:pathLst>
              </a:custGeom>
              <a:solidFill>
                <a:schemeClr val="dk2"/>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7" name="Google Shape;1577;p34"/>
              <p:cNvSpPr/>
              <p:nvPr/>
            </p:nvSpPr>
            <p:spPr>
              <a:xfrm>
                <a:off x="2882709" y="2546380"/>
                <a:ext cx="146102" cy="213004"/>
              </a:xfrm>
              <a:custGeom>
                <a:rect b="b" l="l" r="r" t="t"/>
                <a:pathLst>
                  <a:path extrusionOk="0" h="710" w="487">
                    <a:moveTo>
                      <a:pt x="487" y="0"/>
                    </a:moveTo>
                    <a:cubicBezTo>
                      <a:pt x="436" y="101"/>
                      <a:pt x="337" y="167"/>
                      <a:pt x="255" y="245"/>
                    </a:cubicBezTo>
                    <a:cubicBezTo>
                      <a:pt x="126" y="369"/>
                      <a:pt x="36" y="532"/>
                      <a:pt x="0" y="708"/>
                    </a:cubicBezTo>
                    <a:cubicBezTo>
                      <a:pt x="55" y="719"/>
                      <a:pt x="108" y="694"/>
                      <a:pt x="155" y="665"/>
                    </a:cubicBezTo>
                    <a:cubicBezTo>
                      <a:pt x="288" y="584"/>
                      <a:pt x="385" y="451"/>
                      <a:pt x="431" y="303"/>
                    </a:cubicBezTo>
                    <a:cubicBezTo>
                      <a:pt x="461" y="205"/>
                      <a:pt x="478" y="103"/>
                      <a:pt x="48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8" name="Google Shape;1578;p34"/>
              <p:cNvSpPr/>
              <p:nvPr/>
            </p:nvSpPr>
            <p:spPr>
              <a:xfrm>
                <a:off x="2881809" y="2593181"/>
                <a:ext cx="122102" cy="165303"/>
              </a:xfrm>
              <a:custGeom>
                <a:rect b="b" l="l" r="r" t="t"/>
                <a:pathLst>
                  <a:path extrusionOk="0" h="551" w="407">
                    <a:moveTo>
                      <a:pt x="407" y="0"/>
                    </a:moveTo>
                    <a:cubicBezTo>
                      <a:pt x="367" y="42"/>
                      <a:pt x="329" y="84"/>
                      <a:pt x="290" y="126"/>
                    </a:cubicBezTo>
                    <a:cubicBezTo>
                      <a:pt x="270" y="147"/>
                      <a:pt x="252" y="168"/>
                      <a:pt x="233" y="190"/>
                    </a:cubicBezTo>
                    <a:cubicBezTo>
                      <a:pt x="213" y="211"/>
                      <a:pt x="195" y="233"/>
                      <a:pt x="176" y="255"/>
                    </a:cubicBezTo>
                    <a:cubicBezTo>
                      <a:pt x="140" y="299"/>
                      <a:pt x="105" y="346"/>
                      <a:pt x="75" y="395"/>
                    </a:cubicBezTo>
                    <a:cubicBezTo>
                      <a:pt x="44" y="444"/>
                      <a:pt x="17" y="496"/>
                      <a:pt x="0" y="551"/>
                    </a:cubicBezTo>
                    <a:cubicBezTo>
                      <a:pt x="32" y="503"/>
                      <a:pt x="66" y="457"/>
                      <a:pt x="101" y="413"/>
                    </a:cubicBezTo>
                    <a:cubicBezTo>
                      <a:pt x="136" y="368"/>
                      <a:pt x="172" y="325"/>
                      <a:pt x="208" y="281"/>
                    </a:cubicBezTo>
                    <a:lnTo>
                      <a:pt x="262" y="214"/>
                    </a:lnTo>
                    <a:cubicBezTo>
                      <a:pt x="280" y="192"/>
                      <a:pt x="298" y="169"/>
                      <a:pt x="315" y="146"/>
                    </a:cubicBezTo>
                    <a:cubicBezTo>
                      <a:pt x="348" y="100"/>
                      <a:pt x="381"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79" name="Google Shape;1579;p34"/>
              <p:cNvSpPr/>
              <p:nvPr/>
            </p:nvSpPr>
            <p:spPr>
              <a:xfrm>
                <a:off x="2635504" y="2514279"/>
                <a:ext cx="205503" cy="161103"/>
              </a:xfrm>
              <a:custGeom>
                <a:rect b="b" l="l" r="r" t="t"/>
                <a:pathLst>
                  <a:path extrusionOk="0" h="537" w="685">
                    <a:moveTo>
                      <a:pt x="0" y="0"/>
                    </a:moveTo>
                    <a:cubicBezTo>
                      <a:pt x="80" y="81"/>
                      <a:pt x="195" y="112"/>
                      <a:pt x="297" y="160"/>
                    </a:cubicBezTo>
                    <a:cubicBezTo>
                      <a:pt x="459" y="236"/>
                      <a:pt x="596" y="363"/>
                      <a:pt x="685" y="518"/>
                    </a:cubicBezTo>
                    <a:cubicBezTo>
                      <a:pt x="637" y="546"/>
                      <a:pt x="579" y="539"/>
                      <a:pt x="525" y="526"/>
                    </a:cubicBezTo>
                    <a:cubicBezTo>
                      <a:pt x="373" y="491"/>
                      <a:pt x="239" y="396"/>
                      <a:pt x="148" y="271"/>
                    </a:cubicBezTo>
                    <a:cubicBezTo>
                      <a:pt x="88" y="187"/>
                      <a:pt x="39" y="95"/>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0" name="Google Shape;1580;p34"/>
              <p:cNvSpPr/>
              <p:nvPr/>
            </p:nvSpPr>
            <p:spPr>
              <a:xfrm>
                <a:off x="2673905" y="2550880"/>
                <a:ext cx="168003" cy="118202"/>
              </a:xfrm>
              <a:custGeom>
                <a:rect b="b" l="l" r="r" t="t"/>
                <a:pathLst>
                  <a:path extrusionOk="0" h="394" w="560">
                    <a:moveTo>
                      <a:pt x="0" y="0"/>
                    </a:moveTo>
                    <a:cubicBezTo>
                      <a:pt x="40" y="41"/>
                      <a:pt x="86" y="77"/>
                      <a:pt x="134" y="110"/>
                    </a:cubicBezTo>
                    <a:cubicBezTo>
                      <a:pt x="157" y="127"/>
                      <a:pt x="181" y="142"/>
                      <a:pt x="205" y="158"/>
                    </a:cubicBezTo>
                    <a:lnTo>
                      <a:pt x="277" y="204"/>
                    </a:lnTo>
                    <a:cubicBezTo>
                      <a:pt x="325" y="234"/>
                      <a:pt x="373" y="264"/>
                      <a:pt x="421" y="295"/>
                    </a:cubicBezTo>
                    <a:cubicBezTo>
                      <a:pt x="468" y="326"/>
                      <a:pt x="514" y="359"/>
                      <a:pt x="560" y="394"/>
                    </a:cubicBezTo>
                    <a:cubicBezTo>
                      <a:pt x="526" y="347"/>
                      <a:pt x="484" y="306"/>
                      <a:pt x="439" y="270"/>
                    </a:cubicBezTo>
                    <a:cubicBezTo>
                      <a:pt x="395" y="233"/>
                      <a:pt x="348" y="200"/>
                      <a:pt x="299" y="169"/>
                    </a:cubicBezTo>
                    <a:cubicBezTo>
                      <a:pt x="274" y="154"/>
                      <a:pt x="249" y="139"/>
                      <a:pt x="225" y="125"/>
                    </a:cubicBezTo>
                    <a:cubicBezTo>
                      <a:pt x="200" y="111"/>
                      <a:pt x="175" y="96"/>
                      <a:pt x="150" y="83"/>
                    </a:cubicBezTo>
                    <a:cubicBezTo>
                      <a:pt x="100" y="55"/>
                      <a:pt x="51" y="28"/>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1" name="Google Shape;1581;p34"/>
              <p:cNvSpPr/>
              <p:nvPr/>
            </p:nvSpPr>
            <p:spPr>
              <a:xfrm>
                <a:off x="2236496" y="2486679"/>
                <a:ext cx="123002" cy="1152919"/>
              </a:xfrm>
              <a:custGeom>
                <a:rect b="b" l="l" r="r" t="t"/>
                <a:pathLst>
                  <a:path extrusionOk="0" h="3843" w="410">
                    <a:moveTo>
                      <a:pt x="296" y="3843"/>
                    </a:moveTo>
                    <a:cubicBezTo>
                      <a:pt x="35" y="3151"/>
                      <a:pt x="-54" y="2510"/>
                      <a:pt x="31" y="1937"/>
                    </a:cubicBezTo>
                    <a:cubicBezTo>
                      <a:pt x="64" y="1717"/>
                      <a:pt x="123" y="1499"/>
                      <a:pt x="180" y="1289"/>
                    </a:cubicBezTo>
                    <a:cubicBezTo>
                      <a:pt x="211" y="1174"/>
                      <a:pt x="244" y="1055"/>
                      <a:pt x="271" y="938"/>
                    </a:cubicBezTo>
                    <a:cubicBezTo>
                      <a:pt x="351" y="597"/>
                      <a:pt x="401" y="331"/>
                      <a:pt x="317" y="13"/>
                    </a:cubicBezTo>
                    <a:lnTo>
                      <a:pt x="365" y="0"/>
                    </a:lnTo>
                    <a:cubicBezTo>
                      <a:pt x="451" y="329"/>
                      <a:pt x="400" y="601"/>
                      <a:pt x="319" y="949"/>
                    </a:cubicBezTo>
                    <a:cubicBezTo>
                      <a:pt x="291" y="1067"/>
                      <a:pt x="259" y="1186"/>
                      <a:pt x="227" y="1301"/>
                    </a:cubicBezTo>
                    <a:cubicBezTo>
                      <a:pt x="171" y="1510"/>
                      <a:pt x="112" y="1726"/>
                      <a:pt x="79" y="1944"/>
                    </a:cubicBezTo>
                    <a:cubicBezTo>
                      <a:pt x="-4" y="2509"/>
                      <a:pt x="84" y="3141"/>
                      <a:pt x="342" y="3826"/>
                    </a:cubicBezTo>
                    <a:lnTo>
                      <a:pt x="296" y="384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2" name="Google Shape;1582;p34"/>
              <p:cNvSpPr/>
              <p:nvPr/>
            </p:nvSpPr>
            <p:spPr>
              <a:xfrm>
                <a:off x="2351999" y="2255075"/>
                <a:ext cx="198603" cy="228004"/>
              </a:xfrm>
              <a:custGeom>
                <a:rect b="b" l="l" r="r" t="t"/>
                <a:pathLst>
                  <a:path extrusionOk="0" h="760" w="662">
                    <a:moveTo>
                      <a:pt x="365" y="498"/>
                    </a:moveTo>
                    <a:cubicBezTo>
                      <a:pt x="481" y="399"/>
                      <a:pt x="587" y="276"/>
                      <a:pt x="643" y="144"/>
                    </a:cubicBezTo>
                    <a:cubicBezTo>
                      <a:pt x="657" y="109"/>
                      <a:pt x="668" y="72"/>
                      <a:pt x="659" y="44"/>
                    </a:cubicBezTo>
                    <a:cubicBezTo>
                      <a:pt x="648" y="9"/>
                      <a:pt x="609" y="-5"/>
                      <a:pt x="568" y="2"/>
                    </a:cubicBezTo>
                    <a:cubicBezTo>
                      <a:pt x="526" y="10"/>
                      <a:pt x="484" y="34"/>
                      <a:pt x="446" y="64"/>
                    </a:cubicBezTo>
                    <a:cubicBezTo>
                      <a:pt x="331" y="153"/>
                      <a:pt x="253" y="281"/>
                      <a:pt x="181" y="404"/>
                    </a:cubicBezTo>
                    <a:cubicBezTo>
                      <a:pt x="148" y="460"/>
                      <a:pt x="0" y="760"/>
                      <a:pt x="0" y="760"/>
                    </a:cubicBezTo>
                    <a:cubicBezTo>
                      <a:pt x="0" y="760"/>
                      <a:pt x="299" y="553"/>
                      <a:pt x="365" y="4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3" name="Google Shape;1583;p34"/>
              <p:cNvSpPr/>
              <p:nvPr/>
            </p:nvSpPr>
            <p:spPr>
              <a:xfrm>
                <a:off x="2117694" y="2266775"/>
                <a:ext cx="214504" cy="224404"/>
              </a:xfrm>
              <a:custGeom>
                <a:rect b="b" l="l" r="r" t="t"/>
                <a:pathLst>
                  <a:path extrusionOk="0" h="748" w="715">
                    <a:moveTo>
                      <a:pt x="531" y="333"/>
                    </a:moveTo>
                    <a:cubicBezTo>
                      <a:pt x="453" y="200"/>
                      <a:pt x="343" y="82"/>
                      <a:pt x="201" y="21"/>
                    </a:cubicBezTo>
                    <a:cubicBezTo>
                      <a:pt x="142" y="-5"/>
                      <a:pt x="71" y="-20"/>
                      <a:pt x="20" y="56"/>
                    </a:cubicBezTo>
                    <a:cubicBezTo>
                      <a:pt x="-16" y="121"/>
                      <a:pt x="1" y="191"/>
                      <a:pt x="31" y="251"/>
                    </a:cubicBezTo>
                    <a:cubicBezTo>
                      <a:pt x="98" y="381"/>
                      <a:pt x="226" y="468"/>
                      <a:pt x="348" y="549"/>
                    </a:cubicBezTo>
                    <a:cubicBezTo>
                      <a:pt x="404" y="586"/>
                      <a:pt x="715" y="748"/>
                      <a:pt x="715" y="748"/>
                    </a:cubicBezTo>
                    <a:cubicBezTo>
                      <a:pt x="715" y="748"/>
                      <a:pt x="574" y="408"/>
                      <a:pt x="531" y="3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4" name="Google Shape;1584;p34"/>
              <p:cNvSpPr/>
              <p:nvPr/>
            </p:nvSpPr>
            <p:spPr>
              <a:xfrm>
                <a:off x="2299798" y="2188473"/>
                <a:ext cx="104402" cy="294605"/>
              </a:xfrm>
              <a:custGeom>
                <a:rect b="b" l="l" r="r" t="t"/>
                <a:pathLst>
                  <a:path extrusionOk="0" h="982" w="348">
                    <a:moveTo>
                      <a:pt x="312" y="563"/>
                    </a:moveTo>
                    <a:cubicBezTo>
                      <a:pt x="355" y="415"/>
                      <a:pt x="365" y="254"/>
                      <a:pt x="313" y="109"/>
                    </a:cubicBezTo>
                    <a:cubicBezTo>
                      <a:pt x="299" y="72"/>
                      <a:pt x="279" y="34"/>
                      <a:pt x="245" y="14"/>
                    </a:cubicBezTo>
                    <a:cubicBezTo>
                      <a:pt x="203" y="-10"/>
                      <a:pt x="148" y="-1"/>
                      <a:pt x="109" y="27"/>
                    </a:cubicBezTo>
                    <a:cubicBezTo>
                      <a:pt x="70" y="54"/>
                      <a:pt x="45" y="98"/>
                      <a:pt x="28" y="143"/>
                    </a:cubicBezTo>
                    <a:cubicBezTo>
                      <a:pt x="-21" y="282"/>
                      <a:pt x="4" y="434"/>
                      <a:pt x="30" y="579"/>
                    </a:cubicBezTo>
                    <a:cubicBezTo>
                      <a:pt x="41" y="644"/>
                      <a:pt x="137" y="982"/>
                      <a:pt x="137" y="982"/>
                    </a:cubicBezTo>
                    <a:cubicBezTo>
                      <a:pt x="137" y="982"/>
                      <a:pt x="287" y="646"/>
                      <a:pt x="312" y="56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5" name="Google Shape;1585;p34"/>
              <p:cNvSpPr/>
              <p:nvPr/>
            </p:nvSpPr>
            <p:spPr>
              <a:xfrm>
                <a:off x="2335798" y="2199874"/>
                <a:ext cx="141602" cy="292205"/>
              </a:xfrm>
              <a:custGeom>
                <a:rect b="b" l="l" r="r" t="t"/>
                <a:pathLst>
                  <a:path extrusionOk="0" h="974" w="472">
                    <a:moveTo>
                      <a:pt x="471" y="178"/>
                    </a:moveTo>
                    <a:cubicBezTo>
                      <a:pt x="476" y="116"/>
                      <a:pt x="469" y="42"/>
                      <a:pt x="415" y="12"/>
                    </a:cubicBezTo>
                    <a:cubicBezTo>
                      <a:pt x="373" y="-12"/>
                      <a:pt x="318" y="2"/>
                      <a:pt x="281" y="32"/>
                    </a:cubicBezTo>
                    <a:cubicBezTo>
                      <a:pt x="244" y="63"/>
                      <a:pt x="221" y="107"/>
                      <a:pt x="201" y="150"/>
                    </a:cubicBezTo>
                    <a:cubicBezTo>
                      <a:pt x="99" y="359"/>
                      <a:pt x="0" y="974"/>
                      <a:pt x="0" y="974"/>
                    </a:cubicBezTo>
                    <a:cubicBezTo>
                      <a:pt x="0" y="974"/>
                      <a:pt x="147" y="851"/>
                      <a:pt x="194" y="801"/>
                    </a:cubicBezTo>
                    <a:cubicBezTo>
                      <a:pt x="269" y="722"/>
                      <a:pt x="331" y="630"/>
                      <a:pt x="377" y="531"/>
                    </a:cubicBezTo>
                    <a:cubicBezTo>
                      <a:pt x="430" y="421"/>
                      <a:pt x="462" y="300"/>
                      <a:pt x="471" y="17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6" name="Google Shape;1586;p34"/>
              <p:cNvSpPr/>
              <p:nvPr/>
            </p:nvSpPr>
            <p:spPr>
              <a:xfrm>
                <a:off x="2204996" y="2214574"/>
                <a:ext cx="131102" cy="279305"/>
              </a:xfrm>
              <a:custGeom>
                <a:rect b="b" l="l" r="r" t="t"/>
                <a:pathLst>
                  <a:path extrusionOk="0" h="931" w="437">
                    <a:moveTo>
                      <a:pt x="429" y="476"/>
                    </a:moveTo>
                    <a:cubicBezTo>
                      <a:pt x="409" y="324"/>
                      <a:pt x="353" y="172"/>
                      <a:pt x="247" y="61"/>
                    </a:cubicBezTo>
                    <a:cubicBezTo>
                      <a:pt x="219" y="32"/>
                      <a:pt x="186" y="5"/>
                      <a:pt x="146" y="1"/>
                    </a:cubicBezTo>
                    <a:cubicBezTo>
                      <a:pt x="99" y="-5"/>
                      <a:pt x="52" y="26"/>
                      <a:pt x="27" y="67"/>
                    </a:cubicBezTo>
                    <a:cubicBezTo>
                      <a:pt x="3" y="109"/>
                      <a:pt x="-3" y="159"/>
                      <a:pt x="1" y="207"/>
                    </a:cubicBezTo>
                    <a:cubicBezTo>
                      <a:pt x="11" y="353"/>
                      <a:pt x="96" y="482"/>
                      <a:pt x="177" y="604"/>
                    </a:cubicBezTo>
                    <a:cubicBezTo>
                      <a:pt x="214" y="660"/>
                      <a:pt x="437" y="931"/>
                      <a:pt x="437" y="931"/>
                    </a:cubicBezTo>
                    <a:cubicBezTo>
                      <a:pt x="437" y="931"/>
                      <a:pt x="439" y="562"/>
                      <a:pt x="429" y="47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7" name="Google Shape;1587;p34"/>
              <p:cNvSpPr/>
              <p:nvPr/>
            </p:nvSpPr>
            <p:spPr>
              <a:xfrm>
                <a:off x="2335798" y="2319876"/>
                <a:ext cx="249004" cy="172203"/>
              </a:xfrm>
              <a:custGeom>
                <a:rect b="b" l="l" r="r" t="t"/>
                <a:pathLst>
                  <a:path extrusionOk="0" h="574" w="830">
                    <a:moveTo>
                      <a:pt x="423" y="422"/>
                    </a:moveTo>
                    <a:cubicBezTo>
                      <a:pt x="562" y="359"/>
                      <a:pt x="697" y="270"/>
                      <a:pt x="787" y="158"/>
                    </a:cubicBezTo>
                    <a:cubicBezTo>
                      <a:pt x="810" y="129"/>
                      <a:pt x="831" y="96"/>
                      <a:pt x="830" y="67"/>
                    </a:cubicBezTo>
                    <a:cubicBezTo>
                      <a:pt x="830" y="30"/>
                      <a:pt x="795" y="6"/>
                      <a:pt x="754" y="1"/>
                    </a:cubicBezTo>
                    <a:cubicBezTo>
                      <a:pt x="712" y="-3"/>
                      <a:pt x="664" y="9"/>
                      <a:pt x="620" y="27"/>
                    </a:cubicBezTo>
                    <a:cubicBezTo>
                      <a:pt x="485" y="82"/>
                      <a:pt x="375" y="184"/>
                      <a:pt x="271" y="281"/>
                    </a:cubicBezTo>
                    <a:cubicBezTo>
                      <a:pt x="225" y="326"/>
                      <a:pt x="0" y="574"/>
                      <a:pt x="0" y="574"/>
                    </a:cubicBezTo>
                    <a:cubicBezTo>
                      <a:pt x="0" y="574"/>
                      <a:pt x="344" y="457"/>
                      <a:pt x="423" y="42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8" name="Google Shape;1588;p34"/>
              <p:cNvSpPr/>
              <p:nvPr/>
            </p:nvSpPr>
            <p:spPr>
              <a:xfrm>
                <a:off x="2071793" y="2346876"/>
                <a:ext cx="264304" cy="147002"/>
              </a:xfrm>
              <a:custGeom>
                <a:rect b="b" l="l" r="r" t="t"/>
                <a:pathLst>
                  <a:path extrusionOk="0" h="490" w="881">
                    <a:moveTo>
                      <a:pt x="445" y="386"/>
                    </a:moveTo>
                    <a:cubicBezTo>
                      <a:pt x="299" y="338"/>
                      <a:pt x="156" y="265"/>
                      <a:pt x="53" y="163"/>
                    </a:cubicBezTo>
                    <a:cubicBezTo>
                      <a:pt x="27" y="137"/>
                      <a:pt x="3" y="106"/>
                      <a:pt x="0" y="76"/>
                    </a:cubicBezTo>
                    <a:cubicBezTo>
                      <a:pt x="-3" y="40"/>
                      <a:pt x="29" y="13"/>
                      <a:pt x="69" y="4"/>
                    </a:cubicBezTo>
                    <a:cubicBezTo>
                      <a:pt x="110" y="-5"/>
                      <a:pt x="159" y="2"/>
                      <a:pt x="205" y="15"/>
                    </a:cubicBezTo>
                    <a:cubicBezTo>
                      <a:pt x="345" y="54"/>
                      <a:pt x="466" y="143"/>
                      <a:pt x="580" y="229"/>
                    </a:cubicBezTo>
                    <a:cubicBezTo>
                      <a:pt x="631" y="268"/>
                      <a:pt x="881" y="490"/>
                      <a:pt x="881" y="490"/>
                    </a:cubicBezTo>
                    <a:cubicBezTo>
                      <a:pt x="881" y="490"/>
                      <a:pt x="527" y="412"/>
                      <a:pt x="445" y="38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89" name="Google Shape;1589;p34"/>
              <p:cNvSpPr/>
              <p:nvPr/>
            </p:nvSpPr>
            <p:spPr>
              <a:xfrm>
                <a:off x="2142594" y="2395177"/>
                <a:ext cx="197703" cy="105002"/>
              </a:xfrm>
              <a:custGeom>
                <a:rect b="b" l="l" r="r" t="t"/>
                <a:pathLst>
                  <a:path extrusionOk="0" h="350" w="659">
                    <a:moveTo>
                      <a:pt x="659" y="350"/>
                    </a:moveTo>
                    <a:cubicBezTo>
                      <a:pt x="602" y="323"/>
                      <a:pt x="548" y="291"/>
                      <a:pt x="494" y="259"/>
                    </a:cubicBezTo>
                    <a:cubicBezTo>
                      <a:pt x="467" y="243"/>
                      <a:pt x="441" y="226"/>
                      <a:pt x="414" y="211"/>
                    </a:cubicBezTo>
                    <a:cubicBezTo>
                      <a:pt x="401" y="203"/>
                      <a:pt x="388" y="194"/>
                      <a:pt x="374" y="187"/>
                    </a:cubicBezTo>
                    <a:lnTo>
                      <a:pt x="334" y="163"/>
                    </a:lnTo>
                    <a:cubicBezTo>
                      <a:pt x="281" y="132"/>
                      <a:pt x="227" y="101"/>
                      <a:pt x="172" y="74"/>
                    </a:cubicBezTo>
                    <a:cubicBezTo>
                      <a:pt x="116" y="47"/>
                      <a:pt x="60" y="23"/>
                      <a:pt x="0" y="0"/>
                    </a:cubicBezTo>
                    <a:cubicBezTo>
                      <a:pt x="64" y="3"/>
                      <a:pt x="127" y="17"/>
                      <a:pt x="187" y="39"/>
                    </a:cubicBezTo>
                    <a:cubicBezTo>
                      <a:pt x="247" y="61"/>
                      <a:pt x="305" y="88"/>
                      <a:pt x="359" y="121"/>
                    </a:cubicBezTo>
                    <a:cubicBezTo>
                      <a:pt x="386" y="137"/>
                      <a:pt x="413" y="154"/>
                      <a:pt x="439" y="171"/>
                    </a:cubicBezTo>
                    <a:cubicBezTo>
                      <a:pt x="465" y="190"/>
                      <a:pt x="491" y="208"/>
                      <a:pt x="516" y="227"/>
                    </a:cubicBezTo>
                    <a:cubicBezTo>
                      <a:pt x="566" y="265"/>
                      <a:pt x="614" y="306"/>
                      <a:pt x="659" y="35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0" name="Google Shape;1590;p34"/>
              <p:cNvSpPr/>
              <p:nvPr/>
            </p:nvSpPr>
            <p:spPr>
              <a:xfrm>
                <a:off x="2336098" y="2275475"/>
                <a:ext cx="98402" cy="218404"/>
              </a:xfrm>
              <a:custGeom>
                <a:rect b="b" l="l" r="r" t="t"/>
                <a:pathLst>
                  <a:path extrusionOk="0" h="728" w="328">
                    <a:moveTo>
                      <a:pt x="328" y="0"/>
                    </a:moveTo>
                    <a:cubicBezTo>
                      <a:pt x="307" y="64"/>
                      <a:pt x="284" y="126"/>
                      <a:pt x="260" y="188"/>
                    </a:cubicBezTo>
                    <a:cubicBezTo>
                      <a:pt x="248" y="219"/>
                      <a:pt x="235" y="249"/>
                      <a:pt x="223" y="281"/>
                    </a:cubicBezTo>
                    <a:lnTo>
                      <a:pt x="185" y="373"/>
                    </a:lnTo>
                    <a:cubicBezTo>
                      <a:pt x="159" y="434"/>
                      <a:pt x="131" y="495"/>
                      <a:pt x="101" y="554"/>
                    </a:cubicBezTo>
                    <a:cubicBezTo>
                      <a:pt x="71" y="614"/>
                      <a:pt x="39" y="673"/>
                      <a:pt x="0" y="728"/>
                    </a:cubicBezTo>
                    <a:cubicBezTo>
                      <a:pt x="21" y="664"/>
                      <a:pt x="43" y="601"/>
                      <a:pt x="66" y="539"/>
                    </a:cubicBezTo>
                    <a:cubicBezTo>
                      <a:pt x="90" y="476"/>
                      <a:pt x="114" y="415"/>
                      <a:pt x="140" y="354"/>
                    </a:cubicBezTo>
                    <a:cubicBezTo>
                      <a:pt x="154" y="323"/>
                      <a:pt x="167" y="293"/>
                      <a:pt x="181" y="263"/>
                    </a:cubicBezTo>
                    <a:cubicBezTo>
                      <a:pt x="195" y="232"/>
                      <a:pt x="209" y="202"/>
                      <a:pt x="225" y="172"/>
                    </a:cubicBezTo>
                    <a:cubicBezTo>
                      <a:pt x="255" y="113"/>
                      <a:pt x="289" y="55"/>
                      <a:pt x="32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1" name="Google Shape;1591;p34"/>
              <p:cNvSpPr/>
              <p:nvPr/>
            </p:nvSpPr>
            <p:spPr>
              <a:xfrm>
                <a:off x="2255997" y="2286875"/>
                <a:ext cx="81901" cy="213904"/>
              </a:xfrm>
              <a:custGeom>
                <a:rect b="b" l="l" r="r" t="t"/>
                <a:pathLst>
                  <a:path extrusionOk="0" h="713" w="273">
                    <a:moveTo>
                      <a:pt x="273" y="713"/>
                    </a:moveTo>
                    <a:cubicBezTo>
                      <a:pt x="248" y="653"/>
                      <a:pt x="227" y="593"/>
                      <a:pt x="206" y="533"/>
                    </a:cubicBezTo>
                    <a:lnTo>
                      <a:pt x="174" y="443"/>
                    </a:lnTo>
                    <a:cubicBezTo>
                      <a:pt x="163" y="413"/>
                      <a:pt x="154" y="383"/>
                      <a:pt x="142" y="353"/>
                    </a:cubicBezTo>
                    <a:cubicBezTo>
                      <a:pt x="120" y="294"/>
                      <a:pt x="98" y="234"/>
                      <a:pt x="74" y="176"/>
                    </a:cubicBezTo>
                    <a:cubicBezTo>
                      <a:pt x="51" y="117"/>
                      <a:pt x="25" y="59"/>
                      <a:pt x="0" y="0"/>
                    </a:cubicBezTo>
                    <a:cubicBezTo>
                      <a:pt x="42" y="48"/>
                      <a:pt x="78" y="103"/>
                      <a:pt x="109" y="160"/>
                    </a:cubicBezTo>
                    <a:cubicBezTo>
                      <a:pt x="140" y="217"/>
                      <a:pt x="166" y="276"/>
                      <a:pt x="188" y="337"/>
                    </a:cubicBezTo>
                    <a:cubicBezTo>
                      <a:pt x="198" y="367"/>
                      <a:pt x="209" y="398"/>
                      <a:pt x="218" y="429"/>
                    </a:cubicBezTo>
                    <a:cubicBezTo>
                      <a:pt x="227" y="460"/>
                      <a:pt x="235" y="491"/>
                      <a:pt x="242" y="522"/>
                    </a:cubicBezTo>
                    <a:cubicBezTo>
                      <a:pt x="257" y="585"/>
                      <a:pt x="268" y="648"/>
                      <a:pt x="273" y="71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2" name="Google Shape;1592;p34"/>
              <p:cNvSpPr/>
              <p:nvPr/>
            </p:nvSpPr>
            <p:spPr>
              <a:xfrm>
                <a:off x="2342698" y="2362177"/>
                <a:ext cx="188103" cy="130202"/>
              </a:xfrm>
              <a:custGeom>
                <a:rect b="b" l="l" r="r" t="t"/>
                <a:pathLst>
                  <a:path extrusionOk="0" h="434" w="627">
                    <a:moveTo>
                      <a:pt x="627" y="0"/>
                    </a:moveTo>
                    <a:cubicBezTo>
                      <a:pt x="575" y="37"/>
                      <a:pt x="524" y="75"/>
                      <a:pt x="474" y="114"/>
                    </a:cubicBezTo>
                    <a:lnTo>
                      <a:pt x="398" y="171"/>
                    </a:lnTo>
                    <a:lnTo>
                      <a:pt x="322" y="228"/>
                    </a:lnTo>
                    <a:cubicBezTo>
                      <a:pt x="271" y="265"/>
                      <a:pt x="219" y="302"/>
                      <a:pt x="166" y="337"/>
                    </a:cubicBezTo>
                    <a:cubicBezTo>
                      <a:pt x="113" y="372"/>
                      <a:pt x="58" y="406"/>
                      <a:pt x="0" y="434"/>
                    </a:cubicBezTo>
                    <a:cubicBezTo>
                      <a:pt x="47" y="389"/>
                      <a:pt x="94" y="347"/>
                      <a:pt x="143" y="306"/>
                    </a:cubicBezTo>
                    <a:cubicBezTo>
                      <a:pt x="192" y="266"/>
                      <a:pt x="242" y="226"/>
                      <a:pt x="293" y="189"/>
                    </a:cubicBezTo>
                    <a:cubicBezTo>
                      <a:pt x="345" y="151"/>
                      <a:pt x="398" y="115"/>
                      <a:pt x="453" y="82"/>
                    </a:cubicBezTo>
                    <a:cubicBezTo>
                      <a:pt x="508" y="50"/>
                      <a:pt x="565" y="19"/>
                      <a:pt x="627"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3" name="Google Shape;1593;p34"/>
              <p:cNvSpPr/>
              <p:nvPr/>
            </p:nvSpPr>
            <p:spPr>
              <a:xfrm>
                <a:off x="2314498" y="2471979"/>
                <a:ext cx="56401" cy="75601"/>
              </a:xfrm>
              <a:custGeom>
                <a:rect b="b" l="l" r="r" t="t"/>
                <a:pathLst>
                  <a:path extrusionOk="0" h="252" w="188">
                    <a:moveTo>
                      <a:pt x="155" y="204"/>
                    </a:moveTo>
                    <a:cubicBezTo>
                      <a:pt x="145" y="226"/>
                      <a:pt x="128" y="249"/>
                      <a:pt x="104" y="251"/>
                    </a:cubicBezTo>
                    <a:cubicBezTo>
                      <a:pt x="76" y="254"/>
                      <a:pt x="53" y="228"/>
                      <a:pt x="40" y="203"/>
                    </a:cubicBezTo>
                    <a:cubicBezTo>
                      <a:pt x="16" y="158"/>
                      <a:pt x="2" y="108"/>
                      <a:pt x="0" y="57"/>
                    </a:cubicBezTo>
                    <a:cubicBezTo>
                      <a:pt x="0" y="53"/>
                      <a:pt x="0" y="48"/>
                      <a:pt x="1" y="44"/>
                    </a:cubicBezTo>
                    <a:cubicBezTo>
                      <a:pt x="3" y="41"/>
                      <a:pt x="7" y="37"/>
                      <a:pt x="10" y="35"/>
                    </a:cubicBezTo>
                    <a:cubicBezTo>
                      <a:pt x="46" y="9"/>
                      <a:pt x="148" y="-25"/>
                      <a:pt x="179" y="25"/>
                    </a:cubicBezTo>
                    <a:cubicBezTo>
                      <a:pt x="192" y="46"/>
                      <a:pt x="187" y="82"/>
                      <a:pt x="184" y="104"/>
                    </a:cubicBezTo>
                    <a:cubicBezTo>
                      <a:pt x="180" y="139"/>
                      <a:pt x="170" y="173"/>
                      <a:pt x="155"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4" name="Google Shape;1594;p34"/>
              <p:cNvSpPr/>
              <p:nvPr/>
            </p:nvSpPr>
            <p:spPr>
              <a:xfrm>
                <a:off x="2137794" y="2496279"/>
                <a:ext cx="174003" cy="254104"/>
              </a:xfrm>
              <a:custGeom>
                <a:rect b="b" l="l" r="r" t="t"/>
                <a:pathLst>
                  <a:path extrusionOk="0" h="847" w="580">
                    <a:moveTo>
                      <a:pt x="0" y="0"/>
                    </a:moveTo>
                    <a:cubicBezTo>
                      <a:pt x="60" y="121"/>
                      <a:pt x="179" y="200"/>
                      <a:pt x="277" y="293"/>
                    </a:cubicBezTo>
                    <a:cubicBezTo>
                      <a:pt x="431" y="440"/>
                      <a:pt x="538" y="635"/>
                      <a:pt x="580" y="844"/>
                    </a:cubicBezTo>
                    <a:cubicBezTo>
                      <a:pt x="516" y="858"/>
                      <a:pt x="452" y="827"/>
                      <a:pt x="396" y="793"/>
                    </a:cubicBezTo>
                    <a:cubicBezTo>
                      <a:pt x="238" y="696"/>
                      <a:pt x="121" y="538"/>
                      <a:pt x="67" y="362"/>
                    </a:cubicBezTo>
                    <a:cubicBezTo>
                      <a:pt x="30" y="244"/>
                      <a:pt x="10" y="122"/>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5" name="Google Shape;1595;p34"/>
              <p:cNvSpPr/>
              <p:nvPr/>
            </p:nvSpPr>
            <p:spPr>
              <a:xfrm>
                <a:off x="2167495" y="2552080"/>
                <a:ext cx="145802" cy="197103"/>
              </a:xfrm>
              <a:custGeom>
                <a:rect b="b" l="l" r="r" t="t"/>
                <a:pathLst>
                  <a:path extrusionOk="0" h="657" w="486">
                    <a:moveTo>
                      <a:pt x="0" y="0"/>
                    </a:moveTo>
                    <a:cubicBezTo>
                      <a:pt x="47" y="50"/>
                      <a:pt x="94" y="100"/>
                      <a:pt x="140" y="150"/>
                    </a:cubicBezTo>
                    <a:cubicBezTo>
                      <a:pt x="163" y="175"/>
                      <a:pt x="185" y="201"/>
                      <a:pt x="208" y="226"/>
                    </a:cubicBezTo>
                    <a:cubicBezTo>
                      <a:pt x="230" y="252"/>
                      <a:pt x="253" y="278"/>
                      <a:pt x="275" y="304"/>
                    </a:cubicBezTo>
                    <a:cubicBezTo>
                      <a:pt x="319" y="357"/>
                      <a:pt x="360" y="412"/>
                      <a:pt x="396" y="471"/>
                    </a:cubicBezTo>
                    <a:cubicBezTo>
                      <a:pt x="433" y="529"/>
                      <a:pt x="465" y="591"/>
                      <a:pt x="486" y="657"/>
                    </a:cubicBezTo>
                    <a:cubicBezTo>
                      <a:pt x="446" y="601"/>
                      <a:pt x="407" y="546"/>
                      <a:pt x="365" y="493"/>
                    </a:cubicBezTo>
                    <a:cubicBezTo>
                      <a:pt x="323" y="439"/>
                      <a:pt x="280" y="388"/>
                      <a:pt x="237" y="335"/>
                    </a:cubicBezTo>
                    <a:lnTo>
                      <a:pt x="173" y="256"/>
                    </a:lnTo>
                    <a:cubicBezTo>
                      <a:pt x="152" y="229"/>
                      <a:pt x="130" y="202"/>
                      <a:pt x="110" y="174"/>
                    </a:cubicBezTo>
                    <a:cubicBezTo>
                      <a:pt x="70" y="119"/>
                      <a:pt x="31" y="62"/>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6" name="Google Shape;1596;p34"/>
              <p:cNvSpPr/>
              <p:nvPr/>
            </p:nvSpPr>
            <p:spPr>
              <a:xfrm>
                <a:off x="2361599" y="2458178"/>
                <a:ext cx="245404" cy="192003"/>
              </a:xfrm>
              <a:custGeom>
                <a:rect b="b" l="l" r="r" t="t"/>
                <a:pathLst>
                  <a:path extrusionOk="0" h="640" w="818">
                    <a:moveTo>
                      <a:pt x="818" y="0"/>
                    </a:moveTo>
                    <a:cubicBezTo>
                      <a:pt x="723" y="96"/>
                      <a:pt x="585" y="133"/>
                      <a:pt x="463" y="190"/>
                    </a:cubicBezTo>
                    <a:cubicBezTo>
                      <a:pt x="271" y="281"/>
                      <a:pt x="107" y="433"/>
                      <a:pt x="0" y="617"/>
                    </a:cubicBezTo>
                    <a:cubicBezTo>
                      <a:pt x="58" y="650"/>
                      <a:pt x="128" y="642"/>
                      <a:pt x="192" y="627"/>
                    </a:cubicBezTo>
                    <a:cubicBezTo>
                      <a:pt x="372" y="585"/>
                      <a:pt x="533" y="472"/>
                      <a:pt x="640" y="322"/>
                    </a:cubicBezTo>
                    <a:cubicBezTo>
                      <a:pt x="712" y="223"/>
                      <a:pt x="770" y="113"/>
                      <a:pt x="81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7" name="Google Shape;1597;p34"/>
              <p:cNvSpPr/>
              <p:nvPr/>
            </p:nvSpPr>
            <p:spPr>
              <a:xfrm>
                <a:off x="2360699" y="2501979"/>
                <a:ext cx="200403" cy="140702"/>
              </a:xfrm>
              <a:custGeom>
                <a:rect b="b" l="l" r="r" t="t"/>
                <a:pathLst>
                  <a:path extrusionOk="0" h="469" w="668">
                    <a:moveTo>
                      <a:pt x="668" y="0"/>
                    </a:moveTo>
                    <a:cubicBezTo>
                      <a:pt x="619" y="48"/>
                      <a:pt x="565" y="90"/>
                      <a:pt x="509" y="130"/>
                    </a:cubicBezTo>
                    <a:cubicBezTo>
                      <a:pt x="481" y="150"/>
                      <a:pt x="452" y="168"/>
                      <a:pt x="424" y="187"/>
                    </a:cubicBezTo>
                    <a:lnTo>
                      <a:pt x="338" y="242"/>
                    </a:lnTo>
                    <a:cubicBezTo>
                      <a:pt x="280" y="278"/>
                      <a:pt x="222" y="314"/>
                      <a:pt x="167" y="351"/>
                    </a:cubicBezTo>
                    <a:cubicBezTo>
                      <a:pt x="110" y="388"/>
                      <a:pt x="55" y="427"/>
                      <a:pt x="0" y="469"/>
                    </a:cubicBezTo>
                    <a:cubicBezTo>
                      <a:pt x="40" y="413"/>
                      <a:pt x="90" y="364"/>
                      <a:pt x="144" y="320"/>
                    </a:cubicBezTo>
                    <a:cubicBezTo>
                      <a:pt x="197" y="276"/>
                      <a:pt x="254" y="237"/>
                      <a:pt x="312" y="200"/>
                    </a:cubicBezTo>
                    <a:cubicBezTo>
                      <a:pt x="341" y="183"/>
                      <a:pt x="370" y="165"/>
                      <a:pt x="400" y="148"/>
                    </a:cubicBezTo>
                    <a:cubicBezTo>
                      <a:pt x="430" y="131"/>
                      <a:pt x="459" y="114"/>
                      <a:pt x="488" y="98"/>
                    </a:cubicBezTo>
                    <a:cubicBezTo>
                      <a:pt x="548" y="64"/>
                      <a:pt x="607" y="32"/>
                      <a:pt x="66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8" name="Google Shape;1598;p34"/>
              <p:cNvSpPr/>
              <p:nvPr/>
            </p:nvSpPr>
            <p:spPr>
              <a:xfrm>
                <a:off x="2081393" y="2825385"/>
                <a:ext cx="286205" cy="677111"/>
              </a:xfrm>
              <a:custGeom>
                <a:rect b="b" l="l" r="r" t="t"/>
                <a:pathLst>
                  <a:path extrusionOk="0" h="2257" w="954">
                    <a:moveTo>
                      <a:pt x="908" y="2257"/>
                    </a:moveTo>
                    <a:cubicBezTo>
                      <a:pt x="828" y="2063"/>
                      <a:pt x="774" y="1858"/>
                      <a:pt x="721" y="1660"/>
                    </a:cubicBezTo>
                    <a:cubicBezTo>
                      <a:pt x="695" y="1563"/>
                      <a:pt x="668" y="1462"/>
                      <a:pt x="638" y="1364"/>
                    </a:cubicBezTo>
                    <a:cubicBezTo>
                      <a:pt x="477" y="827"/>
                      <a:pt x="292" y="440"/>
                      <a:pt x="0" y="28"/>
                    </a:cubicBezTo>
                    <a:lnTo>
                      <a:pt x="40" y="0"/>
                    </a:lnTo>
                    <a:cubicBezTo>
                      <a:pt x="331" y="411"/>
                      <a:pt x="524" y="814"/>
                      <a:pt x="685" y="1350"/>
                    </a:cubicBezTo>
                    <a:cubicBezTo>
                      <a:pt x="715" y="1448"/>
                      <a:pt x="742" y="1550"/>
                      <a:pt x="768" y="1647"/>
                    </a:cubicBezTo>
                    <a:cubicBezTo>
                      <a:pt x="821" y="1844"/>
                      <a:pt x="875" y="2047"/>
                      <a:pt x="954" y="2238"/>
                    </a:cubicBezTo>
                    <a:lnTo>
                      <a:pt x="908" y="225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599" name="Google Shape;1599;p34"/>
              <p:cNvSpPr/>
              <p:nvPr/>
            </p:nvSpPr>
            <p:spPr>
              <a:xfrm>
                <a:off x="1873789" y="2955288"/>
                <a:ext cx="306605" cy="81301"/>
              </a:xfrm>
              <a:custGeom>
                <a:rect b="b" l="l" r="r" t="t"/>
                <a:pathLst>
                  <a:path extrusionOk="0" h="271" w="1022">
                    <a:moveTo>
                      <a:pt x="0" y="48"/>
                    </a:moveTo>
                    <a:cubicBezTo>
                      <a:pt x="132" y="75"/>
                      <a:pt x="267" y="30"/>
                      <a:pt x="401" y="11"/>
                    </a:cubicBezTo>
                    <a:cubicBezTo>
                      <a:pt x="612" y="-20"/>
                      <a:pt x="832" y="16"/>
                      <a:pt x="1022" y="112"/>
                    </a:cubicBezTo>
                    <a:cubicBezTo>
                      <a:pt x="992" y="171"/>
                      <a:pt x="930" y="203"/>
                      <a:pt x="868" y="226"/>
                    </a:cubicBezTo>
                    <a:cubicBezTo>
                      <a:pt x="694" y="291"/>
                      <a:pt x="498" y="284"/>
                      <a:pt x="325" y="219"/>
                    </a:cubicBezTo>
                    <a:cubicBezTo>
                      <a:pt x="211" y="175"/>
                      <a:pt x="102" y="115"/>
                      <a:pt x="0" y="4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0" name="Google Shape;1600;p34"/>
              <p:cNvSpPr/>
              <p:nvPr/>
            </p:nvSpPr>
            <p:spPr>
              <a:xfrm>
                <a:off x="1935890" y="2971788"/>
                <a:ext cx="245104" cy="15900"/>
              </a:xfrm>
              <a:custGeom>
                <a:rect b="b" l="l" r="r" t="t"/>
                <a:pathLst>
                  <a:path extrusionOk="0" h="53" w="817">
                    <a:moveTo>
                      <a:pt x="0" y="30"/>
                    </a:moveTo>
                    <a:cubicBezTo>
                      <a:pt x="69" y="23"/>
                      <a:pt x="136" y="18"/>
                      <a:pt x="204" y="12"/>
                    </a:cubicBezTo>
                    <a:cubicBezTo>
                      <a:pt x="238" y="9"/>
                      <a:pt x="272" y="8"/>
                      <a:pt x="306" y="6"/>
                    </a:cubicBezTo>
                    <a:cubicBezTo>
                      <a:pt x="340" y="4"/>
                      <a:pt x="374" y="2"/>
                      <a:pt x="409" y="1"/>
                    </a:cubicBezTo>
                    <a:cubicBezTo>
                      <a:pt x="477" y="-1"/>
                      <a:pt x="546" y="1"/>
                      <a:pt x="615" y="8"/>
                    </a:cubicBezTo>
                    <a:cubicBezTo>
                      <a:pt x="684" y="16"/>
                      <a:pt x="752" y="29"/>
                      <a:pt x="817" y="53"/>
                    </a:cubicBezTo>
                    <a:cubicBezTo>
                      <a:pt x="748" y="49"/>
                      <a:pt x="681" y="46"/>
                      <a:pt x="613" y="46"/>
                    </a:cubicBezTo>
                    <a:cubicBezTo>
                      <a:pt x="545" y="46"/>
                      <a:pt x="478" y="48"/>
                      <a:pt x="410" y="50"/>
                    </a:cubicBezTo>
                    <a:lnTo>
                      <a:pt x="308" y="52"/>
                    </a:lnTo>
                    <a:cubicBezTo>
                      <a:pt x="274" y="52"/>
                      <a:pt x="239" y="52"/>
                      <a:pt x="205" y="50"/>
                    </a:cubicBezTo>
                    <a:cubicBezTo>
                      <a:pt x="136" y="49"/>
                      <a:pt x="68" y="44"/>
                      <a:pt x="0" y="3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1" name="Google Shape;1601;p34"/>
              <p:cNvSpPr/>
              <p:nvPr/>
            </p:nvSpPr>
            <p:spPr>
              <a:xfrm>
                <a:off x="2084093" y="2604581"/>
                <a:ext cx="59401" cy="213604"/>
              </a:xfrm>
              <a:custGeom>
                <a:rect b="b" l="l" r="r" t="t"/>
                <a:pathLst>
                  <a:path extrusionOk="0" h="712" w="198">
                    <a:moveTo>
                      <a:pt x="152" y="409"/>
                    </a:moveTo>
                    <a:cubicBezTo>
                      <a:pt x="188" y="302"/>
                      <a:pt x="208" y="185"/>
                      <a:pt x="193" y="80"/>
                    </a:cubicBezTo>
                    <a:cubicBezTo>
                      <a:pt x="189" y="53"/>
                      <a:pt x="182" y="25"/>
                      <a:pt x="166" y="10"/>
                    </a:cubicBezTo>
                    <a:cubicBezTo>
                      <a:pt x="146" y="-7"/>
                      <a:pt x="116" y="-1"/>
                      <a:pt x="93" y="19"/>
                    </a:cubicBezTo>
                    <a:cubicBezTo>
                      <a:pt x="69" y="39"/>
                      <a:pt x="51" y="71"/>
                      <a:pt x="39" y="104"/>
                    </a:cubicBezTo>
                    <a:cubicBezTo>
                      <a:pt x="0" y="204"/>
                      <a:pt x="-1" y="314"/>
                      <a:pt x="0" y="419"/>
                    </a:cubicBezTo>
                    <a:cubicBezTo>
                      <a:pt x="0" y="467"/>
                      <a:pt x="20" y="712"/>
                      <a:pt x="20" y="712"/>
                    </a:cubicBezTo>
                    <a:cubicBezTo>
                      <a:pt x="20" y="712"/>
                      <a:pt x="131" y="469"/>
                      <a:pt x="152" y="40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2" name="Google Shape;1602;p34"/>
              <p:cNvSpPr/>
              <p:nvPr/>
            </p:nvSpPr>
            <p:spPr>
              <a:xfrm>
                <a:off x="1870489" y="2750084"/>
                <a:ext cx="210003" cy="84601"/>
              </a:xfrm>
              <a:custGeom>
                <a:rect b="b" l="l" r="r" t="t"/>
                <a:pathLst>
                  <a:path extrusionOk="0" h="282" w="700">
                    <a:moveTo>
                      <a:pt x="427" y="76"/>
                    </a:moveTo>
                    <a:cubicBezTo>
                      <a:pt x="328" y="22"/>
                      <a:pt x="214" y="-11"/>
                      <a:pt x="101" y="4"/>
                    </a:cubicBezTo>
                    <a:cubicBezTo>
                      <a:pt x="54" y="9"/>
                      <a:pt x="3" y="27"/>
                      <a:pt x="0" y="94"/>
                    </a:cubicBezTo>
                    <a:cubicBezTo>
                      <a:pt x="2" y="149"/>
                      <a:pt x="39" y="187"/>
                      <a:pt x="80" y="213"/>
                    </a:cubicBezTo>
                    <a:cubicBezTo>
                      <a:pt x="172" y="271"/>
                      <a:pt x="285" y="277"/>
                      <a:pt x="393" y="282"/>
                    </a:cubicBezTo>
                    <a:cubicBezTo>
                      <a:pt x="442" y="284"/>
                      <a:pt x="700" y="269"/>
                      <a:pt x="700" y="269"/>
                    </a:cubicBezTo>
                    <a:cubicBezTo>
                      <a:pt x="700" y="269"/>
                      <a:pt x="483" y="108"/>
                      <a:pt x="427" y="7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3" name="Google Shape;1603;p34"/>
              <p:cNvSpPr/>
              <p:nvPr/>
            </p:nvSpPr>
            <p:spPr>
              <a:xfrm>
                <a:off x="1965891" y="2626482"/>
                <a:ext cx="117302" cy="195903"/>
              </a:xfrm>
              <a:custGeom>
                <a:rect b="b" l="l" r="r" t="t"/>
                <a:pathLst>
                  <a:path extrusionOk="0" h="653" w="391">
                    <a:moveTo>
                      <a:pt x="343" y="322"/>
                    </a:moveTo>
                    <a:cubicBezTo>
                      <a:pt x="314" y="213"/>
                      <a:pt x="260" y="106"/>
                      <a:pt x="172" y="35"/>
                    </a:cubicBezTo>
                    <a:cubicBezTo>
                      <a:pt x="149" y="17"/>
                      <a:pt x="122" y="0"/>
                      <a:pt x="93" y="0"/>
                    </a:cubicBezTo>
                    <a:cubicBezTo>
                      <a:pt x="58" y="1"/>
                      <a:pt x="26" y="27"/>
                      <a:pt x="12" y="60"/>
                    </a:cubicBezTo>
                    <a:cubicBezTo>
                      <a:pt x="-2" y="92"/>
                      <a:pt x="-2" y="129"/>
                      <a:pt x="5" y="164"/>
                    </a:cubicBezTo>
                    <a:cubicBezTo>
                      <a:pt x="26" y="270"/>
                      <a:pt x="100" y="357"/>
                      <a:pt x="170" y="439"/>
                    </a:cubicBezTo>
                    <a:cubicBezTo>
                      <a:pt x="202" y="476"/>
                      <a:pt x="391" y="653"/>
                      <a:pt x="391" y="653"/>
                    </a:cubicBezTo>
                    <a:cubicBezTo>
                      <a:pt x="391" y="653"/>
                      <a:pt x="358" y="384"/>
                      <a:pt x="343" y="32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4" name="Google Shape;1604;p34"/>
              <p:cNvSpPr/>
              <p:nvPr/>
            </p:nvSpPr>
            <p:spPr>
              <a:xfrm>
                <a:off x="2027092" y="2600381"/>
                <a:ext cx="78601" cy="229804"/>
              </a:xfrm>
              <a:custGeom>
                <a:rect b="b" l="l" r="r" t="t"/>
                <a:pathLst>
                  <a:path extrusionOk="0" h="766" w="262">
                    <a:moveTo>
                      <a:pt x="185" y="84"/>
                    </a:moveTo>
                    <a:cubicBezTo>
                      <a:pt x="164" y="44"/>
                      <a:pt x="131" y="0"/>
                      <a:pt x="86" y="0"/>
                    </a:cubicBezTo>
                    <a:cubicBezTo>
                      <a:pt x="50" y="1"/>
                      <a:pt x="21" y="31"/>
                      <a:pt x="9" y="64"/>
                    </a:cubicBezTo>
                    <a:cubicBezTo>
                      <a:pt x="-3" y="97"/>
                      <a:pt x="0" y="133"/>
                      <a:pt x="2" y="169"/>
                    </a:cubicBezTo>
                    <a:cubicBezTo>
                      <a:pt x="18" y="339"/>
                      <a:pt x="187" y="766"/>
                      <a:pt x="187" y="766"/>
                    </a:cubicBezTo>
                    <a:cubicBezTo>
                      <a:pt x="187" y="766"/>
                      <a:pt x="234" y="632"/>
                      <a:pt x="244" y="583"/>
                    </a:cubicBezTo>
                    <a:cubicBezTo>
                      <a:pt x="262" y="505"/>
                      <a:pt x="266" y="423"/>
                      <a:pt x="259" y="343"/>
                    </a:cubicBezTo>
                    <a:cubicBezTo>
                      <a:pt x="250" y="253"/>
                      <a:pt x="225" y="165"/>
                      <a:pt x="185" y="8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5" name="Google Shape;1605;p34"/>
              <p:cNvSpPr/>
              <p:nvPr/>
            </p:nvSpPr>
            <p:spPr>
              <a:xfrm>
                <a:off x="1908290" y="2685283"/>
                <a:ext cx="175803" cy="145802"/>
              </a:xfrm>
              <a:custGeom>
                <a:rect b="b" l="l" r="r" t="t"/>
                <a:pathLst>
                  <a:path extrusionOk="0" h="486" w="586">
                    <a:moveTo>
                      <a:pt x="409" y="201"/>
                    </a:moveTo>
                    <a:cubicBezTo>
                      <a:pt x="339" y="113"/>
                      <a:pt x="246" y="38"/>
                      <a:pt x="137" y="8"/>
                    </a:cubicBezTo>
                    <a:cubicBezTo>
                      <a:pt x="109" y="0"/>
                      <a:pt x="78" y="-4"/>
                      <a:pt x="51" y="8"/>
                    </a:cubicBezTo>
                    <a:cubicBezTo>
                      <a:pt x="19" y="22"/>
                      <a:pt x="0" y="60"/>
                      <a:pt x="0" y="95"/>
                    </a:cubicBezTo>
                    <a:cubicBezTo>
                      <a:pt x="0" y="130"/>
                      <a:pt x="16" y="164"/>
                      <a:pt x="36" y="193"/>
                    </a:cubicBezTo>
                    <a:cubicBezTo>
                      <a:pt x="98" y="282"/>
                      <a:pt x="201" y="331"/>
                      <a:pt x="298" y="378"/>
                    </a:cubicBezTo>
                    <a:cubicBezTo>
                      <a:pt x="343" y="399"/>
                      <a:pt x="586" y="486"/>
                      <a:pt x="586" y="486"/>
                    </a:cubicBezTo>
                    <a:cubicBezTo>
                      <a:pt x="586" y="486"/>
                      <a:pt x="449" y="252"/>
                      <a:pt x="409" y="20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6" name="Google Shape;1606;p34"/>
              <p:cNvSpPr/>
              <p:nvPr/>
            </p:nvSpPr>
            <p:spPr>
              <a:xfrm>
                <a:off x="2083193" y="2633682"/>
                <a:ext cx="102902" cy="196503"/>
              </a:xfrm>
              <a:custGeom>
                <a:rect b="b" l="l" r="r" t="t"/>
                <a:pathLst>
                  <a:path extrusionOk="0" h="655" w="343">
                    <a:moveTo>
                      <a:pt x="210" y="399"/>
                    </a:moveTo>
                    <a:cubicBezTo>
                      <a:pt x="274" y="306"/>
                      <a:pt x="326" y="199"/>
                      <a:pt x="340" y="94"/>
                    </a:cubicBezTo>
                    <a:cubicBezTo>
                      <a:pt x="344" y="67"/>
                      <a:pt x="345" y="38"/>
                      <a:pt x="334" y="20"/>
                    </a:cubicBezTo>
                    <a:cubicBezTo>
                      <a:pt x="319" y="-3"/>
                      <a:pt x="288" y="-5"/>
                      <a:pt x="260" y="8"/>
                    </a:cubicBezTo>
                    <a:cubicBezTo>
                      <a:pt x="232" y="21"/>
                      <a:pt x="207" y="47"/>
                      <a:pt x="186" y="74"/>
                    </a:cubicBezTo>
                    <a:cubicBezTo>
                      <a:pt x="121" y="160"/>
                      <a:pt x="90" y="266"/>
                      <a:pt x="61" y="367"/>
                    </a:cubicBezTo>
                    <a:cubicBezTo>
                      <a:pt x="48" y="413"/>
                      <a:pt x="0" y="655"/>
                      <a:pt x="0" y="655"/>
                    </a:cubicBezTo>
                    <a:cubicBezTo>
                      <a:pt x="0" y="655"/>
                      <a:pt x="173" y="451"/>
                      <a:pt x="210"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7" name="Google Shape;1607;p34"/>
              <p:cNvSpPr/>
              <p:nvPr/>
            </p:nvSpPr>
            <p:spPr>
              <a:xfrm>
                <a:off x="1867789" y="2812185"/>
                <a:ext cx="216304" cy="55501"/>
              </a:xfrm>
              <a:custGeom>
                <a:rect b="b" l="l" r="r" t="t"/>
                <a:pathLst>
                  <a:path extrusionOk="0" h="185" w="721">
                    <a:moveTo>
                      <a:pt x="406" y="162"/>
                    </a:moveTo>
                    <a:cubicBezTo>
                      <a:pt x="296" y="186"/>
                      <a:pt x="177" y="194"/>
                      <a:pt x="74" y="169"/>
                    </a:cubicBezTo>
                    <a:cubicBezTo>
                      <a:pt x="48" y="162"/>
                      <a:pt x="21" y="152"/>
                      <a:pt x="8" y="134"/>
                    </a:cubicBezTo>
                    <a:cubicBezTo>
                      <a:pt x="-8" y="112"/>
                      <a:pt x="2" y="83"/>
                      <a:pt x="24" y="62"/>
                    </a:cubicBezTo>
                    <a:cubicBezTo>
                      <a:pt x="47" y="41"/>
                      <a:pt x="80" y="27"/>
                      <a:pt x="114" y="18"/>
                    </a:cubicBezTo>
                    <a:cubicBezTo>
                      <a:pt x="217" y="-10"/>
                      <a:pt x="327" y="1"/>
                      <a:pt x="432" y="12"/>
                    </a:cubicBezTo>
                    <a:cubicBezTo>
                      <a:pt x="479" y="17"/>
                      <a:pt x="721" y="63"/>
                      <a:pt x="721" y="63"/>
                    </a:cubicBezTo>
                    <a:cubicBezTo>
                      <a:pt x="721" y="63"/>
                      <a:pt x="468" y="147"/>
                      <a:pt x="406" y="162"/>
                    </a:cubicBezTo>
                    <a:close/>
                  </a:path>
                </a:pathLst>
              </a:custGeom>
              <a:solidFill>
                <a:schemeClr val="accent1"/>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8" name="Google Shape;1608;p34"/>
              <p:cNvSpPr/>
              <p:nvPr/>
            </p:nvSpPr>
            <p:spPr>
              <a:xfrm>
                <a:off x="1924490" y="2822085"/>
                <a:ext cx="164703" cy="19500"/>
              </a:xfrm>
              <a:custGeom>
                <a:rect b="b" l="l" r="r" t="t"/>
                <a:pathLst>
                  <a:path extrusionOk="0" h="65" w="549">
                    <a:moveTo>
                      <a:pt x="549" y="38"/>
                    </a:moveTo>
                    <a:cubicBezTo>
                      <a:pt x="502" y="45"/>
                      <a:pt x="456" y="46"/>
                      <a:pt x="410" y="48"/>
                    </a:cubicBezTo>
                    <a:cubicBezTo>
                      <a:pt x="364" y="49"/>
                      <a:pt x="318" y="49"/>
                      <a:pt x="273" y="49"/>
                    </a:cubicBezTo>
                    <a:cubicBezTo>
                      <a:pt x="228" y="49"/>
                      <a:pt x="183" y="50"/>
                      <a:pt x="137" y="53"/>
                    </a:cubicBezTo>
                    <a:cubicBezTo>
                      <a:pt x="92" y="55"/>
                      <a:pt x="47" y="60"/>
                      <a:pt x="0" y="65"/>
                    </a:cubicBezTo>
                    <a:cubicBezTo>
                      <a:pt x="40" y="41"/>
                      <a:pt x="86" y="25"/>
                      <a:pt x="132" y="15"/>
                    </a:cubicBezTo>
                    <a:cubicBezTo>
                      <a:pt x="178" y="5"/>
                      <a:pt x="226" y="0"/>
                      <a:pt x="272" y="0"/>
                    </a:cubicBezTo>
                    <a:cubicBezTo>
                      <a:pt x="319" y="0"/>
                      <a:pt x="366" y="3"/>
                      <a:pt x="412" y="9"/>
                    </a:cubicBezTo>
                    <a:cubicBezTo>
                      <a:pt x="458" y="16"/>
                      <a:pt x="504" y="25"/>
                      <a:pt x="549" y="3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09" name="Google Shape;1609;p34"/>
              <p:cNvSpPr/>
              <p:nvPr/>
            </p:nvSpPr>
            <p:spPr>
              <a:xfrm>
                <a:off x="2061893" y="2655882"/>
                <a:ext cx="23700" cy="175203"/>
              </a:xfrm>
              <a:custGeom>
                <a:rect b="b" l="l" r="r" t="t"/>
                <a:pathLst>
                  <a:path extrusionOk="0" h="584" w="79">
                    <a:moveTo>
                      <a:pt x="6" y="0"/>
                    </a:moveTo>
                    <a:cubicBezTo>
                      <a:pt x="19" y="48"/>
                      <a:pt x="30" y="96"/>
                      <a:pt x="39" y="144"/>
                    </a:cubicBezTo>
                    <a:cubicBezTo>
                      <a:pt x="49" y="192"/>
                      <a:pt x="57" y="240"/>
                      <a:pt x="63" y="288"/>
                    </a:cubicBezTo>
                    <a:cubicBezTo>
                      <a:pt x="70" y="337"/>
                      <a:pt x="75" y="386"/>
                      <a:pt x="77" y="435"/>
                    </a:cubicBezTo>
                    <a:cubicBezTo>
                      <a:pt x="80" y="484"/>
                      <a:pt x="80" y="534"/>
                      <a:pt x="74" y="584"/>
                    </a:cubicBezTo>
                    <a:cubicBezTo>
                      <a:pt x="60" y="536"/>
                      <a:pt x="49" y="488"/>
                      <a:pt x="39" y="440"/>
                    </a:cubicBezTo>
                    <a:cubicBezTo>
                      <a:pt x="29" y="392"/>
                      <a:pt x="22" y="344"/>
                      <a:pt x="15" y="295"/>
                    </a:cubicBezTo>
                    <a:cubicBezTo>
                      <a:pt x="8" y="247"/>
                      <a:pt x="3" y="198"/>
                      <a:pt x="1" y="148"/>
                    </a:cubicBezTo>
                    <a:cubicBezTo>
                      <a:pt x="-1" y="99"/>
                      <a:pt x="0" y="50"/>
                      <a:pt x="6"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0" name="Google Shape;1610;p34"/>
              <p:cNvSpPr/>
              <p:nvPr/>
            </p:nvSpPr>
            <p:spPr>
              <a:xfrm>
                <a:off x="1955091" y="2730584"/>
                <a:ext cx="132602" cy="104102"/>
              </a:xfrm>
              <a:custGeom>
                <a:rect b="b" l="l" r="r" t="t"/>
                <a:pathLst>
                  <a:path extrusionOk="0" h="347" w="442">
                    <a:moveTo>
                      <a:pt x="442" y="347"/>
                    </a:moveTo>
                    <a:cubicBezTo>
                      <a:pt x="402" y="321"/>
                      <a:pt x="365" y="291"/>
                      <a:pt x="329" y="262"/>
                    </a:cubicBezTo>
                    <a:lnTo>
                      <a:pt x="220" y="175"/>
                    </a:lnTo>
                    <a:cubicBezTo>
                      <a:pt x="184" y="145"/>
                      <a:pt x="148" y="116"/>
                      <a:pt x="111" y="87"/>
                    </a:cubicBezTo>
                    <a:lnTo>
                      <a:pt x="0" y="0"/>
                    </a:lnTo>
                    <a:cubicBezTo>
                      <a:pt x="47" y="11"/>
                      <a:pt x="91" y="32"/>
                      <a:pt x="132" y="55"/>
                    </a:cubicBezTo>
                    <a:cubicBezTo>
                      <a:pt x="174" y="79"/>
                      <a:pt x="214" y="106"/>
                      <a:pt x="251" y="137"/>
                    </a:cubicBezTo>
                    <a:cubicBezTo>
                      <a:pt x="287" y="167"/>
                      <a:pt x="322" y="200"/>
                      <a:pt x="355" y="235"/>
                    </a:cubicBezTo>
                    <a:cubicBezTo>
                      <a:pt x="386" y="270"/>
                      <a:pt x="417" y="307"/>
                      <a:pt x="442" y="3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1" name="Google Shape;1611;p34"/>
              <p:cNvSpPr/>
              <p:nvPr/>
            </p:nvSpPr>
            <p:spPr>
              <a:xfrm>
                <a:off x="2087693" y="2674183"/>
                <a:ext cx="69601" cy="153303"/>
              </a:xfrm>
              <a:custGeom>
                <a:rect b="b" l="l" r="r" t="t"/>
                <a:pathLst>
                  <a:path extrusionOk="0" h="511" w="232">
                    <a:moveTo>
                      <a:pt x="232" y="0"/>
                    </a:moveTo>
                    <a:lnTo>
                      <a:pt x="183" y="132"/>
                    </a:lnTo>
                    <a:cubicBezTo>
                      <a:pt x="167" y="176"/>
                      <a:pt x="150" y="219"/>
                      <a:pt x="132" y="262"/>
                    </a:cubicBezTo>
                    <a:cubicBezTo>
                      <a:pt x="113" y="305"/>
                      <a:pt x="94" y="347"/>
                      <a:pt x="73" y="390"/>
                    </a:cubicBezTo>
                    <a:cubicBezTo>
                      <a:pt x="51" y="431"/>
                      <a:pt x="28" y="473"/>
                      <a:pt x="0" y="511"/>
                    </a:cubicBezTo>
                    <a:cubicBezTo>
                      <a:pt x="10" y="464"/>
                      <a:pt x="23" y="419"/>
                      <a:pt x="37" y="375"/>
                    </a:cubicBezTo>
                    <a:cubicBezTo>
                      <a:pt x="52" y="330"/>
                      <a:pt x="68" y="286"/>
                      <a:pt x="87" y="243"/>
                    </a:cubicBezTo>
                    <a:cubicBezTo>
                      <a:pt x="105" y="200"/>
                      <a:pt x="125" y="157"/>
                      <a:pt x="148" y="116"/>
                    </a:cubicBezTo>
                    <a:cubicBezTo>
                      <a:pt x="172" y="75"/>
                      <a:pt x="198" y="34"/>
                      <a:pt x="232"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2" name="Google Shape;1612;p34"/>
              <p:cNvSpPr/>
              <p:nvPr/>
            </p:nvSpPr>
            <p:spPr>
              <a:xfrm>
                <a:off x="2067293" y="2808585"/>
                <a:ext cx="47401" cy="54601"/>
              </a:xfrm>
              <a:custGeom>
                <a:rect b="b" l="l" r="r" t="t"/>
                <a:pathLst>
                  <a:path extrusionOk="0" h="182" w="158">
                    <a:moveTo>
                      <a:pt x="158" y="126"/>
                    </a:moveTo>
                    <a:cubicBezTo>
                      <a:pt x="160" y="144"/>
                      <a:pt x="158" y="165"/>
                      <a:pt x="143" y="176"/>
                    </a:cubicBezTo>
                    <a:cubicBezTo>
                      <a:pt x="127" y="188"/>
                      <a:pt x="103" y="180"/>
                      <a:pt x="85" y="169"/>
                    </a:cubicBezTo>
                    <a:cubicBezTo>
                      <a:pt x="53" y="150"/>
                      <a:pt x="25" y="123"/>
                      <a:pt x="5" y="92"/>
                    </a:cubicBezTo>
                    <a:cubicBezTo>
                      <a:pt x="3" y="89"/>
                      <a:pt x="1" y="87"/>
                      <a:pt x="0" y="84"/>
                    </a:cubicBezTo>
                    <a:cubicBezTo>
                      <a:pt x="0" y="81"/>
                      <a:pt x="1" y="77"/>
                      <a:pt x="3" y="74"/>
                    </a:cubicBezTo>
                    <a:cubicBezTo>
                      <a:pt x="16" y="45"/>
                      <a:pt x="68" y="-15"/>
                      <a:pt x="106" y="4"/>
                    </a:cubicBezTo>
                    <a:cubicBezTo>
                      <a:pt x="122" y="13"/>
                      <a:pt x="132" y="37"/>
                      <a:pt x="139" y="52"/>
                    </a:cubicBezTo>
                    <a:cubicBezTo>
                      <a:pt x="149" y="76"/>
                      <a:pt x="156" y="101"/>
                      <a:pt x="158" y="126"/>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3" name="Google Shape;1613;p34"/>
              <p:cNvSpPr/>
              <p:nvPr/>
            </p:nvSpPr>
            <p:spPr>
              <a:xfrm>
                <a:off x="2589003" y="2691883"/>
                <a:ext cx="125402" cy="718812"/>
              </a:xfrm>
              <a:custGeom>
                <a:rect b="b" l="l" r="r" t="t"/>
                <a:pathLst>
                  <a:path extrusionOk="0" h="2396" w="418">
                    <a:moveTo>
                      <a:pt x="418" y="2389"/>
                    </a:moveTo>
                    <a:lnTo>
                      <a:pt x="370" y="2396"/>
                    </a:lnTo>
                    <a:cubicBezTo>
                      <a:pt x="337" y="2190"/>
                      <a:pt x="331" y="1977"/>
                      <a:pt x="325" y="1772"/>
                    </a:cubicBezTo>
                    <a:cubicBezTo>
                      <a:pt x="322" y="1672"/>
                      <a:pt x="320" y="1568"/>
                      <a:pt x="313" y="1466"/>
                    </a:cubicBezTo>
                    <a:cubicBezTo>
                      <a:pt x="279" y="906"/>
                      <a:pt x="189" y="487"/>
                      <a:pt x="0" y="19"/>
                    </a:cubicBezTo>
                    <a:lnTo>
                      <a:pt x="45" y="0"/>
                    </a:lnTo>
                    <a:cubicBezTo>
                      <a:pt x="234" y="467"/>
                      <a:pt x="328" y="905"/>
                      <a:pt x="362" y="1463"/>
                    </a:cubicBezTo>
                    <a:cubicBezTo>
                      <a:pt x="368" y="1566"/>
                      <a:pt x="371" y="1670"/>
                      <a:pt x="374" y="1771"/>
                    </a:cubicBezTo>
                    <a:cubicBezTo>
                      <a:pt x="380" y="1975"/>
                      <a:pt x="386" y="2185"/>
                      <a:pt x="418" y="238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4" name="Google Shape;1614;p34"/>
              <p:cNvSpPr/>
              <p:nvPr/>
            </p:nvSpPr>
            <p:spPr>
              <a:xfrm>
                <a:off x="2600404" y="2510379"/>
                <a:ext cx="95102" cy="176403"/>
              </a:xfrm>
              <a:custGeom>
                <a:rect b="b" l="l" r="r" t="t"/>
                <a:pathLst>
                  <a:path extrusionOk="0" h="588" w="317">
                    <a:moveTo>
                      <a:pt x="193" y="359"/>
                    </a:moveTo>
                    <a:cubicBezTo>
                      <a:pt x="252" y="276"/>
                      <a:pt x="300" y="180"/>
                      <a:pt x="314" y="85"/>
                    </a:cubicBezTo>
                    <a:cubicBezTo>
                      <a:pt x="318" y="61"/>
                      <a:pt x="319" y="35"/>
                      <a:pt x="309" y="18"/>
                    </a:cubicBezTo>
                    <a:cubicBezTo>
                      <a:pt x="296" y="-2"/>
                      <a:pt x="269" y="-5"/>
                      <a:pt x="243" y="7"/>
                    </a:cubicBezTo>
                    <a:cubicBezTo>
                      <a:pt x="217" y="18"/>
                      <a:pt x="194" y="41"/>
                      <a:pt x="175" y="66"/>
                    </a:cubicBezTo>
                    <a:cubicBezTo>
                      <a:pt x="115" y="142"/>
                      <a:pt x="86" y="238"/>
                      <a:pt x="59" y="329"/>
                    </a:cubicBezTo>
                    <a:cubicBezTo>
                      <a:pt x="47" y="370"/>
                      <a:pt x="0" y="588"/>
                      <a:pt x="0" y="588"/>
                    </a:cubicBezTo>
                    <a:cubicBezTo>
                      <a:pt x="0" y="588"/>
                      <a:pt x="160" y="406"/>
                      <a:pt x="193" y="35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5" name="Google Shape;1615;p34"/>
              <p:cNvSpPr/>
              <p:nvPr/>
            </p:nvSpPr>
            <p:spPr>
              <a:xfrm>
                <a:off x="2419800" y="2578781"/>
                <a:ext cx="169203" cy="116402"/>
              </a:xfrm>
              <a:custGeom>
                <a:rect b="b" l="l" r="r" t="t"/>
                <a:pathLst>
                  <a:path extrusionOk="0" h="388" w="564">
                    <a:moveTo>
                      <a:pt x="378" y="150"/>
                    </a:moveTo>
                    <a:cubicBezTo>
                      <a:pt x="306" y="77"/>
                      <a:pt x="216" y="19"/>
                      <a:pt x="115" y="2"/>
                    </a:cubicBezTo>
                    <a:cubicBezTo>
                      <a:pt x="72" y="-4"/>
                      <a:pt x="24" y="-3"/>
                      <a:pt x="3" y="55"/>
                    </a:cubicBezTo>
                    <a:cubicBezTo>
                      <a:pt x="-9" y="102"/>
                      <a:pt x="13" y="145"/>
                      <a:pt x="43" y="178"/>
                    </a:cubicBezTo>
                    <a:cubicBezTo>
                      <a:pt x="107" y="252"/>
                      <a:pt x="203" y="287"/>
                      <a:pt x="295" y="319"/>
                    </a:cubicBezTo>
                    <a:cubicBezTo>
                      <a:pt x="337" y="334"/>
                      <a:pt x="564" y="388"/>
                      <a:pt x="564" y="388"/>
                    </a:cubicBezTo>
                    <a:cubicBezTo>
                      <a:pt x="564" y="388"/>
                      <a:pt x="418" y="191"/>
                      <a:pt x="378" y="1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6" name="Google Shape;1616;p34"/>
              <p:cNvSpPr/>
              <p:nvPr/>
            </p:nvSpPr>
            <p:spPr>
              <a:xfrm>
                <a:off x="2531102" y="2495079"/>
                <a:ext cx="75901" cy="193203"/>
              </a:xfrm>
              <a:custGeom>
                <a:rect b="b" l="l" r="r" t="t"/>
                <a:pathLst>
                  <a:path extrusionOk="0" h="644" w="253">
                    <a:moveTo>
                      <a:pt x="252" y="346"/>
                    </a:moveTo>
                    <a:cubicBezTo>
                      <a:pt x="256" y="244"/>
                      <a:pt x="236" y="138"/>
                      <a:pt x="179" y="53"/>
                    </a:cubicBezTo>
                    <a:cubicBezTo>
                      <a:pt x="164" y="31"/>
                      <a:pt x="145" y="10"/>
                      <a:pt x="119" y="3"/>
                    </a:cubicBezTo>
                    <a:cubicBezTo>
                      <a:pt x="89" y="-6"/>
                      <a:pt x="55" y="8"/>
                      <a:pt x="34" y="33"/>
                    </a:cubicBezTo>
                    <a:cubicBezTo>
                      <a:pt x="13" y="58"/>
                      <a:pt x="4" y="90"/>
                      <a:pt x="1" y="122"/>
                    </a:cubicBezTo>
                    <a:cubicBezTo>
                      <a:pt x="-8" y="219"/>
                      <a:pt x="33" y="313"/>
                      <a:pt x="73" y="402"/>
                    </a:cubicBezTo>
                    <a:cubicBezTo>
                      <a:pt x="91" y="443"/>
                      <a:pt x="207" y="644"/>
                      <a:pt x="207" y="644"/>
                    </a:cubicBezTo>
                    <a:cubicBezTo>
                      <a:pt x="207" y="644"/>
                      <a:pt x="250" y="403"/>
                      <a:pt x="252" y="34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7" name="Google Shape;1617;p34"/>
              <p:cNvSpPr/>
              <p:nvPr/>
            </p:nvSpPr>
            <p:spPr>
              <a:xfrm>
                <a:off x="2586303" y="2487879"/>
                <a:ext cx="60601" cy="207303"/>
              </a:xfrm>
              <a:custGeom>
                <a:rect b="b" l="l" r="r" t="t"/>
                <a:pathLst>
                  <a:path extrusionOk="0" h="691" w="202">
                    <a:moveTo>
                      <a:pt x="192" y="100"/>
                    </a:moveTo>
                    <a:cubicBezTo>
                      <a:pt x="185" y="60"/>
                      <a:pt x="168" y="14"/>
                      <a:pt x="128" y="3"/>
                    </a:cubicBezTo>
                    <a:cubicBezTo>
                      <a:pt x="98" y="-6"/>
                      <a:pt x="65" y="12"/>
                      <a:pt x="45" y="38"/>
                    </a:cubicBezTo>
                    <a:cubicBezTo>
                      <a:pt x="27" y="63"/>
                      <a:pt x="19" y="95"/>
                      <a:pt x="12" y="126"/>
                    </a:cubicBezTo>
                    <a:cubicBezTo>
                      <a:pt x="-19" y="278"/>
                      <a:pt x="18" y="691"/>
                      <a:pt x="18" y="691"/>
                    </a:cubicBezTo>
                    <a:cubicBezTo>
                      <a:pt x="18" y="691"/>
                      <a:pt x="92" y="587"/>
                      <a:pt x="114" y="548"/>
                    </a:cubicBezTo>
                    <a:cubicBezTo>
                      <a:pt x="150" y="484"/>
                      <a:pt x="175" y="415"/>
                      <a:pt x="189" y="343"/>
                    </a:cubicBezTo>
                    <a:cubicBezTo>
                      <a:pt x="204" y="264"/>
                      <a:pt x="206" y="181"/>
                      <a:pt x="192" y="10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8" name="Google Shape;1618;p34"/>
              <p:cNvSpPr/>
              <p:nvPr/>
            </p:nvSpPr>
            <p:spPr>
              <a:xfrm>
                <a:off x="2469001" y="2530180"/>
                <a:ext cx="123002" cy="165903"/>
              </a:xfrm>
              <a:custGeom>
                <a:rect b="b" l="l" r="r" t="t"/>
                <a:pathLst>
                  <a:path extrusionOk="0" h="553" w="410">
                    <a:moveTo>
                      <a:pt x="331" y="261"/>
                    </a:moveTo>
                    <a:cubicBezTo>
                      <a:pt x="293" y="166"/>
                      <a:pt x="232" y="78"/>
                      <a:pt x="146" y="23"/>
                    </a:cubicBezTo>
                    <a:cubicBezTo>
                      <a:pt x="123" y="9"/>
                      <a:pt x="98" y="-3"/>
                      <a:pt x="71" y="1"/>
                    </a:cubicBezTo>
                    <a:cubicBezTo>
                      <a:pt x="39" y="5"/>
                      <a:pt x="14" y="32"/>
                      <a:pt x="5" y="63"/>
                    </a:cubicBezTo>
                    <a:cubicBezTo>
                      <a:pt x="-4" y="94"/>
                      <a:pt x="1" y="127"/>
                      <a:pt x="11" y="158"/>
                    </a:cubicBezTo>
                    <a:cubicBezTo>
                      <a:pt x="41" y="250"/>
                      <a:pt x="117" y="320"/>
                      <a:pt x="189" y="385"/>
                    </a:cubicBezTo>
                    <a:cubicBezTo>
                      <a:pt x="222" y="415"/>
                      <a:pt x="410" y="553"/>
                      <a:pt x="410" y="553"/>
                    </a:cubicBezTo>
                    <a:cubicBezTo>
                      <a:pt x="410" y="553"/>
                      <a:pt x="352" y="315"/>
                      <a:pt x="331" y="2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19" name="Google Shape;1619;p34"/>
              <p:cNvSpPr/>
              <p:nvPr/>
            </p:nvSpPr>
            <p:spPr>
              <a:xfrm>
                <a:off x="2591704" y="2547280"/>
                <a:ext cx="136202" cy="147902"/>
              </a:xfrm>
              <a:custGeom>
                <a:rect b="b" l="l" r="r" t="t"/>
                <a:pathLst>
                  <a:path extrusionOk="0" h="493" w="454">
                    <a:moveTo>
                      <a:pt x="247" y="326"/>
                    </a:moveTo>
                    <a:cubicBezTo>
                      <a:pt x="327" y="262"/>
                      <a:pt x="399" y="184"/>
                      <a:pt x="439" y="96"/>
                    </a:cubicBezTo>
                    <a:cubicBezTo>
                      <a:pt x="449" y="74"/>
                      <a:pt x="458" y="49"/>
                      <a:pt x="453" y="30"/>
                    </a:cubicBezTo>
                    <a:cubicBezTo>
                      <a:pt x="446" y="7"/>
                      <a:pt x="420" y="-3"/>
                      <a:pt x="393" y="1"/>
                    </a:cubicBezTo>
                    <a:cubicBezTo>
                      <a:pt x="365" y="5"/>
                      <a:pt x="336" y="20"/>
                      <a:pt x="311" y="39"/>
                    </a:cubicBezTo>
                    <a:cubicBezTo>
                      <a:pt x="232" y="96"/>
                      <a:pt x="178" y="180"/>
                      <a:pt x="127" y="260"/>
                    </a:cubicBezTo>
                    <a:cubicBezTo>
                      <a:pt x="104" y="296"/>
                      <a:pt x="0" y="493"/>
                      <a:pt x="0" y="493"/>
                    </a:cubicBezTo>
                    <a:cubicBezTo>
                      <a:pt x="0" y="493"/>
                      <a:pt x="202" y="361"/>
                      <a:pt x="247" y="32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0" name="Google Shape;1620;p34"/>
              <p:cNvSpPr/>
              <p:nvPr/>
            </p:nvSpPr>
            <p:spPr>
              <a:xfrm>
                <a:off x="2400900" y="2637282"/>
                <a:ext cx="191103" cy="60301"/>
              </a:xfrm>
              <a:custGeom>
                <a:rect b="b" l="l" r="r" t="t"/>
                <a:pathLst>
                  <a:path extrusionOk="0" h="201" w="637">
                    <a:moveTo>
                      <a:pt x="339" y="200"/>
                    </a:moveTo>
                    <a:cubicBezTo>
                      <a:pt x="237" y="193"/>
                      <a:pt x="133" y="169"/>
                      <a:pt x="50" y="120"/>
                    </a:cubicBezTo>
                    <a:cubicBezTo>
                      <a:pt x="29" y="107"/>
                      <a:pt x="8" y="92"/>
                      <a:pt x="2" y="73"/>
                    </a:cubicBezTo>
                    <a:cubicBezTo>
                      <a:pt x="-6" y="50"/>
                      <a:pt x="10" y="28"/>
                      <a:pt x="35" y="15"/>
                    </a:cubicBezTo>
                    <a:cubicBezTo>
                      <a:pt x="60" y="2"/>
                      <a:pt x="92" y="-1"/>
                      <a:pt x="124" y="0"/>
                    </a:cubicBezTo>
                    <a:cubicBezTo>
                      <a:pt x="220" y="2"/>
                      <a:pt x="313" y="40"/>
                      <a:pt x="400" y="77"/>
                    </a:cubicBezTo>
                    <a:cubicBezTo>
                      <a:pt x="440" y="94"/>
                      <a:pt x="637" y="196"/>
                      <a:pt x="637" y="196"/>
                    </a:cubicBezTo>
                    <a:cubicBezTo>
                      <a:pt x="637" y="196"/>
                      <a:pt x="396" y="204"/>
                      <a:pt x="339" y="200"/>
                    </a:cubicBezTo>
                    <a:close/>
                  </a:path>
                </a:pathLst>
              </a:custGeom>
              <a:solidFill>
                <a:schemeClr val="lt2"/>
              </a:solidFill>
              <a:ln>
                <a:noFill/>
              </a:ln>
            </p:spPr>
            <p:txBody>
              <a:bodyPr anchorCtr="1" anchor="ctr" bIns="27350" lIns="90000" spcFirstLastPara="1" rIns="90000" wrap="square" tIns="27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1" name="Google Shape;1621;p34"/>
              <p:cNvSpPr/>
              <p:nvPr/>
            </p:nvSpPr>
            <p:spPr>
              <a:xfrm>
                <a:off x="2451301" y="2660382"/>
                <a:ext cx="144602" cy="39301"/>
              </a:xfrm>
              <a:custGeom>
                <a:rect b="b" l="l" r="r" t="t"/>
                <a:pathLst>
                  <a:path extrusionOk="0" h="131" w="482">
                    <a:moveTo>
                      <a:pt x="482" y="131"/>
                    </a:moveTo>
                    <a:cubicBezTo>
                      <a:pt x="440" y="125"/>
                      <a:pt x="398" y="115"/>
                      <a:pt x="358" y="105"/>
                    </a:cubicBezTo>
                    <a:cubicBezTo>
                      <a:pt x="318" y="94"/>
                      <a:pt x="279" y="82"/>
                      <a:pt x="240" y="71"/>
                    </a:cubicBezTo>
                    <a:cubicBezTo>
                      <a:pt x="200" y="60"/>
                      <a:pt x="161" y="49"/>
                      <a:pt x="122" y="39"/>
                    </a:cubicBezTo>
                    <a:cubicBezTo>
                      <a:pt x="82" y="29"/>
                      <a:pt x="42" y="21"/>
                      <a:pt x="0" y="12"/>
                    </a:cubicBezTo>
                    <a:cubicBezTo>
                      <a:pt x="41" y="0"/>
                      <a:pt x="85" y="-2"/>
                      <a:pt x="128" y="1"/>
                    </a:cubicBezTo>
                    <a:cubicBezTo>
                      <a:pt x="170" y="4"/>
                      <a:pt x="213" y="12"/>
                      <a:pt x="253" y="24"/>
                    </a:cubicBezTo>
                    <a:cubicBezTo>
                      <a:pt x="294" y="36"/>
                      <a:pt x="333" y="51"/>
                      <a:pt x="371" y="68"/>
                    </a:cubicBezTo>
                    <a:cubicBezTo>
                      <a:pt x="409" y="87"/>
                      <a:pt x="446" y="107"/>
                      <a:pt x="482" y="131"/>
                    </a:cubicBezTo>
                    <a:close/>
                  </a:path>
                </a:pathLst>
              </a:custGeom>
              <a:solidFill>
                <a:schemeClr val="accent2"/>
              </a:solidFill>
              <a:ln>
                <a:noFill/>
              </a:ln>
            </p:spPr>
            <p:txBody>
              <a:bodyPr anchorCtr="1" anchor="ctr" bIns="2150" lIns="90000" spcFirstLastPara="1" rIns="90000" wrap="square" tIns="2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2" name="Google Shape;1622;p34"/>
              <p:cNvSpPr/>
              <p:nvPr/>
            </p:nvSpPr>
            <p:spPr>
              <a:xfrm>
                <a:off x="2592004" y="2539480"/>
                <a:ext cx="27900" cy="156603"/>
              </a:xfrm>
              <a:custGeom>
                <a:rect b="b" l="l" r="r" t="t"/>
                <a:pathLst>
                  <a:path extrusionOk="0" h="522" w="93">
                    <a:moveTo>
                      <a:pt x="93" y="0"/>
                    </a:moveTo>
                    <a:cubicBezTo>
                      <a:pt x="93" y="45"/>
                      <a:pt x="90" y="89"/>
                      <a:pt x="86" y="133"/>
                    </a:cubicBezTo>
                    <a:cubicBezTo>
                      <a:pt x="82" y="177"/>
                      <a:pt x="76" y="221"/>
                      <a:pt x="70" y="264"/>
                    </a:cubicBezTo>
                    <a:cubicBezTo>
                      <a:pt x="63" y="308"/>
                      <a:pt x="55" y="351"/>
                      <a:pt x="44" y="395"/>
                    </a:cubicBezTo>
                    <a:cubicBezTo>
                      <a:pt x="33" y="438"/>
                      <a:pt x="20" y="481"/>
                      <a:pt x="0" y="522"/>
                    </a:cubicBezTo>
                    <a:cubicBezTo>
                      <a:pt x="0" y="477"/>
                      <a:pt x="2" y="433"/>
                      <a:pt x="5" y="388"/>
                    </a:cubicBezTo>
                    <a:cubicBezTo>
                      <a:pt x="10" y="345"/>
                      <a:pt x="14" y="301"/>
                      <a:pt x="22" y="257"/>
                    </a:cubicBezTo>
                    <a:cubicBezTo>
                      <a:pt x="28" y="213"/>
                      <a:pt x="37" y="169"/>
                      <a:pt x="48" y="127"/>
                    </a:cubicBezTo>
                    <a:cubicBezTo>
                      <a:pt x="60" y="83"/>
                      <a:pt x="73" y="40"/>
                      <a:pt x="93"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3" name="Google Shape;1623;p34"/>
              <p:cNvSpPr/>
              <p:nvPr/>
            </p:nvSpPr>
            <p:spPr>
              <a:xfrm>
                <a:off x="2506502" y="2575781"/>
                <a:ext cx="87901" cy="124502"/>
              </a:xfrm>
              <a:custGeom>
                <a:rect b="b" l="l" r="r" t="t"/>
                <a:pathLst>
                  <a:path extrusionOk="0" h="415" w="293">
                    <a:moveTo>
                      <a:pt x="293" y="415"/>
                    </a:moveTo>
                    <a:cubicBezTo>
                      <a:pt x="264" y="382"/>
                      <a:pt x="239" y="348"/>
                      <a:pt x="214" y="313"/>
                    </a:cubicBezTo>
                    <a:cubicBezTo>
                      <a:pt x="190" y="278"/>
                      <a:pt x="166" y="244"/>
                      <a:pt x="143" y="209"/>
                    </a:cubicBezTo>
                    <a:lnTo>
                      <a:pt x="72" y="105"/>
                    </a:lnTo>
                    <a:cubicBezTo>
                      <a:pt x="48" y="71"/>
                      <a:pt x="24" y="36"/>
                      <a:pt x="0" y="0"/>
                    </a:cubicBezTo>
                    <a:cubicBezTo>
                      <a:pt x="38" y="21"/>
                      <a:pt x="71" y="50"/>
                      <a:pt x="102" y="81"/>
                    </a:cubicBezTo>
                    <a:cubicBezTo>
                      <a:pt x="132" y="112"/>
                      <a:pt x="159" y="146"/>
                      <a:pt x="184" y="182"/>
                    </a:cubicBezTo>
                    <a:cubicBezTo>
                      <a:pt x="208" y="217"/>
                      <a:pt x="229" y="255"/>
                      <a:pt x="248" y="294"/>
                    </a:cubicBezTo>
                    <a:cubicBezTo>
                      <a:pt x="266" y="333"/>
                      <a:pt x="282" y="373"/>
                      <a:pt x="293" y="41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4" name="Google Shape;1624;p34"/>
              <p:cNvSpPr/>
              <p:nvPr/>
            </p:nvSpPr>
            <p:spPr>
              <a:xfrm>
                <a:off x="2595904" y="2579381"/>
                <a:ext cx="100202" cy="114602"/>
              </a:xfrm>
              <a:custGeom>
                <a:rect b="b" l="l" r="r" t="t"/>
                <a:pathLst>
                  <a:path extrusionOk="0" h="382" w="334">
                    <a:moveTo>
                      <a:pt x="334" y="0"/>
                    </a:moveTo>
                    <a:cubicBezTo>
                      <a:pt x="309" y="36"/>
                      <a:pt x="284" y="69"/>
                      <a:pt x="259" y="103"/>
                    </a:cubicBezTo>
                    <a:cubicBezTo>
                      <a:pt x="233" y="137"/>
                      <a:pt x="208" y="170"/>
                      <a:pt x="181" y="202"/>
                    </a:cubicBezTo>
                    <a:cubicBezTo>
                      <a:pt x="154" y="235"/>
                      <a:pt x="126" y="266"/>
                      <a:pt x="97" y="297"/>
                    </a:cubicBezTo>
                    <a:cubicBezTo>
                      <a:pt x="67" y="327"/>
                      <a:pt x="36" y="357"/>
                      <a:pt x="0" y="382"/>
                    </a:cubicBezTo>
                    <a:cubicBezTo>
                      <a:pt x="21" y="344"/>
                      <a:pt x="43" y="308"/>
                      <a:pt x="67" y="273"/>
                    </a:cubicBezTo>
                    <a:cubicBezTo>
                      <a:pt x="91" y="238"/>
                      <a:pt x="116" y="204"/>
                      <a:pt x="143" y="171"/>
                    </a:cubicBezTo>
                    <a:cubicBezTo>
                      <a:pt x="170" y="139"/>
                      <a:pt x="199" y="107"/>
                      <a:pt x="230" y="78"/>
                    </a:cubicBezTo>
                    <a:cubicBezTo>
                      <a:pt x="262" y="48"/>
                      <a:pt x="295" y="20"/>
                      <a:pt x="33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5" name="Google Shape;1625;p34"/>
              <p:cNvSpPr/>
              <p:nvPr/>
            </p:nvSpPr>
            <p:spPr>
              <a:xfrm>
                <a:off x="2577003" y="2678983"/>
                <a:ext cx="38701" cy="50701"/>
              </a:xfrm>
              <a:custGeom>
                <a:rect b="b" l="l" r="r" t="t"/>
                <a:pathLst>
                  <a:path extrusionOk="0" h="169" w="129">
                    <a:moveTo>
                      <a:pt x="125" y="129"/>
                    </a:moveTo>
                    <a:cubicBezTo>
                      <a:pt x="122" y="144"/>
                      <a:pt x="115" y="162"/>
                      <a:pt x="100" y="167"/>
                    </a:cubicBezTo>
                    <a:cubicBezTo>
                      <a:pt x="82" y="173"/>
                      <a:pt x="63" y="160"/>
                      <a:pt x="51" y="146"/>
                    </a:cubicBezTo>
                    <a:cubicBezTo>
                      <a:pt x="28" y="121"/>
                      <a:pt x="11" y="91"/>
                      <a:pt x="1" y="59"/>
                    </a:cubicBezTo>
                    <a:cubicBezTo>
                      <a:pt x="0" y="56"/>
                      <a:pt x="0" y="53"/>
                      <a:pt x="0" y="50"/>
                    </a:cubicBezTo>
                    <a:cubicBezTo>
                      <a:pt x="1" y="48"/>
                      <a:pt x="2" y="45"/>
                      <a:pt x="4" y="43"/>
                    </a:cubicBezTo>
                    <a:cubicBezTo>
                      <a:pt x="23" y="21"/>
                      <a:pt x="84" y="-18"/>
                      <a:pt x="111" y="9"/>
                    </a:cubicBezTo>
                    <a:cubicBezTo>
                      <a:pt x="123" y="21"/>
                      <a:pt x="125" y="45"/>
                      <a:pt x="127" y="60"/>
                    </a:cubicBezTo>
                    <a:cubicBezTo>
                      <a:pt x="131" y="82"/>
                      <a:pt x="130" y="106"/>
                      <a:pt x="125" y="129"/>
                    </a:cubicBezTo>
                    <a:close/>
                  </a:path>
                </a:pathLst>
              </a:custGeom>
              <a:solidFill>
                <a:schemeClr val="dk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6" name="Google Shape;1626;p34"/>
              <p:cNvSpPr/>
              <p:nvPr/>
            </p:nvSpPr>
            <p:spPr>
              <a:xfrm>
                <a:off x="2395200" y="3058190"/>
                <a:ext cx="103202" cy="966616"/>
              </a:xfrm>
              <a:custGeom>
                <a:rect b="b" l="l" r="r" t="t"/>
                <a:pathLst>
                  <a:path extrusionOk="0" h="3222" w="344">
                    <a:moveTo>
                      <a:pt x="96" y="3222"/>
                    </a:moveTo>
                    <a:cubicBezTo>
                      <a:pt x="314" y="2641"/>
                      <a:pt x="389" y="2104"/>
                      <a:pt x="318" y="1623"/>
                    </a:cubicBezTo>
                    <a:cubicBezTo>
                      <a:pt x="291" y="1439"/>
                      <a:pt x="241" y="1256"/>
                      <a:pt x="193" y="1080"/>
                    </a:cubicBezTo>
                    <a:cubicBezTo>
                      <a:pt x="166" y="984"/>
                      <a:pt x="140" y="884"/>
                      <a:pt x="116" y="786"/>
                    </a:cubicBezTo>
                    <a:cubicBezTo>
                      <a:pt x="49" y="500"/>
                      <a:pt x="7" y="277"/>
                      <a:pt x="78" y="10"/>
                    </a:cubicBezTo>
                    <a:lnTo>
                      <a:pt x="38" y="0"/>
                    </a:lnTo>
                    <a:cubicBezTo>
                      <a:pt x="-35" y="275"/>
                      <a:pt x="8" y="503"/>
                      <a:pt x="77" y="795"/>
                    </a:cubicBezTo>
                    <a:cubicBezTo>
                      <a:pt x="100" y="894"/>
                      <a:pt x="127" y="994"/>
                      <a:pt x="153" y="1091"/>
                    </a:cubicBezTo>
                    <a:cubicBezTo>
                      <a:pt x="201" y="1266"/>
                      <a:pt x="250" y="1447"/>
                      <a:pt x="277" y="1629"/>
                    </a:cubicBezTo>
                    <a:cubicBezTo>
                      <a:pt x="347" y="2103"/>
                      <a:pt x="273" y="2633"/>
                      <a:pt x="57" y="3207"/>
                    </a:cubicBezTo>
                    <a:lnTo>
                      <a:pt x="96" y="322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7" name="Google Shape;1627;p34"/>
              <p:cNvSpPr/>
              <p:nvPr/>
            </p:nvSpPr>
            <p:spPr>
              <a:xfrm>
                <a:off x="2234996" y="2864086"/>
                <a:ext cx="166503" cy="191103"/>
              </a:xfrm>
              <a:custGeom>
                <a:rect b="b" l="l" r="r" t="t"/>
                <a:pathLst>
                  <a:path extrusionOk="0" h="637" w="555">
                    <a:moveTo>
                      <a:pt x="249" y="417"/>
                    </a:moveTo>
                    <a:cubicBezTo>
                      <a:pt x="151" y="334"/>
                      <a:pt x="63" y="231"/>
                      <a:pt x="16" y="120"/>
                    </a:cubicBezTo>
                    <a:cubicBezTo>
                      <a:pt x="4" y="91"/>
                      <a:pt x="-5" y="60"/>
                      <a:pt x="2" y="36"/>
                    </a:cubicBezTo>
                    <a:cubicBezTo>
                      <a:pt x="12" y="7"/>
                      <a:pt x="45" y="-5"/>
                      <a:pt x="80" y="1"/>
                    </a:cubicBezTo>
                    <a:cubicBezTo>
                      <a:pt x="114" y="7"/>
                      <a:pt x="149" y="28"/>
                      <a:pt x="181" y="53"/>
                    </a:cubicBezTo>
                    <a:cubicBezTo>
                      <a:pt x="277" y="128"/>
                      <a:pt x="342" y="236"/>
                      <a:pt x="403" y="339"/>
                    </a:cubicBezTo>
                    <a:cubicBezTo>
                      <a:pt x="431" y="385"/>
                      <a:pt x="555" y="637"/>
                      <a:pt x="555" y="637"/>
                    </a:cubicBezTo>
                    <a:cubicBezTo>
                      <a:pt x="555" y="637"/>
                      <a:pt x="304" y="464"/>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8" name="Google Shape;1628;p34"/>
              <p:cNvSpPr/>
              <p:nvPr/>
            </p:nvSpPr>
            <p:spPr>
              <a:xfrm>
                <a:off x="2418000" y="2873686"/>
                <a:ext cx="180003" cy="188103"/>
              </a:xfrm>
              <a:custGeom>
                <a:rect b="b" l="l" r="r" t="t"/>
                <a:pathLst>
                  <a:path extrusionOk="0" h="627" w="600">
                    <a:moveTo>
                      <a:pt x="155" y="279"/>
                    </a:moveTo>
                    <a:cubicBezTo>
                      <a:pt x="220" y="168"/>
                      <a:pt x="313" y="69"/>
                      <a:pt x="431" y="17"/>
                    </a:cubicBezTo>
                    <a:cubicBezTo>
                      <a:pt x="481" y="-4"/>
                      <a:pt x="540" y="-16"/>
                      <a:pt x="583" y="48"/>
                    </a:cubicBezTo>
                    <a:cubicBezTo>
                      <a:pt x="613" y="101"/>
                      <a:pt x="599" y="160"/>
                      <a:pt x="573" y="211"/>
                    </a:cubicBezTo>
                    <a:cubicBezTo>
                      <a:pt x="518" y="320"/>
                      <a:pt x="411" y="393"/>
                      <a:pt x="308" y="460"/>
                    </a:cubicBezTo>
                    <a:cubicBezTo>
                      <a:pt x="261" y="491"/>
                      <a:pt x="0" y="627"/>
                      <a:pt x="0" y="627"/>
                    </a:cubicBezTo>
                    <a:cubicBezTo>
                      <a:pt x="0" y="627"/>
                      <a:pt x="119" y="342"/>
                      <a:pt x="155"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29" name="Google Shape;1629;p34"/>
              <p:cNvSpPr/>
              <p:nvPr/>
            </p:nvSpPr>
            <p:spPr>
              <a:xfrm>
                <a:off x="2357699" y="2807985"/>
                <a:ext cx="87601" cy="247204"/>
              </a:xfrm>
              <a:custGeom>
                <a:rect b="b" l="l" r="r" t="t"/>
                <a:pathLst>
                  <a:path extrusionOk="0" h="824" w="292">
                    <a:moveTo>
                      <a:pt x="30" y="472"/>
                    </a:moveTo>
                    <a:cubicBezTo>
                      <a:pt x="-6" y="348"/>
                      <a:pt x="-14" y="213"/>
                      <a:pt x="30" y="92"/>
                    </a:cubicBezTo>
                    <a:cubicBezTo>
                      <a:pt x="41" y="61"/>
                      <a:pt x="58" y="29"/>
                      <a:pt x="86" y="12"/>
                    </a:cubicBezTo>
                    <a:cubicBezTo>
                      <a:pt x="121" y="-8"/>
                      <a:pt x="168" y="-1"/>
                      <a:pt x="201" y="23"/>
                    </a:cubicBezTo>
                    <a:cubicBezTo>
                      <a:pt x="233" y="46"/>
                      <a:pt x="254" y="83"/>
                      <a:pt x="268" y="121"/>
                    </a:cubicBezTo>
                    <a:cubicBezTo>
                      <a:pt x="309" y="236"/>
                      <a:pt x="288" y="364"/>
                      <a:pt x="267" y="485"/>
                    </a:cubicBezTo>
                    <a:cubicBezTo>
                      <a:pt x="257" y="541"/>
                      <a:pt x="177" y="824"/>
                      <a:pt x="177" y="824"/>
                    </a:cubicBezTo>
                    <a:cubicBezTo>
                      <a:pt x="177" y="824"/>
                      <a:pt x="51" y="542"/>
                      <a:pt x="30"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0" name="Google Shape;1630;p34"/>
              <p:cNvSpPr/>
              <p:nvPr/>
            </p:nvSpPr>
            <p:spPr>
              <a:xfrm>
                <a:off x="2296198" y="2817585"/>
                <a:ext cx="118802" cy="245104"/>
              </a:xfrm>
              <a:custGeom>
                <a:rect b="b" l="l" r="r" t="t"/>
                <a:pathLst>
                  <a:path extrusionOk="0" h="817" w="396">
                    <a:moveTo>
                      <a:pt x="1" y="149"/>
                    </a:moveTo>
                    <a:cubicBezTo>
                      <a:pt x="-3" y="97"/>
                      <a:pt x="3" y="36"/>
                      <a:pt x="49" y="10"/>
                    </a:cubicBezTo>
                    <a:cubicBezTo>
                      <a:pt x="83" y="-10"/>
                      <a:pt x="130" y="1"/>
                      <a:pt x="160" y="27"/>
                    </a:cubicBezTo>
                    <a:cubicBezTo>
                      <a:pt x="191" y="53"/>
                      <a:pt x="210" y="90"/>
                      <a:pt x="228" y="126"/>
                    </a:cubicBezTo>
                    <a:cubicBezTo>
                      <a:pt x="313" y="300"/>
                      <a:pt x="396" y="817"/>
                      <a:pt x="396" y="817"/>
                    </a:cubicBezTo>
                    <a:cubicBezTo>
                      <a:pt x="396" y="817"/>
                      <a:pt x="273" y="713"/>
                      <a:pt x="234" y="672"/>
                    </a:cubicBezTo>
                    <a:cubicBezTo>
                      <a:pt x="171" y="605"/>
                      <a:pt x="119" y="528"/>
                      <a:pt x="80" y="446"/>
                    </a:cubicBezTo>
                    <a:cubicBezTo>
                      <a:pt x="36" y="353"/>
                      <a:pt x="9" y="252"/>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1" name="Google Shape;1631;p34"/>
              <p:cNvSpPr/>
              <p:nvPr/>
            </p:nvSpPr>
            <p:spPr>
              <a:xfrm>
                <a:off x="2414700" y="2830185"/>
                <a:ext cx="110102" cy="234004"/>
              </a:xfrm>
              <a:custGeom>
                <a:rect b="b" l="l" r="r" t="t"/>
                <a:pathLst>
                  <a:path extrusionOk="0" h="780" w="367">
                    <a:moveTo>
                      <a:pt x="7" y="399"/>
                    </a:moveTo>
                    <a:cubicBezTo>
                      <a:pt x="24" y="271"/>
                      <a:pt x="71" y="144"/>
                      <a:pt x="160" y="50"/>
                    </a:cubicBezTo>
                    <a:cubicBezTo>
                      <a:pt x="183" y="26"/>
                      <a:pt x="211" y="4"/>
                      <a:pt x="244" y="0"/>
                    </a:cubicBezTo>
                    <a:cubicBezTo>
                      <a:pt x="284" y="-5"/>
                      <a:pt x="324" y="21"/>
                      <a:pt x="344" y="55"/>
                    </a:cubicBezTo>
                    <a:cubicBezTo>
                      <a:pt x="365" y="90"/>
                      <a:pt x="369" y="132"/>
                      <a:pt x="366" y="173"/>
                    </a:cubicBezTo>
                    <a:cubicBezTo>
                      <a:pt x="358" y="296"/>
                      <a:pt x="287" y="404"/>
                      <a:pt x="219" y="506"/>
                    </a:cubicBezTo>
                    <a:cubicBezTo>
                      <a:pt x="187" y="553"/>
                      <a:pt x="0" y="780"/>
                      <a:pt x="0" y="780"/>
                    </a:cubicBezTo>
                    <a:cubicBezTo>
                      <a:pt x="0" y="780"/>
                      <a:pt x="-2" y="471"/>
                      <a:pt x="7"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2" name="Google Shape;1632;p34"/>
              <p:cNvSpPr/>
              <p:nvPr/>
            </p:nvSpPr>
            <p:spPr>
              <a:xfrm>
                <a:off x="2206196" y="2918387"/>
                <a:ext cx="208803" cy="144302"/>
              </a:xfrm>
              <a:custGeom>
                <a:rect b="b" l="l" r="r" t="t"/>
                <a:pathLst>
                  <a:path extrusionOk="0" h="481" w="696">
                    <a:moveTo>
                      <a:pt x="342" y="354"/>
                    </a:moveTo>
                    <a:cubicBezTo>
                      <a:pt x="225" y="300"/>
                      <a:pt x="112" y="226"/>
                      <a:pt x="36" y="132"/>
                    </a:cubicBezTo>
                    <a:cubicBezTo>
                      <a:pt x="17" y="107"/>
                      <a:pt x="-1" y="80"/>
                      <a:pt x="0" y="55"/>
                    </a:cubicBezTo>
                    <a:cubicBezTo>
                      <a:pt x="1" y="25"/>
                      <a:pt x="29" y="5"/>
                      <a:pt x="64" y="1"/>
                    </a:cubicBezTo>
                    <a:cubicBezTo>
                      <a:pt x="99" y="-3"/>
                      <a:pt x="139" y="7"/>
                      <a:pt x="176" y="22"/>
                    </a:cubicBezTo>
                    <a:cubicBezTo>
                      <a:pt x="290" y="68"/>
                      <a:pt x="382" y="154"/>
                      <a:pt x="469" y="236"/>
                    </a:cubicBezTo>
                    <a:cubicBezTo>
                      <a:pt x="508" y="273"/>
                      <a:pt x="696" y="481"/>
                      <a:pt x="696" y="481"/>
                    </a:cubicBezTo>
                    <a:cubicBezTo>
                      <a:pt x="696" y="481"/>
                      <a:pt x="408" y="383"/>
                      <a:pt x="342" y="35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3" name="Google Shape;1633;p34"/>
              <p:cNvSpPr/>
              <p:nvPr/>
            </p:nvSpPr>
            <p:spPr>
              <a:xfrm>
                <a:off x="2414700" y="2940888"/>
                <a:ext cx="221704" cy="123302"/>
              </a:xfrm>
              <a:custGeom>
                <a:rect b="b" l="l" r="r" t="t"/>
                <a:pathLst>
                  <a:path extrusionOk="0" h="411" w="739">
                    <a:moveTo>
                      <a:pt x="366" y="323"/>
                    </a:moveTo>
                    <a:cubicBezTo>
                      <a:pt x="488" y="283"/>
                      <a:pt x="608" y="222"/>
                      <a:pt x="694" y="136"/>
                    </a:cubicBezTo>
                    <a:cubicBezTo>
                      <a:pt x="716" y="114"/>
                      <a:pt x="737" y="89"/>
                      <a:pt x="739" y="64"/>
                    </a:cubicBezTo>
                    <a:cubicBezTo>
                      <a:pt x="742" y="34"/>
                      <a:pt x="715" y="11"/>
                      <a:pt x="681" y="3"/>
                    </a:cubicBezTo>
                    <a:cubicBezTo>
                      <a:pt x="647" y="-5"/>
                      <a:pt x="606" y="1"/>
                      <a:pt x="567" y="12"/>
                    </a:cubicBezTo>
                    <a:cubicBezTo>
                      <a:pt x="449" y="45"/>
                      <a:pt x="349" y="120"/>
                      <a:pt x="253" y="192"/>
                    </a:cubicBezTo>
                    <a:cubicBezTo>
                      <a:pt x="210" y="225"/>
                      <a:pt x="0" y="411"/>
                      <a:pt x="0" y="411"/>
                    </a:cubicBezTo>
                    <a:cubicBezTo>
                      <a:pt x="0" y="411"/>
                      <a:pt x="297" y="345"/>
                      <a:pt x="366"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4" name="Google Shape;1634;p34"/>
              <p:cNvSpPr/>
              <p:nvPr/>
            </p:nvSpPr>
            <p:spPr>
              <a:xfrm>
                <a:off x="2411100" y="2981388"/>
                <a:ext cx="165903" cy="87901"/>
              </a:xfrm>
              <a:custGeom>
                <a:rect b="b" l="l" r="r" t="t"/>
                <a:pathLst>
                  <a:path extrusionOk="0" h="293" w="553">
                    <a:moveTo>
                      <a:pt x="0" y="293"/>
                    </a:moveTo>
                    <a:cubicBezTo>
                      <a:pt x="48" y="270"/>
                      <a:pt x="94" y="244"/>
                      <a:pt x="139" y="217"/>
                    </a:cubicBezTo>
                    <a:cubicBezTo>
                      <a:pt x="161" y="204"/>
                      <a:pt x="183" y="190"/>
                      <a:pt x="206" y="177"/>
                    </a:cubicBezTo>
                    <a:cubicBezTo>
                      <a:pt x="217" y="170"/>
                      <a:pt x="228" y="163"/>
                      <a:pt x="239" y="156"/>
                    </a:cubicBezTo>
                    <a:lnTo>
                      <a:pt x="273" y="136"/>
                    </a:lnTo>
                    <a:cubicBezTo>
                      <a:pt x="318" y="110"/>
                      <a:pt x="363" y="85"/>
                      <a:pt x="409" y="62"/>
                    </a:cubicBezTo>
                    <a:cubicBezTo>
                      <a:pt x="456" y="39"/>
                      <a:pt x="503" y="19"/>
                      <a:pt x="553" y="0"/>
                    </a:cubicBezTo>
                    <a:cubicBezTo>
                      <a:pt x="499" y="2"/>
                      <a:pt x="447" y="15"/>
                      <a:pt x="397" y="33"/>
                    </a:cubicBezTo>
                    <a:cubicBezTo>
                      <a:pt x="346" y="51"/>
                      <a:pt x="298" y="74"/>
                      <a:pt x="252" y="101"/>
                    </a:cubicBezTo>
                    <a:cubicBezTo>
                      <a:pt x="230" y="115"/>
                      <a:pt x="207" y="129"/>
                      <a:pt x="185" y="144"/>
                    </a:cubicBezTo>
                    <a:cubicBezTo>
                      <a:pt x="163" y="159"/>
                      <a:pt x="142" y="174"/>
                      <a:pt x="121" y="191"/>
                    </a:cubicBezTo>
                    <a:cubicBezTo>
                      <a:pt x="79" y="222"/>
                      <a:pt x="39" y="256"/>
                      <a:pt x="0" y="29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5" name="Google Shape;1635;p34"/>
              <p:cNvSpPr/>
              <p:nvPr/>
            </p:nvSpPr>
            <p:spPr>
              <a:xfrm>
                <a:off x="2332198" y="2881186"/>
                <a:ext cx="82501" cy="183003"/>
              </a:xfrm>
              <a:custGeom>
                <a:rect b="b" l="l" r="r" t="t"/>
                <a:pathLst>
                  <a:path extrusionOk="0" h="610" w="275">
                    <a:moveTo>
                      <a:pt x="0" y="0"/>
                    </a:moveTo>
                    <a:cubicBezTo>
                      <a:pt x="18" y="53"/>
                      <a:pt x="38" y="105"/>
                      <a:pt x="58" y="157"/>
                    </a:cubicBezTo>
                    <a:cubicBezTo>
                      <a:pt x="67" y="183"/>
                      <a:pt x="78" y="209"/>
                      <a:pt x="88" y="235"/>
                    </a:cubicBezTo>
                    <a:lnTo>
                      <a:pt x="120" y="312"/>
                    </a:lnTo>
                    <a:cubicBezTo>
                      <a:pt x="142" y="363"/>
                      <a:pt x="165" y="414"/>
                      <a:pt x="191" y="464"/>
                    </a:cubicBezTo>
                    <a:cubicBezTo>
                      <a:pt x="216" y="514"/>
                      <a:pt x="243" y="563"/>
                      <a:pt x="275" y="610"/>
                    </a:cubicBezTo>
                    <a:cubicBezTo>
                      <a:pt x="258" y="556"/>
                      <a:pt x="239" y="503"/>
                      <a:pt x="220" y="451"/>
                    </a:cubicBezTo>
                    <a:cubicBezTo>
                      <a:pt x="200" y="399"/>
                      <a:pt x="180" y="347"/>
                      <a:pt x="158" y="296"/>
                    </a:cubicBezTo>
                    <a:cubicBezTo>
                      <a:pt x="147" y="271"/>
                      <a:pt x="135" y="245"/>
                      <a:pt x="124" y="219"/>
                    </a:cubicBezTo>
                    <a:cubicBezTo>
                      <a:pt x="112" y="194"/>
                      <a:pt x="100" y="169"/>
                      <a:pt x="87" y="144"/>
                    </a:cubicBezTo>
                    <a:cubicBezTo>
                      <a:pt x="61" y="94"/>
                      <a:pt x="34" y="45"/>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6" name="Google Shape;1636;p34"/>
              <p:cNvSpPr/>
              <p:nvPr/>
            </p:nvSpPr>
            <p:spPr>
              <a:xfrm>
                <a:off x="2413200" y="2890487"/>
                <a:ext cx="68701" cy="179403"/>
              </a:xfrm>
              <a:custGeom>
                <a:rect b="b" l="l" r="r" t="t"/>
                <a:pathLst>
                  <a:path extrusionOk="0" h="598" w="229">
                    <a:moveTo>
                      <a:pt x="0" y="598"/>
                    </a:moveTo>
                    <a:cubicBezTo>
                      <a:pt x="21" y="548"/>
                      <a:pt x="39" y="497"/>
                      <a:pt x="57" y="447"/>
                    </a:cubicBezTo>
                    <a:lnTo>
                      <a:pt x="83" y="372"/>
                    </a:lnTo>
                    <a:cubicBezTo>
                      <a:pt x="92" y="347"/>
                      <a:pt x="101" y="321"/>
                      <a:pt x="110" y="296"/>
                    </a:cubicBezTo>
                    <a:cubicBezTo>
                      <a:pt x="128" y="247"/>
                      <a:pt x="147" y="197"/>
                      <a:pt x="167" y="148"/>
                    </a:cubicBezTo>
                    <a:cubicBezTo>
                      <a:pt x="187" y="99"/>
                      <a:pt x="208" y="50"/>
                      <a:pt x="229" y="0"/>
                    </a:cubicBezTo>
                    <a:cubicBezTo>
                      <a:pt x="193" y="41"/>
                      <a:pt x="164" y="87"/>
                      <a:pt x="138" y="134"/>
                    </a:cubicBezTo>
                    <a:cubicBezTo>
                      <a:pt x="112" y="182"/>
                      <a:pt x="90" y="232"/>
                      <a:pt x="71" y="282"/>
                    </a:cubicBezTo>
                    <a:cubicBezTo>
                      <a:pt x="63" y="308"/>
                      <a:pt x="54" y="334"/>
                      <a:pt x="46" y="360"/>
                    </a:cubicBezTo>
                    <a:cubicBezTo>
                      <a:pt x="39" y="386"/>
                      <a:pt x="32" y="412"/>
                      <a:pt x="26" y="438"/>
                    </a:cubicBezTo>
                    <a:cubicBezTo>
                      <a:pt x="14" y="491"/>
                      <a:pt x="5"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7" name="Google Shape;1637;p34"/>
              <p:cNvSpPr/>
              <p:nvPr/>
            </p:nvSpPr>
            <p:spPr>
              <a:xfrm>
                <a:off x="2251797" y="2953488"/>
                <a:ext cx="157503" cy="109202"/>
              </a:xfrm>
              <a:custGeom>
                <a:rect b="b" l="l" r="r" t="t"/>
                <a:pathLst>
                  <a:path extrusionOk="0" h="364" w="525">
                    <a:moveTo>
                      <a:pt x="0" y="0"/>
                    </a:moveTo>
                    <a:cubicBezTo>
                      <a:pt x="43" y="32"/>
                      <a:pt x="85" y="64"/>
                      <a:pt x="127" y="96"/>
                    </a:cubicBezTo>
                    <a:lnTo>
                      <a:pt x="191" y="144"/>
                    </a:lnTo>
                    <a:lnTo>
                      <a:pt x="255" y="192"/>
                    </a:lnTo>
                    <a:cubicBezTo>
                      <a:pt x="298" y="223"/>
                      <a:pt x="341" y="254"/>
                      <a:pt x="386" y="283"/>
                    </a:cubicBezTo>
                    <a:cubicBezTo>
                      <a:pt x="430" y="312"/>
                      <a:pt x="476" y="341"/>
                      <a:pt x="525" y="364"/>
                    </a:cubicBezTo>
                    <a:cubicBezTo>
                      <a:pt x="486" y="327"/>
                      <a:pt x="446" y="291"/>
                      <a:pt x="405" y="258"/>
                    </a:cubicBezTo>
                    <a:cubicBezTo>
                      <a:pt x="364" y="223"/>
                      <a:pt x="322" y="190"/>
                      <a:pt x="279" y="158"/>
                    </a:cubicBezTo>
                    <a:cubicBezTo>
                      <a:pt x="236" y="128"/>
                      <a:pt x="192" y="97"/>
                      <a:pt x="146" y="70"/>
                    </a:cubicBezTo>
                    <a:cubicBezTo>
                      <a:pt x="99" y="42"/>
                      <a:pt x="51" y="17"/>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8" name="Google Shape;1638;p34"/>
              <p:cNvSpPr/>
              <p:nvPr/>
            </p:nvSpPr>
            <p:spPr>
              <a:xfrm>
                <a:off x="2385599" y="3045590"/>
                <a:ext cx="47401" cy="63601"/>
              </a:xfrm>
              <a:custGeom>
                <a:rect b="b" l="l" r="r" t="t"/>
                <a:pathLst>
                  <a:path extrusionOk="0" h="212" w="158">
                    <a:moveTo>
                      <a:pt x="28" y="172"/>
                    </a:moveTo>
                    <a:cubicBezTo>
                      <a:pt x="37" y="190"/>
                      <a:pt x="50" y="209"/>
                      <a:pt x="71" y="211"/>
                    </a:cubicBezTo>
                    <a:cubicBezTo>
                      <a:pt x="94" y="214"/>
                      <a:pt x="113" y="192"/>
                      <a:pt x="124" y="171"/>
                    </a:cubicBezTo>
                    <a:cubicBezTo>
                      <a:pt x="144" y="133"/>
                      <a:pt x="156" y="91"/>
                      <a:pt x="158" y="49"/>
                    </a:cubicBezTo>
                    <a:cubicBezTo>
                      <a:pt x="158" y="45"/>
                      <a:pt x="158" y="41"/>
                      <a:pt x="157" y="38"/>
                    </a:cubicBezTo>
                    <a:cubicBezTo>
                      <a:pt x="155" y="35"/>
                      <a:pt x="152" y="32"/>
                      <a:pt x="149" y="30"/>
                    </a:cubicBezTo>
                    <a:cubicBezTo>
                      <a:pt x="120" y="8"/>
                      <a:pt x="33" y="-20"/>
                      <a:pt x="7" y="22"/>
                    </a:cubicBezTo>
                    <a:cubicBezTo>
                      <a:pt x="-4" y="39"/>
                      <a:pt x="1" y="69"/>
                      <a:pt x="3" y="88"/>
                    </a:cubicBezTo>
                    <a:cubicBezTo>
                      <a:pt x="7" y="117"/>
                      <a:pt x="15" y="146"/>
                      <a:pt x="28" y="172"/>
                    </a:cubicBezTo>
                    <a:close/>
                  </a:path>
                </a:pathLst>
              </a:custGeom>
              <a:solidFill>
                <a:schemeClr val="dk2"/>
              </a:solidFill>
              <a:ln>
                <a:noFill/>
              </a:ln>
            </p:spPr>
            <p:txBody>
              <a:bodyPr anchorCtr="1" anchor="ctr" bIns="31300" lIns="90000" spcFirstLastPara="1" rIns="90000" wrap="square" tIns="31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39" name="Google Shape;1639;p34"/>
              <p:cNvSpPr/>
              <p:nvPr/>
            </p:nvSpPr>
            <p:spPr>
              <a:xfrm>
                <a:off x="2435100" y="3065990"/>
                <a:ext cx="145802" cy="213304"/>
              </a:xfrm>
              <a:custGeom>
                <a:rect b="b" l="l" r="r" t="t"/>
                <a:pathLst>
                  <a:path extrusionOk="0" h="711" w="486">
                    <a:moveTo>
                      <a:pt x="486" y="0"/>
                    </a:moveTo>
                    <a:cubicBezTo>
                      <a:pt x="436" y="102"/>
                      <a:pt x="336" y="167"/>
                      <a:pt x="255" y="246"/>
                    </a:cubicBezTo>
                    <a:cubicBezTo>
                      <a:pt x="125" y="369"/>
                      <a:pt x="35" y="533"/>
                      <a:pt x="0" y="708"/>
                    </a:cubicBezTo>
                    <a:cubicBezTo>
                      <a:pt x="54" y="719"/>
                      <a:pt x="107" y="694"/>
                      <a:pt x="155" y="665"/>
                    </a:cubicBezTo>
                    <a:cubicBezTo>
                      <a:pt x="287" y="584"/>
                      <a:pt x="385" y="452"/>
                      <a:pt x="430" y="304"/>
                    </a:cubicBezTo>
                    <a:cubicBezTo>
                      <a:pt x="461" y="206"/>
                      <a:pt x="478" y="103"/>
                      <a:pt x="48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0" name="Google Shape;1640;p34"/>
              <p:cNvSpPr/>
              <p:nvPr/>
            </p:nvSpPr>
            <p:spPr>
              <a:xfrm>
                <a:off x="2433900" y="3112791"/>
                <a:ext cx="122102" cy="165303"/>
              </a:xfrm>
              <a:custGeom>
                <a:rect b="b" l="l" r="r" t="t"/>
                <a:pathLst>
                  <a:path extrusionOk="0" h="551" w="407">
                    <a:moveTo>
                      <a:pt x="407" y="0"/>
                    </a:moveTo>
                    <a:cubicBezTo>
                      <a:pt x="368" y="42"/>
                      <a:pt x="329" y="84"/>
                      <a:pt x="290" y="126"/>
                    </a:cubicBezTo>
                    <a:cubicBezTo>
                      <a:pt x="271" y="147"/>
                      <a:pt x="252" y="168"/>
                      <a:pt x="233" y="190"/>
                    </a:cubicBezTo>
                    <a:cubicBezTo>
                      <a:pt x="214" y="211"/>
                      <a:pt x="196" y="233"/>
                      <a:pt x="177" y="255"/>
                    </a:cubicBezTo>
                    <a:cubicBezTo>
                      <a:pt x="141" y="299"/>
                      <a:pt x="106" y="346"/>
                      <a:pt x="75" y="395"/>
                    </a:cubicBezTo>
                    <a:cubicBezTo>
                      <a:pt x="45" y="444"/>
                      <a:pt x="18" y="496"/>
                      <a:pt x="0" y="551"/>
                    </a:cubicBezTo>
                    <a:cubicBezTo>
                      <a:pt x="33" y="503"/>
                      <a:pt x="67" y="458"/>
                      <a:pt x="102" y="413"/>
                    </a:cubicBezTo>
                    <a:cubicBezTo>
                      <a:pt x="136" y="369"/>
                      <a:pt x="172" y="326"/>
                      <a:pt x="209" y="281"/>
                    </a:cubicBezTo>
                    <a:lnTo>
                      <a:pt x="263" y="215"/>
                    </a:lnTo>
                    <a:cubicBezTo>
                      <a:pt x="280" y="192"/>
                      <a:pt x="298" y="170"/>
                      <a:pt x="315" y="147"/>
                    </a:cubicBezTo>
                    <a:cubicBezTo>
                      <a:pt x="349" y="100"/>
                      <a:pt x="382"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1" name="Google Shape;1641;p34"/>
              <p:cNvSpPr/>
              <p:nvPr/>
            </p:nvSpPr>
            <p:spPr>
              <a:xfrm>
                <a:off x="2187595" y="3034189"/>
                <a:ext cx="205803" cy="161103"/>
              </a:xfrm>
              <a:custGeom>
                <a:rect b="b" l="l" r="r" t="t"/>
                <a:pathLst>
                  <a:path extrusionOk="0" h="537" w="686">
                    <a:moveTo>
                      <a:pt x="0" y="0"/>
                    </a:moveTo>
                    <a:cubicBezTo>
                      <a:pt x="80" y="80"/>
                      <a:pt x="195" y="111"/>
                      <a:pt x="298" y="160"/>
                    </a:cubicBezTo>
                    <a:cubicBezTo>
                      <a:pt x="459" y="236"/>
                      <a:pt x="597" y="363"/>
                      <a:pt x="686" y="517"/>
                    </a:cubicBezTo>
                    <a:cubicBezTo>
                      <a:pt x="638" y="545"/>
                      <a:pt x="579" y="538"/>
                      <a:pt x="525" y="525"/>
                    </a:cubicBezTo>
                    <a:cubicBezTo>
                      <a:pt x="374" y="491"/>
                      <a:pt x="240" y="396"/>
                      <a:pt x="149" y="270"/>
                    </a:cubicBezTo>
                    <a:cubicBezTo>
                      <a:pt x="89" y="187"/>
                      <a:pt x="40" y="94"/>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2" name="Google Shape;1642;p34"/>
              <p:cNvSpPr/>
              <p:nvPr/>
            </p:nvSpPr>
            <p:spPr>
              <a:xfrm>
                <a:off x="2225996" y="3070790"/>
                <a:ext cx="168303" cy="118202"/>
              </a:xfrm>
              <a:custGeom>
                <a:rect b="b" l="l" r="r" t="t"/>
                <a:pathLst>
                  <a:path extrusionOk="0" h="394" w="561">
                    <a:moveTo>
                      <a:pt x="0" y="0"/>
                    </a:moveTo>
                    <a:cubicBezTo>
                      <a:pt x="41" y="41"/>
                      <a:pt x="87" y="76"/>
                      <a:pt x="134" y="109"/>
                    </a:cubicBezTo>
                    <a:cubicBezTo>
                      <a:pt x="158" y="126"/>
                      <a:pt x="182" y="142"/>
                      <a:pt x="206" y="157"/>
                    </a:cubicBezTo>
                    <a:lnTo>
                      <a:pt x="278" y="203"/>
                    </a:lnTo>
                    <a:cubicBezTo>
                      <a:pt x="326" y="234"/>
                      <a:pt x="374" y="263"/>
                      <a:pt x="421" y="294"/>
                    </a:cubicBezTo>
                    <a:cubicBezTo>
                      <a:pt x="468" y="326"/>
                      <a:pt x="514" y="359"/>
                      <a:pt x="561" y="394"/>
                    </a:cubicBezTo>
                    <a:cubicBezTo>
                      <a:pt x="527" y="347"/>
                      <a:pt x="485" y="306"/>
                      <a:pt x="440" y="269"/>
                    </a:cubicBezTo>
                    <a:cubicBezTo>
                      <a:pt x="395" y="232"/>
                      <a:pt x="348" y="199"/>
                      <a:pt x="299" y="169"/>
                    </a:cubicBezTo>
                    <a:cubicBezTo>
                      <a:pt x="275" y="154"/>
                      <a:pt x="250" y="139"/>
                      <a:pt x="225" y="124"/>
                    </a:cubicBezTo>
                    <a:cubicBezTo>
                      <a:pt x="201" y="110"/>
                      <a:pt x="176" y="96"/>
                      <a:pt x="151" y="82"/>
                    </a:cubicBezTo>
                    <a:cubicBezTo>
                      <a:pt x="101" y="54"/>
                      <a:pt x="51" y="27"/>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3" name="Google Shape;1643;p34"/>
              <p:cNvSpPr/>
              <p:nvPr/>
            </p:nvSpPr>
            <p:spPr>
              <a:xfrm>
                <a:off x="2829308" y="2836486"/>
                <a:ext cx="239704" cy="567309"/>
              </a:xfrm>
              <a:custGeom>
                <a:rect b="b" l="l" r="r" t="t"/>
                <a:pathLst>
                  <a:path extrusionOk="0" h="1891" w="799">
                    <a:moveTo>
                      <a:pt x="38" y="1891"/>
                    </a:moveTo>
                    <a:cubicBezTo>
                      <a:pt x="105" y="1729"/>
                      <a:pt x="150" y="1557"/>
                      <a:pt x="195" y="1391"/>
                    </a:cubicBezTo>
                    <a:cubicBezTo>
                      <a:pt x="217" y="1310"/>
                      <a:pt x="239" y="1225"/>
                      <a:pt x="264" y="1143"/>
                    </a:cubicBezTo>
                    <a:cubicBezTo>
                      <a:pt x="399" y="693"/>
                      <a:pt x="555" y="368"/>
                      <a:pt x="799" y="24"/>
                    </a:cubicBezTo>
                    <a:lnTo>
                      <a:pt x="766" y="0"/>
                    </a:lnTo>
                    <a:cubicBezTo>
                      <a:pt x="521" y="344"/>
                      <a:pt x="360" y="683"/>
                      <a:pt x="225" y="1131"/>
                    </a:cubicBezTo>
                    <a:cubicBezTo>
                      <a:pt x="199" y="1214"/>
                      <a:pt x="177" y="1299"/>
                      <a:pt x="155" y="1380"/>
                    </a:cubicBezTo>
                    <a:cubicBezTo>
                      <a:pt x="111" y="1546"/>
                      <a:pt x="65" y="1716"/>
                      <a:pt x="0" y="1876"/>
                    </a:cubicBezTo>
                    <a:lnTo>
                      <a:pt x="38" y="189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4" name="Google Shape;1644;p34"/>
              <p:cNvSpPr/>
              <p:nvPr/>
            </p:nvSpPr>
            <p:spPr>
              <a:xfrm>
                <a:off x="2985912" y="2945388"/>
                <a:ext cx="257404" cy="68101"/>
              </a:xfrm>
              <a:custGeom>
                <a:rect b="b" l="l" r="r" t="t"/>
                <a:pathLst>
                  <a:path extrusionOk="0" h="227" w="858">
                    <a:moveTo>
                      <a:pt x="858" y="39"/>
                    </a:moveTo>
                    <a:cubicBezTo>
                      <a:pt x="746" y="62"/>
                      <a:pt x="633" y="25"/>
                      <a:pt x="521" y="9"/>
                    </a:cubicBezTo>
                    <a:cubicBezTo>
                      <a:pt x="344" y="-17"/>
                      <a:pt x="160" y="13"/>
                      <a:pt x="0" y="94"/>
                    </a:cubicBezTo>
                    <a:cubicBezTo>
                      <a:pt x="25" y="143"/>
                      <a:pt x="78" y="169"/>
                      <a:pt x="130" y="189"/>
                    </a:cubicBezTo>
                    <a:cubicBezTo>
                      <a:pt x="275" y="243"/>
                      <a:pt x="440" y="238"/>
                      <a:pt x="584" y="183"/>
                    </a:cubicBezTo>
                    <a:cubicBezTo>
                      <a:pt x="680" y="146"/>
                      <a:pt x="772" y="96"/>
                      <a:pt x="858" y="39"/>
                    </a:cubicBezTo>
                    <a:close/>
                  </a:path>
                </a:pathLst>
              </a:custGeom>
              <a:solidFill>
                <a:schemeClr val="dk2"/>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5" name="Google Shape;1645;p34"/>
              <p:cNvSpPr/>
              <p:nvPr/>
            </p:nvSpPr>
            <p:spPr>
              <a:xfrm>
                <a:off x="2985612" y="2959188"/>
                <a:ext cx="205203" cy="13200"/>
              </a:xfrm>
              <a:custGeom>
                <a:rect b="b" l="l" r="r" t="t"/>
                <a:pathLst>
                  <a:path extrusionOk="0" h="44" w="684">
                    <a:moveTo>
                      <a:pt x="684" y="25"/>
                    </a:moveTo>
                    <a:cubicBezTo>
                      <a:pt x="627" y="19"/>
                      <a:pt x="570" y="15"/>
                      <a:pt x="513" y="10"/>
                    </a:cubicBezTo>
                    <a:cubicBezTo>
                      <a:pt x="485" y="7"/>
                      <a:pt x="456" y="6"/>
                      <a:pt x="428" y="4"/>
                    </a:cubicBezTo>
                    <a:cubicBezTo>
                      <a:pt x="399" y="3"/>
                      <a:pt x="371" y="2"/>
                      <a:pt x="342" y="1"/>
                    </a:cubicBezTo>
                    <a:cubicBezTo>
                      <a:pt x="285" y="-1"/>
                      <a:pt x="227" y="1"/>
                      <a:pt x="169" y="6"/>
                    </a:cubicBezTo>
                    <a:cubicBezTo>
                      <a:pt x="111" y="13"/>
                      <a:pt x="54" y="24"/>
                      <a:pt x="0" y="44"/>
                    </a:cubicBezTo>
                    <a:cubicBezTo>
                      <a:pt x="58" y="41"/>
                      <a:pt x="114" y="39"/>
                      <a:pt x="171" y="39"/>
                    </a:cubicBezTo>
                    <a:cubicBezTo>
                      <a:pt x="227" y="38"/>
                      <a:pt x="284" y="40"/>
                      <a:pt x="341" y="41"/>
                    </a:cubicBezTo>
                    <a:lnTo>
                      <a:pt x="427" y="43"/>
                    </a:lnTo>
                    <a:cubicBezTo>
                      <a:pt x="455" y="43"/>
                      <a:pt x="484" y="43"/>
                      <a:pt x="513" y="42"/>
                    </a:cubicBezTo>
                    <a:cubicBezTo>
                      <a:pt x="570" y="40"/>
                      <a:pt x="628" y="36"/>
                      <a:pt x="684" y="25"/>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6" name="Google Shape;1646;p34"/>
              <p:cNvSpPr/>
              <p:nvPr/>
            </p:nvSpPr>
            <p:spPr>
              <a:xfrm>
                <a:off x="3016812" y="2651382"/>
                <a:ext cx="50101" cy="179103"/>
              </a:xfrm>
              <a:custGeom>
                <a:rect b="b" l="l" r="r" t="t"/>
                <a:pathLst>
                  <a:path extrusionOk="0" h="597" w="167">
                    <a:moveTo>
                      <a:pt x="39" y="342"/>
                    </a:moveTo>
                    <a:cubicBezTo>
                      <a:pt x="9" y="252"/>
                      <a:pt x="-8" y="154"/>
                      <a:pt x="4" y="67"/>
                    </a:cubicBezTo>
                    <a:cubicBezTo>
                      <a:pt x="7" y="44"/>
                      <a:pt x="13" y="21"/>
                      <a:pt x="27" y="8"/>
                    </a:cubicBezTo>
                    <a:cubicBezTo>
                      <a:pt x="44" y="-6"/>
                      <a:pt x="70" y="-1"/>
                      <a:pt x="89" y="15"/>
                    </a:cubicBezTo>
                    <a:cubicBezTo>
                      <a:pt x="109" y="32"/>
                      <a:pt x="123" y="59"/>
                      <a:pt x="134" y="86"/>
                    </a:cubicBezTo>
                    <a:cubicBezTo>
                      <a:pt x="166" y="170"/>
                      <a:pt x="167" y="263"/>
                      <a:pt x="167" y="351"/>
                    </a:cubicBezTo>
                    <a:cubicBezTo>
                      <a:pt x="166" y="391"/>
                      <a:pt x="149" y="597"/>
                      <a:pt x="149" y="597"/>
                    </a:cubicBezTo>
                    <a:cubicBezTo>
                      <a:pt x="149" y="597"/>
                      <a:pt x="57" y="393"/>
                      <a:pt x="39" y="34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7" name="Google Shape;1647;p34"/>
              <p:cNvSpPr/>
              <p:nvPr/>
            </p:nvSpPr>
            <p:spPr>
              <a:xfrm>
                <a:off x="3069613" y="2773184"/>
                <a:ext cx="176103" cy="71101"/>
              </a:xfrm>
              <a:custGeom>
                <a:rect b="b" l="l" r="r" t="t"/>
                <a:pathLst>
                  <a:path extrusionOk="0" h="237" w="587">
                    <a:moveTo>
                      <a:pt x="230" y="64"/>
                    </a:moveTo>
                    <a:cubicBezTo>
                      <a:pt x="313" y="19"/>
                      <a:pt x="409" y="-9"/>
                      <a:pt x="502" y="3"/>
                    </a:cubicBezTo>
                    <a:cubicBezTo>
                      <a:pt x="542" y="8"/>
                      <a:pt x="584" y="23"/>
                      <a:pt x="587" y="80"/>
                    </a:cubicBezTo>
                    <a:cubicBezTo>
                      <a:pt x="586" y="124"/>
                      <a:pt x="555" y="157"/>
                      <a:pt x="520" y="179"/>
                    </a:cubicBezTo>
                    <a:cubicBezTo>
                      <a:pt x="443" y="227"/>
                      <a:pt x="348" y="232"/>
                      <a:pt x="258" y="237"/>
                    </a:cubicBezTo>
                    <a:cubicBezTo>
                      <a:pt x="217" y="238"/>
                      <a:pt x="0" y="226"/>
                      <a:pt x="0" y="226"/>
                    </a:cubicBezTo>
                    <a:cubicBezTo>
                      <a:pt x="0" y="226"/>
                      <a:pt x="183" y="90"/>
                      <a:pt x="230" y="64"/>
                    </a:cubicBezTo>
                    <a:close/>
                  </a:path>
                </a:pathLst>
              </a:custGeom>
              <a:solidFill>
                <a:schemeClr val="accent1"/>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8" name="Google Shape;1648;p34"/>
              <p:cNvSpPr/>
              <p:nvPr/>
            </p:nvSpPr>
            <p:spPr>
              <a:xfrm>
                <a:off x="3067513" y="2669682"/>
                <a:ext cx="98102" cy="164103"/>
              </a:xfrm>
              <a:custGeom>
                <a:rect b="b" l="l" r="r" t="t"/>
                <a:pathLst>
                  <a:path extrusionOk="0" h="547" w="327">
                    <a:moveTo>
                      <a:pt x="40" y="270"/>
                    </a:moveTo>
                    <a:cubicBezTo>
                      <a:pt x="64" y="178"/>
                      <a:pt x="110" y="89"/>
                      <a:pt x="184" y="29"/>
                    </a:cubicBezTo>
                    <a:cubicBezTo>
                      <a:pt x="203" y="13"/>
                      <a:pt x="225" y="0"/>
                      <a:pt x="250" y="0"/>
                    </a:cubicBezTo>
                    <a:cubicBezTo>
                      <a:pt x="279" y="0"/>
                      <a:pt x="306" y="22"/>
                      <a:pt x="318" y="50"/>
                    </a:cubicBezTo>
                    <a:cubicBezTo>
                      <a:pt x="329" y="77"/>
                      <a:pt x="329" y="108"/>
                      <a:pt x="323" y="137"/>
                    </a:cubicBezTo>
                    <a:cubicBezTo>
                      <a:pt x="305" y="226"/>
                      <a:pt x="244" y="299"/>
                      <a:pt x="185" y="368"/>
                    </a:cubicBezTo>
                    <a:cubicBezTo>
                      <a:pt x="158" y="398"/>
                      <a:pt x="0" y="547"/>
                      <a:pt x="0" y="547"/>
                    </a:cubicBezTo>
                    <a:cubicBezTo>
                      <a:pt x="0" y="547"/>
                      <a:pt x="27" y="321"/>
                      <a:pt x="40" y="27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49" name="Google Shape;1649;p34"/>
              <p:cNvSpPr/>
              <p:nvPr/>
            </p:nvSpPr>
            <p:spPr>
              <a:xfrm>
                <a:off x="3048613" y="2647782"/>
                <a:ext cx="66001" cy="192603"/>
              </a:xfrm>
              <a:custGeom>
                <a:rect b="b" l="l" r="r" t="t"/>
                <a:pathLst>
                  <a:path extrusionOk="0" h="642" w="220">
                    <a:moveTo>
                      <a:pt x="65" y="70"/>
                    </a:moveTo>
                    <a:cubicBezTo>
                      <a:pt x="82" y="36"/>
                      <a:pt x="110" y="-1"/>
                      <a:pt x="148" y="0"/>
                    </a:cubicBezTo>
                    <a:cubicBezTo>
                      <a:pt x="177" y="1"/>
                      <a:pt x="202" y="25"/>
                      <a:pt x="212" y="54"/>
                    </a:cubicBezTo>
                    <a:cubicBezTo>
                      <a:pt x="222" y="81"/>
                      <a:pt x="220" y="111"/>
                      <a:pt x="218" y="141"/>
                    </a:cubicBezTo>
                    <a:cubicBezTo>
                      <a:pt x="205" y="284"/>
                      <a:pt x="63" y="642"/>
                      <a:pt x="63" y="642"/>
                    </a:cubicBezTo>
                    <a:cubicBezTo>
                      <a:pt x="63" y="642"/>
                      <a:pt x="24" y="529"/>
                      <a:pt x="15" y="489"/>
                    </a:cubicBezTo>
                    <a:cubicBezTo>
                      <a:pt x="0" y="423"/>
                      <a:pt x="-4" y="355"/>
                      <a:pt x="3" y="287"/>
                    </a:cubicBezTo>
                    <a:cubicBezTo>
                      <a:pt x="11" y="212"/>
                      <a:pt x="31" y="138"/>
                      <a:pt x="65" y="7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0" name="Google Shape;1650;p34"/>
              <p:cNvSpPr/>
              <p:nvPr/>
            </p:nvSpPr>
            <p:spPr>
              <a:xfrm>
                <a:off x="3066613" y="2718883"/>
                <a:ext cx="147302" cy="122102"/>
              </a:xfrm>
              <a:custGeom>
                <a:rect b="b" l="l" r="r" t="t"/>
                <a:pathLst>
                  <a:path extrusionOk="0" h="407" w="491">
                    <a:moveTo>
                      <a:pt x="149" y="169"/>
                    </a:moveTo>
                    <a:cubicBezTo>
                      <a:pt x="208" y="95"/>
                      <a:pt x="285" y="32"/>
                      <a:pt x="377" y="6"/>
                    </a:cubicBezTo>
                    <a:cubicBezTo>
                      <a:pt x="400" y="0"/>
                      <a:pt x="426" y="-3"/>
                      <a:pt x="449" y="6"/>
                    </a:cubicBezTo>
                    <a:cubicBezTo>
                      <a:pt x="476" y="19"/>
                      <a:pt x="491" y="50"/>
                      <a:pt x="491" y="80"/>
                    </a:cubicBezTo>
                    <a:cubicBezTo>
                      <a:pt x="491" y="109"/>
                      <a:pt x="478" y="137"/>
                      <a:pt x="461" y="162"/>
                    </a:cubicBezTo>
                    <a:cubicBezTo>
                      <a:pt x="409" y="236"/>
                      <a:pt x="324" y="278"/>
                      <a:pt x="242" y="317"/>
                    </a:cubicBezTo>
                    <a:cubicBezTo>
                      <a:pt x="205" y="335"/>
                      <a:pt x="0" y="407"/>
                      <a:pt x="0" y="407"/>
                    </a:cubicBezTo>
                    <a:cubicBezTo>
                      <a:pt x="0" y="407"/>
                      <a:pt x="116" y="211"/>
                      <a:pt x="149" y="16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1" name="Google Shape;1651;p34"/>
              <p:cNvSpPr/>
              <p:nvPr/>
            </p:nvSpPr>
            <p:spPr>
              <a:xfrm>
                <a:off x="2981111" y="2675683"/>
                <a:ext cx="86401" cy="164703"/>
              </a:xfrm>
              <a:custGeom>
                <a:rect b="b" l="l" r="r" t="t"/>
                <a:pathLst>
                  <a:path extrusionOk="0" h="549" w="288">
                    <a:moveTo>
                      <a:pt x="112" y="335"/>
                    </a:moveTo>
                    <a:cubicBezTo>
                      <a:pt x="58" y="256"/>
                      <a:pt x="15" y="167"/>
                      <a:pt x="2" y="79"/>
                    </a:cubicBezTo>
                    <a:cubicBezTo>
                      <a:pt x="-1" y="56"/>
                      <a:pt x="-1" y="32"/>
                      <a:pt x="9" y="16"/>
                    </a:cubicBezTo>
                    <a:cubicBezTo>
                      <a:pt x="21" y="-2"/>
                      <a:pt x="46" y="-4"/>
                      <a:pt x="70" y="6"/>
                    </a:cubicBezTo>
                    <a:cubicBezTo>
                      <a:pt x="93" y="17"/>
                      <a:pt x="114" y="39"/>
                      <a:pt x="132" y="62"/>
                    </a:cubicBezTo>
                    <a:cubicBezTo>
                      <a:pt x="186" y="134"/>
                      <a:pt x="213" y="223"/>
                      <a:pt x="237" y="308"/>
                    </a:cubicBezTo>
                    <a:cubicBezTo>
                      <a:pt x="248" y="346"/>
                      <a:pt x="288" y="549"/>
                      <a:pt x="288" y="549"/>
                    </a:cubicBezTo>
                    <a:cubicBezTo>
                      <a:pt x="288" y="549"/>
                      <a:pt x="143" y="378"/>
                      <a:pt x="112" y="33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2" name="Google Shape;1652;p34"/>
              <p:cNvSpPr/>
              <p:nvPr/>
            </p:nvSpPr>
            <p:spPr>
              <a:xfrm>
                <a:off x="3066613" y="2825385"/>
                <a:ext cx="181203" cy="46201"/>
              </a:xfrm>
              <a:custGeom>
                <a:rect b="b" l="l" r="r" t="t"/>
                <a:pathLst>
                  <a:path extrusionOk="0" h="154" w="604">
                    <a:moveTo>
                      <a:pt x="265" y="135"/>
                    </a:moveTo>
                    <a:cubicBezTo>
                      <a:pt x="357" y="156"/>
                      <a:pt x="457" y="163"/>
                      <a:pt x="543" y="141"/>
                    </a:cubicBezTo>
                    <a:cubicBezTo>
                      <a:pt x="565" y="136"/>
                      <a:pt x="588" y="127"/>
                      <a:pt x="598" y="112"/>
                    </a:cubicBezTo>
                    <a:cubicBezTo>
                      <a:pt x="611" y="94"/>
                      <a:pt x="603" y="69"/>
                      <a:pt x="584" y="52"/>
                    </a:cubicBezTo>
                    <a:cubicBezTo>
                      <a:pt x="566" y="34"/>
                      <a:pt x="538" y="22"/>
                      <a:pt x="509" y="15"/>
                    </a:cubicBezTo>
                    <a:cubicBezTo>
                      <a:pt x="423" y="-9"/>
                      <a:pt x="330" y="0"/>
                      <a:pt x="243" y="9"/>
                    </a:cubicBezTo>
                    <a:cubicBezTo>
                      <a:pt x="203" y="14"/>
                      <a:pt x="0" y="52"/>
                      <a:pt x="0" y="52"/>
                    </a:cubicBezTo>
                    <a:cubicBezTo>
                      <a:pt x="0" y="52"/>
                      <a:pt x="213" y="123"/>
                      <a:pt x="265" y="135"/>
                    </a:cubicBezTo>
                    <a:close/>
                  </a:path>
                </a:pathLst>
              </a:custGeom>
              <a:solidFill>
                <a:schemeClr val="lt2"/>
              </a:solidFill>
              <a:ln>
                <a:noFill/>
              </a:ln>
            </p:spPr>
            <p:txBody>
              <a:bodyPr anchorCtr="1" anchor="ctr" bIns="10425" lIns="90000" spcFirstLastPara="1" rIns="90000" wrap="square" tIns="10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3" name="Google Shape;1653;p34"/>
              <p:cNvSpPr/>
              <p:nvPr/>
            </p:nvSpPr>
            <p:spPr>
              <a:xfrm>
                <a:off x="3062413" y="2833486"/>
                <a:ext cx="138002" cy="16500"/>
              </a:xfrm>
              <a:custGeom>
                <a:rect b="b" l="l" r="r" t="t"/>
                <a:pathLst>
                  <a:path extrusionOk="0" h="55" w="460">
                    <a:moveTo>
                      <a:pt x="0" y="32"/>
                    </a:moveTo>
                    <a:cubicBezTo>
                      <a:pt x="39" y="38"/>
                      <a:pt x="78" y="39"/>
                      <a:pt x="117" y="40"/>
                    </a:cubicBezTo>
                    <a:cubicBezTo>
                      <a:pt x="155" y="41"/>
                      <a:pt x="194" y="41"/>
                      <a:pt x="232" y="41"/>
                    </a:cubicBezTo>
                    <a:cubicBezTo>
                      <a:pt x="270" y="41"/>
                      <a:pt x="307" y="42"/>
                      <a:pt x="345" y="44"/>
                    </a:cubicBezTo>
                    <a:cubicBezTo>
                      <a:pt x="383" y="47"/>
                      <a:pt x="421" y="51"/>
                      <a:pt x="460" y="55"/>
                    </a:cubicBezTo>
                    <a:cubicBezTo>
                      <a:pt x="426" y="35"/>
                      <a:pt x="388" y="22"/>
                      <a:pt x="350" y="13"/>
                    </a:cubicBezTo>
                    <a:cubicBezTo>
                      <a:pt x="311" y="4"/>
                      <a:pt x="271" y="1"/>
                      <a:pt x="232" y="0"/>
                    </a:cubicBezTo>
                    <a:cubicBezTo>
                      <a:pt x="193" y="0"/>
                      <a:pt x="153" y="3"/>
                      <a:pt x="115" y="8"/>
                    </a:cubicBezTo>
                    <a:cubicBezTo>
                      <a:pt x="76" y="14"/>
                      <a:pt x="38" y="21"/>
                      <a:pt x="0" y="3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4" name="Google Shape;1654;p34"/>
              <p:cNvSpPr/>
              <p:nvPr/>
            </p:nvSpPr>
            <p:spPr>
              <a:xfrm>
                <a:off x="3065413" y="2694283"/>
                <a:ext cx="19800" cy="146702"/>
              </a:xfrm>
              <a:custGeom>
                <a:rect b="b" l="l" r="r" t="t"/>
                <a:pathLst>
                  <a:path extrusionOk="0" h="489" w="66">
                    <a:moveTo>
                      <a:pt x="61" y="0"/>
                    </a:moveTo>
                    <a:cubicBezTo>
                      <a:pt x="50" y="40"/>
                      <a:pt x="41" y="80"/>
                      <a:pt x="34" y="120"/>
                    </a:cubicBezTo>
                    <a:cubicBezTo>
                      <a:pt x="25" y="161"/>
                      <a:pt x="19" y="201"/>
                      <a:pt x="13" y="242"/>
                    </a:cubicBezTo>
                    <a:cubicBezTo>
                      <a:pt x="8" y="283"/>
                      <a:pt x="4" y="323"/>
                      <a:pt x="1" y="364"/>
                    </a:cubicBezTo>
                    <a:cubicBezTo>
                      <a:pt x="-1" y="406"/>
                      <a:pt x="-1" y="447"/>
                      <a:pt x="4" y="489"/>
                    </a:cubicBezTo>
                    <a:cubicBezTo>
                      <a:pt x="16" y="449"/>
                      <a:pt x="25" y="409"/>
                      <a:pt x="33" y="369"/>
                    </a:cubicBezTo>
                    <a:cubicBezTo>
                      <a:pt x="42" y="328"/>
                      <a:pt x="48" y="288"/>
                      <a:pt x="54" y="248"/>
                    </a:cubicBezTo>
                    <a:cubicBezTo>
                      <a:pt x="59" y="206"/>
                      <a:pt x="64" y="166"/>
                      <a:pt x="65" y="124"/>
                    </a:cubicBezTo>
                    <a:cubicBezTo>
                      <a:pt x="67" y="83"/>
                      <a:pt x="67" y="42"/>
                      <a:pt x="61"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5" name="Google Shape;1655;p34"/>
              <p:cNvSpPr/>
              <p:nvPr/>
            </p:nvSpPr>
            <p:spPr>
              <a:xfrm>
                <a:off x="3063613" y="2756684"/>
                <a:ext cx="111302" cy="87601"/>
              </a:xfrm>
              <a:custGeom>
                <a:rect b="b" l="l" r="r" t="t"/>
                <a:pathLst>
                  <a:path extrusionOk="0" h="292" w="371">
                    <a:moveTo>
                      <a:pt x="0" y="292"/>
                    </a:moveTo>
                    <a:cubicBezTo>
                      <a:pt x="34" y="270"/>
                      <a:pt x="65" y="245"/>
                      <a:pt x="96" y="221"/>
                    </a:cubicBezTo>
                    <a:lnTo>
                      <a:pt x="186" y="147"/>
                    </a:lnTo>
                    <a:cubicBezTo>
                      <a:pt x="217" y="122"/>
                      <a:pt x="247" y="98"/>
                      <a:pt x="278" y="74"/>
                    </a:cubicBezTo>
                    <a:lnTo>
                      <a:pt x="371" y="0"/>
                    </a:lnTo>
                    <a:cubicBezTo>
                      <a:pt x="331" y="10"/>
                      <a:pt x="295" y="27"/>
                      <a:pt x="259" y="47"/>
                    </a:cubicBezTo>
                    <a:cubicBezTo>
                      <a:pt x="225" y="67"/>
                      <a:pt x="192" y="90"/>
                      <a:pt x="161" y="115"/>
                    </a:cubicBezTo>
                    <a:cubicBezTo>
                      <a:pt x="130" y="140"/>
                      <a:pt x="101" y="168"/>
                      <a:pt x="74" y="197"/>
                    </a:cubicBezTo>
                    <a:cubicBezTo>
                      <a:pt x="47" y="226"/>
                      <a:pt x="22" y="258"/>
                      <a:pt x="0" y="29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6" name="Google Shape;1656;p34"/>
              <p:cNvSpPr/>
              <p:nvPr/>
            </p:nvSpPr>
            <p:spPr>
              <a:xfrm>
                <a:off x="3005412" y="2709583"/>
                <a:ext cx="58501" cy="128702"/>
              </a:xfrm>
              <a:custGeom>
                <a:rect b="b" l="l" r="r" t="t"/>
                <a:pathLst>
                  <a:path extrusionOk="0" h="429" w="195">
                    <a:moveTo>
                      <a:pt x="0" y="0"/>
                    </a:moveTo>
                    <a:lnTo>
                      <a:pt x="41" y="111"/>
                    </a:lnTo>
                    <a:cubicBezTo>
                      <a:pt x="54" y="147"/>
                      <a:pt x="68" y="184"/>
                      <a:pt x="84" y="220"/>
                    </a:cubicBezTo>
                    <a:cubicBezTo>
                      <a:pt x="99" y="256"/>
                      <a:pt x="115" y="292"/>
                      <a:pt x="133" y="327"/>
                    </a:cubicBezTo>
                    <a:cubicBezTo>
                      <a:pt x="151" y="361"/>
                      <a:pt x="170" y="396"/>
                      <a:pt x="195" y="429"/>
                    </a:cubicBezTo>
                    <a:cubicBezTo>
                      <a:pt x="186" y="389"/>
                      <a:pt x="175" y="352"/>
                      <a:pt x="163" y="314"/>
                    </a:cubicBezTo>
                    <a:cubicBezTo>
                      <a:pt x="151" y="277"/>
                      <a:pt x="137" y="240"/>
                      <a:pt x="122" y="204"/>
                    </a:cubicBezTo>
                    <a:cubicBezTo>
                      <a:pt x="107" y="167"/>
                      <a:pt x="89" y="132"/>
                      <a:pt x="69" y="97"/>
                    </a:cubicBezTo>
                    <a:cubicBezTo>
                      <a:pt x="50" y="63"/>
                      <a:pt x="28" y="29"/>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7" name="Google Shape;1657;p34"/>
              <p:cNvSpPr/>
              <p:nvPr/>
            </p:nvSpPr>
            <p:spPr>
              <a:xfrm>
                <a:off x="3040813" y="2822385"/>
                <a:ext cx="39901" cy="45601"/>
              </a:xfrm>
              <a:custGeom>
                <a:rect b="b" l="l" r="r" t="t"/>
                <a:pathLst>
                  <a:path extrusionOk="0" h="152" w="133">
                    <a:moveTo>
                      <a:pt x="1" y="106"/>
                    </a:moveTo>
                    <a:cubicBezTo>
                      <a:pt x="-1" y="121"/>
                      <a:pt x="1" y="138"/>
                      <a:pt x="13" y="147"/>
                    </a:cubicBezTo>
                    <a:cubicBezTo>
                      <a:pt x="27" y="157"/>
                      <a:pt x="47" y="150"/>
                      <a:pt x="62" y="142"/>
                    </a:cubicBezTo>
                    <a:cubicBezTo>
                      <a:pt x="89" y="125"/>
                      <a:pt x="112" y="103"/>
                      <a:pt x="129" y="77"/>
                    </a:cubicBezTo>
                    <a:cubicBezTo>
                      <a:pt x="131" y="75"/>
                      <a:pt x="133" y="72"/>
                      <a:pt x="133" y="69"/>
                    </a:cubicBezTo>
                    <a:cubicBezTo>
                      <a:pt x="133" y="67"/>
                      <a:pt x="132" y="64"/>
                      <a:pt x="131" y="62"/>
                    </a:cubicBezTo>
                    <a:cubicBezTo>
                      <a:pt x="121" y="37"/>
                      <a:pt x="77" y="-13"/>
                      <a:pt x="45" y="3"/>
                    </a:cubicBezTo>
                    <a:cubicBezTo>
                      <a:pt x="31" y="10"/>
                      <a:pt x="23" y="31"/>
                      <a:pt x="17" y="43"/>
                    </a:cubicBezTo>
                    <a:cubicBezTo>
                      <a:pt x="8" y="63"/>
                      <a:pt x="3" y="84"/>
                      <a:pt x="1" y="106"/>
                    </a:cubicBezTo>
                    <a:close/>
                  </a:path>
                </a:pathLst>
              </a:custGeom>
              <a:solidFill>
                <a:schemeClr val="dk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8" name="Google Shape;1658;p34"/>
              <p:cNvSpPr/>
              <p:nvPr/>
            </p:nvSpPr>
            <p:spPr>
              <a:xfrm>
                <a:off x="2838309" y="2999089"/>
                <a:ext cx="190503" cy="582010"/>
              </a:xfrm>
              <a:custGeom>
                <a:rect b="b" l="l" r="r" t="t"/>
                <a:pathLst>
                  <a:path extrusionOk="0" h="1940" w="635">
                    <a:moveTo>
                      <a:pt x="596" y="1940"/>
                    </a:moveTo>
                    <a:lnTo>
                      <a:pt x="635" y="1928"/>
                    </a:lnTo>
                    <a:cubicBezTo>
                      <a:pt x="584" y="1760"/>
                      <a:pt x="511" y="1597"/>
                      <a:pt x="440" y="1441"/>
                    </a:cubicBezTo>
                    <a:cubicBezTo>
                      <a:pt x="405" y="1364"/>
                      <a:pt x="369" y="1284"/>
                      <a:pt x="336" y="1205"/>
                    </a:cubicBezTo>
                    <a:cubicBezTo>
                      <a:pt x="156" y="771"/>
                      <a:pt x="70" y="422"/>
                      <a:pt x="41" y="0"/>
                    </a:cubicBezTo>
                    <a:lnTo>
                      <a:pt x="0" y="3"/>
                    </a:lnTo>
                    <a:cubicBezTo>
                      <a:pt x="29" y="424"/>
                      <a:pt x="118" y="788"/>
                      <a:pt x="298" y="1221"/>
                    </a:cubicBezTo>
                    <a:cubicBezTo>
                      <a:pt x="331" y="1301"/>
                      <a:pt x="368" y="1381"/>
                      <a:pt x="402" y="1458"/>
                    </a:cubicBezTo>
                    <a:cubicBezTo>
                      <a:pt x="473" y="1613"/>
                      <a:pt x="546" y="1774"/>
                      <a:pt x="596" y="194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59" name="Google Shape;1659;p34"/>
              <p:cNvSpPr/>
              <p:nvPr/>
            </p:nvSpPr>
            <p:spPr>
              <a:xfrm>
                <a:off x="2705406" y="2890487"/>
                <a:ext cx="132302" cy="104702"/>
              </a:xfrm>
              <a:custGeom>
                <a:rect b="b" l="l" r="r" t="t"/>
                <a:pathLst>
                  <a:path extrusionOk="0" h="349" w="441">
                    <a:moveTo>
                      <a:pt x="212" y="247"/>
                    </a:moveTo>
                    <a:cubicBezTo>
                      <a:pt x="137" y="206"/>
                      <a:pt x="66" y="151"/>
                      <a:pt x="20" y="86"/>
                    </a:cubicBezTo>
                    <a:cubicBezTo>
                      <a:pt x="9" y="68"/>
                      <a:pt x="-2" y="49"/>
                      <a:pt x="0" y="33"/>
                    </a:cubicBezTo>
                    <a:cubicBezTo>
                      <a:pt x="2" y="13"/>
                      <a:pt x="22" y="1"/>
                      <a:pt x="45" y="0"/>
                    </a:cubicBezTo>
                    <a:cubicBezTo>
                      <a:pt x="69" y="-1"/>
                      <a:pt x="95" y="8"/>
                      <a:pt x="118" y="19"/>
                    </a:cubicBezTo>
                    <a:cubicBezTo>
                      <a:pt x="191" y="55"/>
                      <a:pt x="249" y="116"/>
                      <a:pt x="302" y="175"/>
                    </a:cubicBezTo>
                    <a:cubicBezTo>
                      <a:pt x="327" y="201"/>
                      <a:pt x="441" y="349"/>
                      <a:pt x="441" y="349"/>
                    </a:cubicBezTo>
                    <a:cubicBezTo>
                      <a:pt x="441" y="349"/>
                      <a:pt x="255" y="270"/>
                      <a:pt x="212" y="2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0" name="Google Shape;1660;p34"/>
              <p:cNvSpPr/>
              <p:nvPr/>
            </p:nvSpPr>
            <p:spPr>
              <a:xfrm>
                <a:off x="2849409" y="2853886"/>
                <a:ext cx="96902" cy="143402"/>
              </a:xfrm>
              <a:custGeom>
                <a:rect b="b" l="l" r="r" t="t"/>
                <a:pathLst>
                  <a:path extrusionOk="0" h="478" w="323">
                    <a:moveTo>
                      <a:pt x="54" y="230"/>
                    </a:moveTo>
                    <a:cubicBezTo>
                      <a:pt x="81" y="149"/>
                      <a:pt x="128" y="71"/>
                      <a:pt x="198" y="22"/>
                    </a:cubicBezTo>
                    <a:cubicBezTo>
                      <a:pt x="227" y="2"/>
                      <a:pt x="264" y="-15"/>
                      <a:pt x="301" y="21"/>
                    </a:cubicBezTo>
                    <a:cubicBezTo>
                      <a:pt x="328" y="52"/>
                      <a:pt x="327" y="92"/>
                      <a:pt x="317" y="128"/>
                    </a:cubicBezTo>
                    <a:cubicBezTo>
                      <a:pt x="296" y="207"/>
                      <a:pt x="236" y="269"/>
                      <a:pt x="178" y="327"/>
                    </a:cubicBezTo>
                    <a:cubicBezTo>
                      <a:pt x="152" y="354"/>
                      <a:pt x="0" y="478"/>
                      <a:pt x="0" y="478"/>
                    </a:cubicBezTo>
                    <a:cubicBezTo>
                      <a:pt x="0" y="478"/>
                      <a:pt x="39" y="276"/>
                      <a:pt x="54" y="23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1" name="Google Shape;1661;p34"/>
              <p:cNvSpPr/>
              <p:nvPr/>
            </p:nvSpPr>
            <p:spPr>
              <a:xfrm>
                <a:off x="2784307" y="2834386"/>
                <a:ext cx="63301" cy="159303"/>
              </a:xfrm>
              <a:custGeom>
                <a:rect b="b" l="l" r="r" t="t"/>
                <a:pathLst>
                  <a:path extrusionOk="0" h="531" w="211">
                    <a:moveTo>
                      <a:pt x="55" y="323"/>
                    </a:moveTo>
                    <a:cubicBezTo>
                      <a:pt x="15" y="247"/>
                      <a:pt x="-9" y="160"/>
                      <a:pt x="3" y="75"/>
                    </a:cubicBezTo>
                    <a:cubicBezTo>
                      <a:pt x="7" y="53"/>
                      <a:pt x="13" y="30"/>
                      <a:pt x="29" y="15"/>
                    </a:cubicBezTo>
                    <a:cubicBezTo>
                      <a:pt x="49" y="-3"/>
                      <a:pt x="80" y="-4"/>
                      <a:pt x="105" y="7"/>
                    </a:cubicBezTo>
                    <a:cubicBezTo>
                      <a:pt x="129" y="17"/>
                      <a:pt x="148" y="38"/>
                      <a:pt x="162" y="61"/>
                    </a:cubicBezTo>
                    <a:cubicBezTo>
                      <a:pt x="205" y="131"/>
                      <a:pt x="209" y="217"/>
                      <a:pt x="211" y="299"/>
                    </a:cubicBezTo>
                    <a:cubicBezTo>
                      <a:pt x="212" y="336"/>
                      <a:pt x="199" y="531"/>
                      <a:pt x="199" y="531"/>
                    </a:cubicBezTo>
                    <a:cubicBezTo>
                      <a:pt x="199" y="531"/>
                      <a:pt x="78" y="365"/>
                      <a:pt x="55"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2" name="Google Shape;1662;p34"/>
              <p:cNvSpPr/>
              <p:nvPr/>
            </p:nvSpPr>
            <p:spPr>
              <a:xfrm>
                <a:off x="2741107" y="2850886"/>
                <a:ext cx="106502" cy="147302"/>
              </a:xfrm>
              <a:custGeom>
                <a:rect b="b" l="l" r="r" t="t"/>
                <a:pathLst>
                  <a:path extrusionOk="0" h="491" w="355">
                    <a:moveTo>
                      <a:pt x="7" y="110"/>
                    </a:moveTo>
                    <a:cubicBezTo>
                      <a:pt x="-2" y="77"/>
                      <a:pt x="-7" y="36"/>
                      <a:pt x="19" y="13"/>
                    </a:cubicBezTo>
                    <a:cubicBezTo>
                      <a:pt x="39" y="-5"/>
                      <a:pt x="71" y="-4"/>
                      <a:pt x="94" y="9"/>
                    </a:cubicBezTo>
                    <a:cubicBezTo>
                      <a:pt x="118" y="21"/>
                      <a:pt x="136" y="43"/>
                      <a:pt x="152" y="64"/>
                    </a:cubicBezTo>
                    <a:cubicBezTo>
                      <a:pt x="231" y="166"/>
                      <a:pt x="355" y="491"/>
                      <a:pt x="355" y="491"/>
                    </a:cubicBezTo>
                    <a:cubicBezTo>
                      <a:pt x="355" y="491"/>
                      <a:pt x="261" y="440"/>
                      <a:pt x="230" y="419"/>
                    </a:cubicBezTo>
                    <a:cubicBezTo>
                      <a:pt x="180" y="384"/>
                      <a:pt x="136" y="341"/>
                      <a:pt x="99" y="292"/>
                    </a:cubicBezTo>
                    <a:cubicBezTo>
                      <a:pt x="58" y="237"/>
                      <a:pt x="26" y="176"/>
                      <a:pt x="7" y="11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3" name="Google Shape;1663;p34"/>
              <p:cNvSpPr/>
              <p:nvPr/>
            </p:nvSpPr>
            <p:spPr>
              <a:xfrm>
                <a:off x="2833208" y="2835886"/>
                <a:ext cx="61801" cy="163203"/>
              </a:xfrm>
              <a:custGeom>
                <a:rect b="b" l="l" r="r" t="t"/>
                <a:pathLst>
                  <a:path extrusionOk="0" h="544" w="206">
                    <a:moveTo>
                      <a:pt x="1" y="295"/>
                    </a:moveTo>
                    <a:cubicBezTo>
                      <a:pt x="-5" y="210"/>
                      <a:pt x="8" y="121"/>
                      <a:pt x="53" y="47"/>
                    </a:cubicBezTo>
                    <a:cubicBezTo>
                      <a:pt x="65" y="29"/>
                      <a:pt x="80" y="10"/>
                      <a:pt x="101" y="3"/>
                    </a:cubicBezTo>
                    <a:cubicBezTo>
                      <a:pt x="126" y="-5"/>
                      <a:pt x="156" y="6"/>
                      <a:pt x="174" y="26"/>
                    </a:cubicBezTo>
                    <a:cubicBezTo>
                      <a:pt x="192" y="45"/>
                      <a:pt x="201" y="73"/>
                      <a:pt x="204" y="99"/>
                    </a:cubicBezTo>
                    <a:cubicBezTo>
                      <a:pt x="215" y="180"/>
                      <a:pt x="184" y="260"/>
                      <a:pt x="153" y="336"/>
                    </a:cubicBezTo>
                    <a:cubicBezTo>
                      <a:pt x="140" y="371"/>
                      <a:pt x="48" y="544"/>
                      <a:pt x="48" y="544"/>
                    </a:cubicBezTo>
                    <a:cubicBezTo>
                      <a:pt x="48" y="544"/>
                      <a:pt x="5" y="343"/>
                      <a:pt x="1" y="29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4" name="Google Shape;1664;p34"/>
              <p:cNvSpPr/>
              <p:nvPr/>
            </p:nvSpPr>
            <p:spPr>
              <a:xfrm>
                <a:off x="2694306" y="2928587"/>
                <a:ext cx="153303" cy="69601"/>
              </a:xfrm>
              <a:custGeom>
                <a:rect b="b" l="l" r="r" t="t"/>
                <a:pathLst>
                  <a:path extrusionOk="0" h="232" w="511">
                    <a:moveTo>
                      <a:pt x="263" y="197"/>
                    </a:moveTo>
                    <a:cubicBezTo>
                      <a:pt x="180" y="178"/>
                      <a:pt x="96" y="145"/>
                      <a:pt x="34" y="94"/>
                    </a:cubicBezTo>
                    <a:cubicBezTo>
                      <a:pt x="18" y="81"/>
                      <a:pt x="3" y="66"/>
                      <a:pt x="0" y="49"/>
                    </a:cubicBezTo>
                    <a:cubicBezTo>
                      <a:pt x="-3" y="30"/>
                      <a:pt x="12" y="12"/>
                      <a:pt x="35" y="5"/>
                    </a:cubicBezTo>
                    <a:cubicBezTo>
                      <a:pt x="57" y="-2"/>
                      <a:pt x="84" y="-1"/>
                      <a:pt x="111" y="4"/>
                    </a:cubicBezTo>
                    <a:cubicBezTo>
                      <a:pt x="190" y="18"/>
                      <a:pt x="262" y="61"/>
                      <a:pt x="330" y="103"/>
                    </a:cubicBezTo>
                    <a:cubicBezTo>
                      <a:pt x="360" y="122"/>
                      <a:pt x="511" y="232"/>
                      <a:pt x="511" y="232"/>
                    </a:cubicBezTo>
                    <a:cubicBezTo>
                      <a:pt x="511" y="232"/>
                      <a:pt x="310" y="208"/>
                      <a:pt x="263" y="197"/>
                    </a:cubicBezTo>
                    <a:close/>
                  </a:path>
                </a:pathLst>
              </a:custGeom>
              <a:solidFill>
                <a:schemeClr val="l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5" name="Google Shape;1665;p34"/>
              <p:cNvSpPr/>
              <p:nvPr/>
            </p:nvSpPr>
            <p:spPr>
              <a:xfrm>
                <a:off x="2847609" y="2891687"/>
                <a:ext cx="130502" cy="107402"/>
              </a:xfrm>
              <a:custGeom>
                <a:rect b="b" l="l" r="r" t="t"/>
                <a:pathLst>
                  <a:path extrusionOk="0" h="358" w="435">
                    <a:moveTo>
                      <a:pt x="227" y="251"/>
                    </a:moveTo>
                    <a:cubicBezTo>
                      <a:pt x="301" y="208"/>
                      <a:pt x="371" y="152"/>
                      <a:pt x="415" y="85"/>
                    </a:cubicBezTo>
                    <a:cubicBezTo>
                      <a:pt x="426" y="68"/>
                      <a:pt x="436" y="48"/>
                      <a:pt x="434" y="32"/>
                    </a:cubicBezTo>
                    <a:cubicBezTo>
                      <a:pt x="432" y="12"/>
                      <a:pt x="411" y="0"/>
                      <a:pt x="388" y="0"/>
                    </a:cubicBezTo>
                    <a:cubicBezTo>
                      <a:pt x="364" y="0"/>
                      <a:pt x="339" y="9"/>
                      <a:pt x="315" y="21"/>
                    </a:cubicBezTo>
                    <a:cubicBezTo>
                      <a:pt x="243" y="59"/>
                      <a:pt x="188" y="121"/>
                      <a:pt x="135" y="181"/>
                    </a:cubicBezTo>
                    <a:cubicBezTo>
                      <a:pt x="111" y="208"/>
                      <a:pt x="0" y="358"/>
                      <a:pt x="0" y="358"/>
                    </a:cubicBezTo>
                    <a:cubicBezTo>
                      <a:pt x="0" y="358"/>
                      <a:pt x="185" y="275"/>
                      <a:pt x="227" y="25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6" name="Google Shape;1666;p34"/>
              <p:cNvSpPr/>
              <p:nvPr/>
            </p:nvSpPr>
            <p:spPr>
              <a:xfrm>
                <a:off x="2846109" y="2923187"/>
                <a:ext cx="96002" cy="79801"/>
              </a:xfrm>
              <a:custGeom>
                <a:rect b="b" l="l" r="r" t="t"/>
                <a:pathLst>
                  <a:path extrusionOk="0" h="266" w="320">
                    <a:moveTo>
                      <a:pt x="0" y="266"/>
                    </a:moveTo>
                    <a:cubicBezTo>
                      <a:pt x="30" y="247"/>
                      <a:pt x="57" y="224"/>
                      <a:pt x="83" y="202"/>
                    </a:cubicBezTo>
                    <a:cubicBezTo>
                      <a:pt x="110" y="179"/>
                      <a:pt x="135" y="155"/>
                      <a:pt x="161" y="132"/>
                    </a:cubicBezTo>
                    <a:cubicBezTo>
                      <a:pt x="186" y="109"/>
                      <a:pt x="212" y="87"/>
                      <a:pt x="238" y="65"/>
                    </a:cubicBezTo>
                    <a:cubicBezTo>
                      <a:pt x="264" y="42"/>
                      <a:pt x="291" y="22"/>
                      <a:pt x="320" y="0"/>
                    </a:cubicBezTo>
                    <a:cubicBezTo>
                      <a:pt x="284" y="6"/>
                      <a:pt x="251" y="20"/>
                      <a:pt x="220" y="38"/>
                    </a:cubicBezTo>
                    <a:cubicBezTo>
                      <a:pt x="188" y="56"/>
                      <a:pt x="160" y="78"/>
                      <a:pt x="133" y="102"/>
                    </a:cubicBezTo>
                    <a:cubicBezTo>
                      <a:pt x="107" y="126"/>
                      <a:pt x="83" y="151"/>
                      <a:pt x="61" y="179"/>
                    </a:cubicBezTo>
                    <a:cubicBezTo>
                      <a:pt x="39" y="207"/>
                      <a:pt x="18" y="235"/>
                      <a:pt x="0" y="26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7" name="Google Shape;1667;p34"/>
              <p:cNvSpPr/>
              <p:nvPr/>
            </p:nvSpPr>
            <p:spPr>
              <a:xfrm>
                <a:off x="2769007" y="2891087"/>
                <a:ext cx="78601" cy="108002"/>
              </a:xfrm>
              <a:custGeom>
                <a:rect b="b" l="l" r="r" t="t"/>
                <a:pathLst>
                  <a:path extrusionOk="0" h="360" w="262">
                    <a:moveTo>
                      <a:pt x="0" y="0"/>
                    </a:moveTo>
                    <a:cubicBezTo>
                      <a:pt x="17" y="35"/>
                      <a:pt x="36" y="66"/>
                      <a:pt x="55" y="98"/>
                    </a:cubicBezTo>
                    <a:cubicBezTo>
                      <a:pt x="74" y="130"/>
                      <a:pt x="94" y="161"/>
                      <a:pt x="115" y="191"/>
                    </a:cubicBezTo>
                    <a:cubicBezTo>
                      <a:pt x="136" y="222"/>
                      <a:pt x="159" y="252"/>
                      <a:pt x="183" y="280"/>
                    </a:cubicBezTo>
                    <a:cubicBezTo>
                      <a:pt x="207" y="309"/>
                      <a:pt x="232" y="336"/>
                      <a:pt x="262" y="360"/>
                    </a:cubicBezTo>
                    <a:cubicBezTo>
                      <a:pt x="246" y="326"/>
                      <a:pt x="228" y="293"/>
                      <a:pt x="209" y="261"/>
                    </a:cubicBezTo>
                    <a:cubicBezTo>
                      <a:pt x="190" y="229"/>
                      <a:pt x="170" y="198"/>
                      <a:pt x="149" y="168"/>
                    </a:cubicBezTo>
                    <a:cubicBezTo>
                      <a:pt x="128" y="137"/>
                      <a:pt x="105" y="108"/>
                      <a:pt x="81" y="79"/>
                    </a:cubicBezTo>
                    <a:cubicBezTo>
                      <a:pt x="56" y="51"/>
                      <a:pt x="31" y="24"/>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8" name="Google Shape;1668;p34"/>
              <p:cNvSpPr/>
              <p:nvPr/>
            </p:nvSpPr>
            <p:spPr>
              <a:xfrm>
                <a:off x="2844309" y="2876986"/>
                <a:ext cx="23700" cy="126002"/>
              </a:xfrm>
              <a:custGeom>
                <a:rect b="b" l="l" r="r" t="t"/>
                <a:pathLst>
                  <a:path extrusionOk="0" h="420" w="79">
                    <a:moveTo>
                      <a:pt x="11" y="420"/>
                    </a:moveTo>
                    <a:cubicBezTo>
                      <a:pt x="21" y="385"/>
                      <a:pt x="26" y="350"/>
                      <a:pt x="33" y="315"/>
                    </a:cubicBezTo>
                    <a:cubicBezTo>
                      <a:pt x="38" y="280"/>
                      <a:pt x="43" y="245"/>
                      <a:pt x="48" y="210"/>
                    </a:cubicBezTo>
                    <a:lnTo>
                      <a:pt x="63" y="106"/>
                    </a:lnTo>
                    <a:cubicBezTo>
                      <a:pt x="69" y="71"/>
                      <a:pt x="74" y="36"/>
                      <a:pt x="79" y="0"/>
                    </a:cubicBezTo>
                    <a:cubicBezTo>
                      <a:pt x="58" y="30"/>
                      <a:pt x="44" y="64"/>
                      <a:pt x="32" y="98"/>
                    </a:cubicBezTo>
                    <a:cubicBezTo>
                      <a:pt x="21" y="133"/>
                      <a:pt x="13" y="168"/>
                      <a:pt x="8" y="204"/>
                    </a:cubicBezTo>
                    <a:cubicBezTo>
                      <a:pt x="2" y="240"/>
                      <a:pt x="0" y="276"/>
                      <a:pt x="0" y="312"/>
                    </a:cubicBezTo>
                    <a:cubicBezTo>
                      <a:pt x="1" y="348"/>
                      <a:pt x="3" y="384"/>
                      <a:pt x="11" y="42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69" name="Google Shape;1669;p34"/>
              <p:cNvSpPr/>
              <p:nvPr/>
            </p:nvSpPr>
            <p:spPr>
              <a:xfrm>
                <a:off x="2726406" y="2949288"/>
                <a:ext cx="117602" cy="49801"/>
              </a:xfrm>
              <a:custGeom>
                <a:rect b="b" l="l" r="r" t="t"/>
                <a:pathLst>
                  <a:path extrusionOk="0" h="166" w="392">
                    <a:moveTo>
                      <a:pt x="0" y="0"/>
                    </a:moveTo>
                    <a:cubicBezTo>
                      <a:pt x="32" y="17"/>
                      <a:pt x="63" y="34"/>
                      <a:pt x="95" y="50"/>
                    </a:cubicBezTo>
                    <a:cubicBezTo>
                      <a:pt x="126" y="67"/>
                      <a:pt x="157" y="82"/>
                      <a:pt x="190" y="96"/>
                    </a:cubicBezTo>
                    <a:cubicBezTo>
                      <a:pt x="222" y="111"/>
                      <a:pt x="254" y="124"/>
                      <a:pt x="288" y="137"/>
                    </a:cubicBezTo>
                    <a:cubicBezTo>
                      <a:pt x="322" y="148"/>
                      <a:pt x="356" y="160"/>
                      <a:pt x="392" y="166"/>
                    </a:cubicBezTo>
                    <a:cubicBezTo>
                      <a:pt x="362" y="144"/>
                      <a:pt x="332" y="125"/>
                      <a:pt x="301" y="108"/>
                    </a:cubicBezTo>
                    <a:cubicBezTo>
                      <a:pt x="271" y="90"/>
                      <a:pt x="239" y="74"/>
                      <a:pt x="206" y="59"/>
                    </a:cubicBezTo>
                    <a:cubicBezTo>
                      <a:pt x="174" y="45"/>
                      <a:pt x="141" y="31"/>
                      <a:pt x="107" y="21"/>
                    </a:cubicBezTo>
                    <a:cubicBezTo>
                      <a:pt x="72" y="10"/>
                      <a:pt x="37" y="1"/>
                      <a:pt x="0" y="0"/>
                    </a:cubicBezTo>
                    <a:close/>
                  </a:path>
                </a:pathLst>
              </a:custGeom>
              <a:solidFill>
                <a:schemeClr val="accent2"/>
              </a:solidFill>
              <a:ln>
                <a:noFill/>
              </a:ln>
            </p:spPr>
            <p:txBody>
              <a:bodyPr anchorCtr="1" anchor="ctr" bIns="14750" lIns="90000" spcFirstLastPara="1" rIns="90000" wrap="square" tIns="14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0" name="Google Shape;1670;p34"/>
              <p:cNvSpPr/>
              <p:nvPr/>
            </p:nvSpPr>
            <p:spPr>
              <a:xfrm>
                <a:off x="2828108" y="2988288"/>
                <a:ext cx="31801" cy="41101"/>
              </a:xfrm>
              <a:custGeom>
                <a:rect b="b" l="l" r="r" t="t"/>
                <a:pathLst>
                  <a:path extrusionOk="0" h="137" w="106">
                    <a:moveTo>
                      <a:pt x="35" y="117"/>
                    </a:moveTo>
                    <a:cubicBezTo>
                      <a:pt x="43" y="128"/>
                      <a:pt x="55" y="138"/>
                      <a:pt x="68" y="137"/>
                    </a:cubicBezTo>
                    <a:cubicBezTo>
                      <a:pt x="84" y="135"/>
                      <a:pt x="93" y="119"/>
                      <a:pt x="98" y="103"/>
                    </a:cubicBezTo>
                    <a:cubicBezTo>
                      <a:pt x="106" y="76"/>
                      <a:pt x="107" y="47"/>
                      <a:pt x="103" y="19"/>
                    </a:cubicBezTo>
                    <a:cubicBezTo>
                      <a:pt x="103" y="17"/>
                      <a:pt x="102" y="14"/>
                      <a:pt x="101" y="13"/>
                    </a:cubicBezTo>
                    <a:cubicBezTo>
                      <a:pt x="99" y="11"/>
                      <a:pt x="97" y="10"/>
                      <a:pt x="95" y="9"/>
                    </a:cubicBezTo>
                    <a:cubicBezTo>
                      <a:pt x="73" y="-1"/>
                      <a:pt x="13" y="-9"/>
                      <a:pt x="2" y="22"/>
                    </a:cubicBezTo>
                    <a:cubicBezTo>
                      <a:pt x="-3" y="35"/>
                      <a:pt x="4" y="54"/>
                      <a:pt x="8" y="66"/>
                    </a:cubicBezTo>
                    <a:cubicBezTo>
                      <a:pt x="14" y="85"/>
                      <a:pt x="23" y="102"/>
                      <a:pt x="35" y="117"/>
                    </a:cubicBezTo>
                    <a:close/>
                  </a:path>
                </a:pathLst>
              </a:custGeom>
              <a:solidFill>
                <a:schemeClr val="dk2"/>
              </a:solidFill>
              <a:ln>
                <a:noFill/>
              </a:ln>
            </p:spPr>
            <p:txBody>
              <a:bodyPr anchorCtr="1" anchor="ctr" bIns="4300" lIns="90000" spcFirstLastPara="1" rIns="90000" wrap="square" tIns="4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71" name="Google Shape;1671;p34"/>
            <p:cNvGrpSpPr/>
            <p:nvPr/>
          </p:nvGrpSpPr>
          <p:grpSpPr>
            <a:xfrm>
              <a:off x="6579139" y="2610341"/>
              <a:ext cx="1341922" cy="1263321"/>
              <a:chOff x="1873789" y="3891891"/>
              <a:chExt cx="1341922" cy="1263321"/>
            </a:xfrm>
          </p:grpSpPr>
          <p:grpSp>
            <p:nvGrpSpPr>
              <p:cNvPr id="1672" name="Google Shape;1672;p34"/>
              <p:cNvGrpSpPr/>
              <p:nvPr/>
            </p:nvGrpSpPr>
            <p:grpSpPr>
              <a:xfrm>
                <a:off x="1873789" y="3891891"/>
                <a:ext cx="1341922" cy="1263321"/>
                <a:chOff x="1873789" y="3129891"/>
                <a:chExt cx="1341922" cy="1263321"/>
              </a:xfrm>
            </p:grpSpPr>
            <p:sp>
              <p:nvSpPr>
                <p:cNvPr id="1673" name="Google Shape;1673;p34"/>
                <p:cNvSpPr/>
                <p:nvPr/>
              </p:nvSpPr>
              <p:spPr>
                <a:xfrm>
                  <a:off x="1873789" y="3129891"/>
                  <a:ext cx="1341922" cy="1263321"/>
                </a:xfrm>
                <a:custGeom>
                  <a:rect b="b" l="l" r="r" t="t"/>
                  <a:pathLst>
                    <a:path extrusionOk="0" h="4211" w="4473">
                      <a:moveTo>
                        <a:pt x="4096" y="0"/>
                      </a:moveTo>
                      <a:cubicBezTo>
                        <a:pt x="4096" y="0"/>
                        <a:pt x="3405" y="158"/>
                        <a:pt x="2177" y="160"/>
                      </a:cubicBezTo>
                      <a:cubicBezTo>
                        <a:pt x="847" y="163"/>
                        <a:pt x="362" y="8"/>
                        <a:pt x="362" y="8"/>
                      </a:cubicBezTo>
                      <a:cubicBezTo>
                        <a:pt x="133" y="818"/>
                        <a:pt x="-2" y="3307"/>
                        <a:pt x="0" y="4001"/>
                      </a:cubicBezTo>
                      <a:cubicBezTo>
                        <a:pt x="0" y="4001"/>
                        <a:pt x="556" y="4214"/>
                        <a:pt x="2185" y="4211"/>
                      </a:cubicBezTo>
                      <a:cubicBezTo>
                        <a:pt x="3813" y="4208"/>
                        <a:pt x="4473" y="3992"/>
                        <a:pt x="4473" y="3992"/>
                      </a:cubicBezTo>
                      <a:cubicBezTo>
                        <a:pt x="4471" y="2837"/>
                        <a:pt x="4353" y="913"/>
                        <a:pt x="4096" y="0"/>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4" name="Google Shape;1674;p34"/>
                <p:cNvSpPr/>
                <p:nvPr/>
              </p:nvSpPr>
              <p:spPr>
                <a:xfrm>
                  <a:off x="1919390" y="3207593"/>
                  <a:ext cx="1250121" cy="1118419"/>
                </a:xfrm>
                <a:custGeom>
                  <a:rect b="b" l="l" r="r" t="t"/>
                  <a:pathLst>
                    <a:path extrusionOk="0" h="3728" w="4167">
                      <a:moveTo>
                        <a:pt x="3289" y="112"/>
                      </a:moveTo>
                      <a:lnTo>
                        <a:pt x="3283" y="75"/>
                      </a:lnTo>
                      <a:cubicBezTo>
                        <a:pt x="3410" y="54"/>
                        <a:pt x="3534" y="28"/>
                        <a:pt x="3652" y="0"/>
                      </a:cubicBezTo>
                      <a:lnTo>
                        <a:pt x="3661" y="37"/>
                      </a:lnTo>
                      <a:cubicBezTo>
                        <a:pt x="3542" y="65"/>
                        <a:pt x="3417" y="91"/>
                        <a:pt x="3289" y="112"/>
                      </a:cubicBezTo>
                      <a:moveTo>
                        <a:pt x="2535" y="196"/>
                      </a:moveTo>
                      <a:lnTo>
                        <a:pt x="2533" y="158"/>
                      </a:lnTo>
                      <a:cubicBezTo>
                        <a:pt x="2661" y="150"/>
                        <a:pt x="2787" y="140"/>
                        <a:pt x="2909" y="127"/>
                      </a:cubicBezTo>
                      <a:lnTo>
                        <a:pt x="2913" y="164"/>
                      </a:lnTo>
                      <a:cubicBezTo>
                        <a:pt x="2791" y="178"/>
                        <a:pt x="2664" y="188"/>
                        <a:pt x="2535" y="196"/>
                      </a:cubicBezTo>
                      <a:moveTo>
                        <a:pt x="1776" y="205"/>
                      </a:moveTo>
                      <a:lnTo>
                        <a:pt x="1777" y="167"/>
                      </a:lnTo>
                      <a:cubicBezTo>
                        <a:pt x="1905" y="171"/>
                        <a:pt x="2032" y="172"/>
                        <a:pt x="2156" y="171"/>
                      </a:cubicBezTo>
                      <a:lnTo>
                        <a:pt x="2156" y="208"/>
                      </a:lnTo>
                      <a:cubicBezTo>
                        <a:pt x="2032" y="210"/>
                        <a:pt x="1904" y="209"/>
                        <a:pt x="1776" y="205"/>
                      </a:cubicBezTo>
                      <a:moveTo>
                        <a:pt x="1020" y="154"/>
                      </a:moveTo>
                      <a:lnTo>
                        <a:pt x="1024" y="116"/>
                      </a:lnTo>
                      <a:cubicBezTo>
                        <a:pt x="1148" y="130"/>
                        <a:pt x="1275" y="140"/>
                        <a:pt x="1400" y="149"/>
                      </a:cubicBezTo>
                      <a:lnTo>
                        <a:pt x="1398" y="187"/>
                      </a:lnTo>
                      <a:cubicBezTo>
                        <a:pt x="1272" y="179"/>
                        <a:pt x="1145" y="168"/>
                        <a:pt x="1020" y="154"/>
                      </a:cubicBezTo>
                      <a:moveTo>
                        <a:pt x="3842" y="640"/>
                      </a:moveTo>
                      <a:cubicBezTo>
                        <a:pt x="3824" y="517"/>
                        <a:pt x="3804" y="391"/>
                        <a:pt x="3784" y="265"/>
                      </a:cubicBezTo>
                      <a:lnTo>
                        <a:pt x="3822" y="259"/>
                      </a:lnTo>
                      <a:cubicBezTo>
                        <a:pt x="3842" y="385"/>
                        <a:pt x="3861" y="511"/>
                        <a:pt x="3879" y="635"/>
                      </a:cubicBezTo>
                      <a:lnTo>
                        <a:pt x="3842" y="640"/>
                      </a:lnTo>
                      <a:moveTo>
                        <a:pt x="359" y="143"/>
                      </a:moveTo>
                      <a:lnTo>
                        <a:pt x="323" y="133"/>
                      </a:lnTo>
                      <a:cubicBezTo>
                        <a:pt x="332" y="98"/>
                        <a:pt x="342" y="66"/>
                        <a:pt x="352" y="38"/>
                      </a:cubicBezTo>
                      <a:lnTo>
                        <a:pt x="357" y="22"/>
                      </a:lnTo>
                      <a:lnTo>
                        <a:pt x="373" y="25"/>
                      </a:lnTo>
                      <a:cubicBezTo>
                        <a:pt x="374" y="25"/>
                        <a:pt x="426" y="36"/>
                        <a:pt x="518" y="50"/>
                      </a:cubicBezTo>
                      <a:cubicBezTo>
                        <a:pt x="560" y="57"/>
                        <a:pt x="604" y="64"/>
                        <a:pt x="648" y="70"/>
                      </a:cubicBezTo>
                      <a:lnTo>
                        <a:pt x="643" y="108"/>
                      </a:lnTo>
                      <a:cubicBezTo>
                        <a:pt x="598" y="101"/>
                        <a:pt x="554" y="95"/>
                        <a:pt x="512" y="88"/>
                      </a:cubicBezTo>
                      <a:cubicBezTo>
                        <a:pt x="449" y="77"/>
                        <a:pt x="405" y="70"/>
                        <a:pt x="382" y="65"/>
                      </a:cubicBezTo>
                      <a:cubicBezTo>
                        <a:pt x="375" y="89"/>
                        <a:pt x="367" y="115"/>
                        <a:pt x="359" y="143"/>
                      </a:cubicBezTo>
                      <a:moveTo>
                        <a:pt x="3943" y="1391"/>
                      </a:moveTo>
                      <a:cubicBezTo>
                        <a:pt x="3929" y="1273"/>
                        <a:pt x="3913" y="1147"/>
                        <a:pt x="3895" y="1015"/>
                      </a:cubicBezTo>
                      <a:lnTo>
                        <a:pt x="3932" y="1010"/>
                      </a:lnTo>
                      <a:cubicBezTo>
                        <a:pt x="3950" y="1142"/>
                        <a:pt x="3967" y="1269"/>
                        <a:pt x="3981" y="1386"/>
                      </a:cubicBezTo>
                      <a:lnTo>
                        <a:pt x="3943" y="1391"/>
                      </a:lnTo>
                      <a:moveTo>
                        <a:pt x="193" y="881"/>
                      </a:moveTo>
                      <a:cubicBezTo>
                        <a:pt x="209" y="752"/>
                        <a:pt x="226" y="633"/>
                        <a:pt x="243" y="527"/>
                      </a:cubicBezTo>
                      <a:lnTo>
                        <a:pt x="247" y="506"/>
                      </a:lnTo>
                      <a:lnTo>
                        <a:pt x="284" y="512"/>
                      </a:lnTo>
                      <a:lnTo>
                        <a:pt x="280" y="533"/>
                      </a:lnTo>
                      <a:cubicBezTo>
                        <a:pt x="263" y="638"/>
                        <a:pt x="247" y="757"/>
                        <a:pt x="231" y="886"/>
                      </a:cubicBezTo>
                      <a:lnTo>
                        <a:pt x="193" y="881"/>
                      </a:lnTo>
                      <a:moveTo>
                        <a:pt x="4013" y="2144"/>
                      </a:moveTo>
                      <a:cubicBezTo>
                        <a:pt x="4012" y="2116"/>
                        <a:pt x="4010" y="2088"/>
                        <a:pt x="4008" y="2060"/>
                      </a:cubicBezTo>
                      <a:cubicBezTo>
                        <a:pt x="4003" y="1974"/>
                        <a:pt x="3995" y="1875"/>
                        <a:pt x="3985" y="1767"/>
                      </a:cubicBezTo>
                      <a:lnTo>
                        <a:pt x="4022" y="1763"/>
                      </a:lnTo>
                      <a:cubicBezTo>
                        <a:pt x="4033" y="1872"/>
                        <a:pt x="4041" y="1971"/>
                        <a:pt x="4046" y="2057"/>
                      </a:cubicBezTo>
                      <a:cubicBezTo>
                        <a:pt x="4048" y="2086"/>
                        <a:pt x="4049" y="2114"/>
                        <a:pt x="4052" y="2141"/>
                      </a:cubicBezTo>
                      <a:lnTo>
                        <a:pt x="4013" y="2144"/>
                      </a:lnTo>
                      <a:moveTo>
                        <a:pt x="116" y="1636"/>
                      </a:moveTo>
                      <a:cubicBezTo>
                        <a:pt x="127" y="1504"/>
                        <a:pt x="139" y="1377"/>
                        <a:pt x="151" y="1259"/>
                      </a:cubicBezTo>
                      <a:lnTo>
                        <a:pt x="189" y="1262"/>
                      </a:lnTo>
                      <a:cubicBezTo>
                        <a:pt x="177" y="1380"/>
                        <a:pt x="165" y="1507"/>
                        <a:pt x="154" y="1639"/>
                      </a:cubicBezTo>
                      <a:lnTo>
                        <a:pt x="116" y="1636"/>
                      </a:lnTo>
                      <a:moveTo>
                        <a:pt x="4070" y="2900"/>
                      </a:moveTo>
                      <a:cubicBezTo>
                        <a:pt x="4059" y="2770"/>
                        <a:pt x="4049" y="2643"/>
                        <a:pt x="4040" y="2522"/>
                      </a:cubicBezTo>
                      <a:lnTo>
                        <a:pt x="4078" y="2519"/>
                      </a:lnTo>
                      <a:cubicBezTo>
                        <a:pt x="4087" y="2640"/>
                        <a:pt x="4097" y="2768"/>
                        <a:pt x="4108" y="2896"/>
                      </a:cubicBezTo>
                      <a:lnTo>
                        <a:pt x="4070" y="2900"/>
                      </a:lnTo>
                      <a:moveTo>
                        <a:pt x="60" y="2392"/>
                      </a:moveTo>
                      <a:cubicBezTo>
                        <a:pt x="69" y="2263"/>
                        <a:pt x="77" y="2136"/>
                        <a:pt x="87" y="2014"/>
                      </a:cubicBezTo>
                      <a:lnTo>
                        <a:pt x="124" y="2017"/>
                      </a:lnTo>
                      <a:cubicBezTo>
                        <a:pt x="115" y="2138"/>
                        <a:pt x="106" y="2265"/>
                        <a:pt x="98" y="2395"/>
                      </a:cubicBezTo>
                      <a:lnTo>
                        <a:pt x="60" y="2392"/>
                      </a:lnTo>
                      <a:moveTo>
                        <a:pt x="3777" y="3623"/>
                      </a:moveTo>
                      <a:lnTo>
                        <a:pt x="3772" y="3586"/>
                      </a:lnTo>
                      <a:cubicBezTo>
                        <a:pt x="3893" y="3568"/>
                        <a:pt x="4012" y="3549"/>
                        <a:pt x="4128" y="3527"/>
                      </a:cubicBezTo>
                      <a:cubicBezTo>
                        <a:pt x="4124" y="3491"/>
                        <a:pt x="4115" y="3401"/>
                        <a:pt x="4104" y="3277"/>
                      </a:cubicBezTo>
                      <a:lnTo>
                        <a:pt x="4141" y="3274"/>
                      </a:lnTo>
                      <a:cubicBezTo>
                        <a:pt x="4156" y="3429"/>
                        <a:pt x="4166" y="3530"/>
                        <a:pt x="4167" y="3541"/>
                      </a:cubicBezTo>
                      <a:lnTo>
                        <a:pt x="4167" y="3546"/>
                      </a:lnTo>
                      <a:lnTo>
                        <a:pt x="4165" y="3559"/>
                      </a:lnTo>
                      <a:lnTo>
                        <a:pt x="4152" y="3562"/>
                      </a:lnTo>
                      <a:cubicBezTo>
                        <a:pt x="4031" y="3584"/>
                        <a:pt x="3904" y="3605"/>
                        <a:pt x="3777" y="3623"/>
                      </a:cubicBezTo>
                      <a:moveTo>
                        <a:pt x="18" y="3150"/>
                      </a:moveTo>
                      <a:cubicBezTo>
                        <a:pt x="24" y="3025"/>
                        <a:pt x="31" y="2897"/>
                        <a:pt x="38" y="2771"/>
                      </a:cubicBezTo>
                      <a:lnTo>
                        <a:pt x="76" y="2773"/>
                      </a:lnTo>
                      <a:cubicBezTo>
                        <a:pt x="69" y="2899"/>
                        <a:pt x="62" y="3026"/>
                        <a:pt x="56" y="3152"/>
                      </a:cubicBezTo>
                      <a:lnTo>
                        <a:pt x="18" y="3150"/>
                      </a:lnTo>
                      <a:moveTo>
                        <a:pt x="3023" y="3701"/>
                      </a:moveTo>
                      <a:lnTo>
                        <a:pt x="3020" y="3663"/>
                      </a:lnTo>
                      <a:cubicBezTo>
                        <a:pt x="3147" y="3655"/>
                        <a:pt x="3274" y="3644"/>
                        <a:pt x="3397" y="3631"/>
                      </a:cubicBezTo>
                      <a:lnTo>
                        <a:pt x="3400" y="3669"/>
                      </a:lnTo>
                      <a:cubicBezTo>
                        <a:pt x="3278" y="3682"/>
                        <a:pt x="3151" y="3692"/>
                        <a:pt x="3023" y="3701"/>
                      </a:cubicBezTo>
                      <a:moveTo>
                        <a:pt x="2265" y="3728"/>
                      </a:moveTo>
                      <a:lnTo>
                        <a:pt x="2265" y="3690"/>
                      </a:lnTo>
                      <a:cubicBezTo>
                        <a:pt x="2392" y="3689"/>
                        <a:pt x="2519" y="3686"/>
                        <a:pt x="2642" y="3682"/>
                      </a:cubicBezTo>
                      <a:lnTo>
                        <a:pt x="2644" y="3720"/>
                      </a:lnTo>
                      <a:cubicBezTo>
                        <a:pt x="2520" y="3724"/>
                        <a:pt x="2393" y="3727"/>
                        <a:pt x="2265" y="3728"/>
                      </a:cubicBezTo>
                      <a:moveTo>
                        <a:pt x="1507" y="3712"/>
                      </a:moveTo>
                      <a:lnTo>
                        <a:pt x="1509" y="3675"/>
                      </a:lnTo>
                      <a:cubicBezTo>
                        <a:pt x="1635" y="3681"/>
                        <a:pt x="1762" y="3685"/>
                        <a:pt x="1886" y="3687"/>
                      </a:cubicBezTo>
                      <a:lnTo>
                        <a:pt x="1886" y="3725"/>
                      </a:lnTo>
                      <a:cubicBezTo>
                        <a:pt x="1761" y="3722"/>
                        <a:pt x="1633" y="3718"/>
                        <a:pt x="1507" y="3712"/>
                      </a:cubicBezTo>
                      <a:moveTo>
                        <a:pt x="750" y="3659"/>
                      </a:moveTo>
                      <a:lnTo>
                        <a:pt x="754" y="3622"/>
                      </a:lnTo>
                      <a:cubicBezTo>
                        <a:pt x="878" y="3634"/>
                        <a:pt x="1005" y="3644"/>
                        <a:pt x="1131" y="3653"/>
                      </a:cubicBezTo>
                      <a:lnTo>
                        <a:pt x="1128" y="3691"/>
                      </a:lnTo>
                      <a:cubicBezTo>
                        <a:pt x="1002" y="3682"/>
                        <a:pt x="875" y="3671"/>
                        <a:pt x="750" y="3659"/>
                      </a:cubicBezTo>
                      <a:moveTo>
                        <a:pt x="24" y="3571"/>
                      </a:moveTo>
                      <a:lnTo>
                        <a:pt x="0" y="3567"/>
                      </a:lnTo>
                      <a:lnTo>
                        <a:pt x="2" y="3529"/>
                      </a:lnTo>
                      <a:lnTo>
                        <a:pt x="40" y="3531"/>
                      </a:lnTo>
                      <a:lnTo>
                        <a:pt x="40" y="3535"/>
                      </a:lnTo>
                      <a:cubicBezTo>
                        <a:pt x="82" y="3542"/>
                        <a:pt x="200" y="3560"/>
                        <a:pt x="378" y="3581"/>
                      </a:cubicBezTo>
                      <a:lnTo>
                        <a:pt x="373" y="3619"/>
                      </a:lnTo>
                      <a:cubicBezTo>
                        <a:pt x="180" y="3596"/>
                        <a:pt x="57" y="3576"/>
                        <a:pt x="24" y="3571"/>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675" name="Google Shape;1675;p34"/>
                <p:cNvGrpSpPr/>
                <p:nvPr/>
              </p:nvGrpSpPr>
              <p:grpSpPr>
                <a:xfrm>
                  <a:off x="2202296" y="3729002"/>
                  <a:ext cx="265805" cy="391507"/>
                  <a:chOff x="2202296" y="3729002"/>
                  <a:chExt cx="265805" cy="391507"/>
                </a:xfrm>
              </p:grpSpPr>
              <p:sp>
                <p:nvSpPr>
                  <p:cNvPr id="1676" name="Google Shape;1676;p34"/>
                  <p:cNvSpPr/>
                  <p:nvPr/>
                </p:nvSpPr>
                <p:spPr>
                  <a:xfrm>
                    <a:off x="2300398" y="3729002"/>
                    <a:ext cx="96002" cy="92102"/>
                  </a:xfrm>
                  <a:custGeom>
                    <a:rect b="b" l="l" r="r" t="t"/>
                    <a:pathLst>
                      <a:path extrusionOk="0" h="307" w="320">
                        <a:moveTo>
                          <a:pt x="289" y="307"/>
                        </a:moveTo>
                        <a:lnTo>
                          <a:pt x="0" y="100"/>
                        </a:lnTo>
                        <a:lnTo>
                          <a:pt x="320" y="0"/>
                        </a:lnTo>
                        <a:lnTo>
                          <a:pt x="289" y="30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7" name="Google Shape;1677;p34"/>
                  <p:cNvSpPr/>
                  <p:nvPr/>
                </p:nvSpPr>
                <p:spPr>
                  <a:xfrm>
                    <a:off x="2284797" y="3911406"/>
                    <a:ext cx="183303" cy="209103"/>
                  </a:xfrm>
                  <a:custGeom>
                    <a:rect b="b" l="l" r="r" t="t"/>
                    <a:pathLst>
                      <a:path extrusionOk="0" h="697" w="611">
                        <a:moveTo>
                          <a:pt x="611" y="276"/>
                        </a:moveTo>
                        <a:cubicBezTo>
                          <a:pt x="611" y="276"/>
                          <a:pt x="167" y="356"/>
                          <a:pt x="73" y="158"/>
                        </a:cubicBezTo>
                        <a:cubicBezTo>
                          <a:pt x="61" y="130"/>
                          <a:pt x="62" y="93"/>
                          <a:pt x="71" y="51"/>
                        </a:cubicBezTo>
                        <a:lnTo>
                          <a:pt x="86" y="0"/>
                        </a:lnTo>
                        <a:cubicBezTo>
                          <a:pt x="47" y="118"/>
                          <a:pt x="-145" y="579"/>
                          <a:pt x="214" y="666"/>
                        </a:cubicBezTo>
                        <a:cubicBezTo>
                          <a:pt x="417" y="703"/>
                          <a:pt x="606" y="696"/>
                          <a:pt x="606" y="696"/>
                        </a:cubicBezTo>
                        <a:lnTo>
                          <a:pt x="494" y="445"/>
                        </a:lnTo>
                        <a:lnTo>
                          <a:pt x="611" y="27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78" name="Google Shape;1678;p34"/>
                  <p:cNvSpPr/>
                  <p:nvPr/>
                </p:nvSpPr>
                <p:spPr>
                  <a:xfrm>
                    <a:off x="2202296" y="3775503"/>
                    <a:ext cx="163803" cy="335706"/>
                  </a:xfrm>
                  <a:custGeom>
                    <a:rect b="b" l="l" r="r" t="t"/>
                    <a:pathLst>
                      <a:path extrusionOk="0" h="1119" w="546">
                        <a:moveTo>
                          <a:pt x="546" y="102"/>
                        </a:moveTo>
                        <a:lnTo>
                          <a:pt x="403" y="0"/>
                        </a:lnTo>
                        <a:cubicBezTo>
                          <a:pt x="403" y="0"/>
                          <a:pt x="-104" y="542"/>
                          <a:pt x="19" y="844"/>
                        </a:cubicBezTo>
                        <a:cubicBezTo>
                          <a:pt x="86" y="1007"/>
                          <a:pt x="294" y="1083"/>
                          <a:pt x="489" y="1119"/>
                        </a:cubicBezTo>
                        <a:cubicBezTo>
                          <a:pt x="15" y="877"/>
                          <a:pt x="546" y="102"/>
                          <a:pt x="546" y="10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79" name="Google Shape;1679;p34"/>
                <p:cNvGrpSpPr/>
                <p:nvPr/>
              </p:nvGrpSpPr>
              <p:grpSpPr>
                <a:xfrm>
                  <a:off x="2513102" y="3788704"/>
                  <a:ext cx="374107" cy="324906"/>
                  <a:chOff x="2513102" y="3788704"/>
                  <a:chExt cx="374107" cy="324906"/>
                </a:xfrm>
              </p:grpSpPr>
              <p:sp>
                <p:nvSpPr>
                  <p:cNvPr id="1680" name="Google Shape;1680;p34"/>
                  <p:cNvSpPr/>
                  <p:nvPr/>
                </p:nvSpPr>
                <p:spPr>
                  <a:xfrm>
                    <a:off x="2513102" y="4007108"/>
                    <a:ext cx="84601" cy="106502"/>
                  </a:xfrm>
                  <a:custGeom>
                    <a:rect b="b" l="l" r="r" t="t"/>
                    <a:pathLst>
                      <a:path extrusionOk="0" h="355" w="282">
                        <a:moveTo>
                          <a:pt x="282" y="0"/>
                        </a:moveTo>
                        <a:lnTo>
                          <a:pt x="247" y="355"/>
                        </a:lnTo>
                        <a:lnTo>
                          <a:pt x="0" y="128"/>
                        </a:lnTo>
                        <a:lnTo>
                          <a:pt x="282" y="0"/>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1" name="Google Shape;1681;p34"/>
                  <p:cNvSpPr/>
                  <p:nvPr/>
                </p:nvSpPr>
                <p:spPr>
                  <a:xfrm>
                    <a:off x="2707206" y="3788704"/>
                    <a:ext cx="165003" cy="239704"/>
                  </a:xfrm>
                  <a:custGeom>
                    <a:rect b="b" l="l" r="r" t="t"/>
                    <a:pathLst>
                      <a:path extrusionOk="0" h="799" w="550">
                        <a:moveTo>
                          <a:pt x="0" y="207"/>
                        </a:moveTo>
                        <a:cubicBezTo>
                          <a:pt x="0" y="207"/>
                          <a:pt x="291" y="551"/>
                          <a:pt x="166" y="731"/>
                        </a:cubicBezTo>
                        <a:cubicBezTo>
                          <a:pt x="149" y="755"/>
                          <a:pt x="116" y="773"/>
                          <a:pt x="74" y="786"/>
                        </a:cubicBezTo>
                        <a:lnTo>
                          <a:pt x="24" y="799"/>
                        </a:lnTo>
                        <a:cubicBezTo>
                          <a:pt x="145" y="773"/>
                          <a:pt x="639" y="709"/>
                          <a:pt x="536" y="355"/>
                        </a:cubicBezTo>
                        <a:cubicBezTo>
                          <a:pt x="466" y="160"/>
                          <a:pt x="365" y="0"/>
                          <a:pt x="365" y="0"/>
                        </a:cubicBezTo>
                        <a:lnTo>
                          <a:pt x="204" y="223"/>
                        </a:lnTo>
                        <a:lnTo>
                          <a:pt x="0" y="20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2" name="Google Shape;1682;p34"/>
                  <p:cNvSpPr/>
                  <p:nvPr/>
                </p:nvSpPr>
                <p:spPr>
                  <a:xfrm>
                    <a:off x="2589904" y="3895206"/>
                    <a:ext cx="297305" cy="206403"/>
                  </a:xfrm>
                  <a:custGeom>
                    <a:rect b="b" l="l" r="r" t="t"/>
                    <a:pathLst>
                      <a:path extrusionOk="0" h="688" w="991">
                        <a:moveTo>
                          <a:pt x="17" y="458"/>
                        </a:moveTo>
                        <a:lnTo>
                          <a:pt x="0" y="634"/>
                        </a:lnTo>
                        <a:cubicBezTo>
                          <a:pt x="0" y="634"/>
                          <a:pt x="723" y="802"/>
                          <a:pt x="923" y="544"/>
                        </a:cubicBezTo>
                        <a:cubicBezTo>
                          <a:pt x="1031" y="406"/>
                          <a:pt x="993" y="187"/>
                          <a:pt x="927" y="0"/>
                        </a:cubicBezTo>
                        <a:cubicBezTo>
                          <a:pt x="954" y="531"/>
                          <a:pt x="17" y="458"/>
                          <a:pt x="1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683" name="Google Shape;1683;p34"/>
                <p:cNvGrpSpPr/>
                <p:nvPr/>
              </p:nvGrpSpPr>
              <p:grpSpPr>
                <a:xfrm>
                  <a:off x="2357099" y="3470398"/>
                  <a:ext cx="396008" cy="313506"/>
                  <a:chOff x="2357099" y="3470398"/>
                  <a:chExt cx="396008" cy="313506"/>
                </a:xfrm>
              </p:grpSpPr>
              <p:sp>
                <p:nvSpPr>
                  <p:cNvPr id="1684" name="Google Shape;1684;p34"/>
                  <p:cNvSpPr/>
                  <p:nvPr/>
                </p:nvSpPr>
                <p:spPr>
                  <a:xfrm>
                    <a:off x="2357099" y="3524399"/>
                    <a:ext cx="258904" cy="189003"/>
                  </a:xfrm>
                  <a:custGeom>
                    <a:rect b="b" l="l" r="r" t="t"/>
                    <a:pathLst>
                      <a:path extrusionOk="0" h="630" w="863">
                        <a:moveTo>
                          <a:pt x="362" y="630"/>
                        </a:moveTo>
                        <a:cubicBezTo>
                          <a:pt x="362" y="630"/>
                          <a:pt x="514" y="206"/>
                          <a:pt x="733" y="224"/>
                        </a:cubicBezTo>
                        <a:cubicBezTo>
                          <a:pt x="762" y="227"/>
                          <a:pt x="794" y="246"/>
                          <a:pt x="827" y="276"/>
                        </a:cubicBezTo>
                        <a:lnTo>
                          <a:pt x="863" y="313"/>
                        </a:lnTo>
                        <a:cubicBezTo>
                          <a:pt x="780" y="221"/>
                          <a:pt x="478" y="-176"/>
                          <a:pt x="222" y="91"/>
                        </a:cubicBezTo>
                        <a:cubicBezTo>
                          <a:pt x="88" y="249"/>
                          <a:pt x="0" y="417"/>
                          <a:pt x="0" y="417"/>
                        </a:cubicBezTo>
                        <a:lnTo>
                          <a:pt x="274" y="445"/>
                        </a:lnTo>
                        <a:lnTo>
                          <a:pt x="362" y="63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685" name="Google Shape;1685;p34"/>
                  <p:cNvGrpSpPr/>
                  <p:nvPr/>
                </p:nvGrpSpPr>
                <p:grpSpPr>
                  <a:xfrm>
                    <a:off x="2423700" y="3470398"/>
                    <a:ext cx="329406" cy="313506"/>
                    <a:chOff x="2423700" y="3470398"/>
                    <a:chExt cx="329406" cy="313506"/>
                  </a:xfrm>
                </p:grpSpPr>
                <p:sp>
                  <p:nvSpPr>
                    <p:cNvPr id="1686" name="Google Shape;1686;p34"/>
                    <p:cNvSpPr/>
                    <p:nvPr/>
                  </p:nvSpPr>
                  <p:spPr>
                    <a:xfrm>
                      <a:off x="2423700" y="3470398"/>
                      <a:ext cx="303605" cy="249004"/>
                    </a:xfrm>
                    <a:custGeom>
                      <a:rect b="b" l="l" r="r" t="t"/>
                      <a:pathLst>
                        <a:path extrusionOk="0" h="830" w="1012">
                          <a:moveTo>
                            <a:pt x="852" y="830"/>
                          </a:moveTo>
                          <a:lnTo>
                            <a:pt x="1012" y="757"/>
                          </a:lnTo>
                          <a:cubicBezTo>
                            <a:pt x="1012" y="757"/>
                            <a:pt x="797" y="47"/>
                            <a:pt x="474" y="2"/>
                          </a:cubicBezTo>
                          <a:cubicBezTo>
                            <a:pt x="299" y="-22"/>
                            <a:pt x="129" y="121"/>
                            <a:pt x="0" y="271"/>
                          </a:cubicBezTo>
                          <a:cubicBezTo>
                            <a:pt x="447" y="-18"/>
                            <a:pt x="852" y="830"/>
                            <a:pt x="852" y="83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87" name="Google Shape;1687;p34"/>
                    <p:cNvSpPr/>
                    <p:nvPr/>
                  </p:nvSpPr>
                  <p:spPr>
                    <a:xfrm>
                      <a:off x="2655905" y="3685802"/>
                      <a:ext cx="97202" cy="98102"/>
                    </a:xfrm>
                    <a:custGeom>
                      <a:rect b="b" l="l" r="r" t="t"/>
                      <a:pathLst>
                        <a:path extrusionOk="0" h="327" w="324">
                          <a:moveTo>
                            <a:pt x="0" y="147"/>
                          </a:moveTo>
                          <a:lnTo>
                            <a:pt x="324" y="0"/>
                          </a:lnTo>
                          <a:lnTo>
                            <a:pt x="251" y="327"/>
                          </a:lnTo>
                          <a:lnTo>
                            <a:pt x="0" y="14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sp>
            <p:nvSpPr>
              <p:cNvPr id="1688" name="Google Shape;1688;p34"/>
              <p:cNvSpPr/>
              <p:nvPr/>
            </p:nvSpPr>
            <p:spPr>
              <a:xfrm>
                <a:off x="1982391" y="3899091"/>
                <a:ext cx="1120219" cy="52201"/>
              </a:xfrm>
              <a:custGeom>
                <a:rect b="b" l="l" r="r" t="t"/>
                <a:pathLst>
                  <a:path extrusionOk="0" h="174" w="3734">
                    <a:moveTo>
                      <a:pt x="0" y="8"/>
                    </a:moveTo>
                    <a:cubicBezTo>
                      <a:pt x="154" y="35"/>
                      <a:pt x="308" y="56"/>
                      <a:pt x="463" y="72"/>
                    </a:cubicBezTo>
                    <a:lnTo>
                      <a:pt x="580" y="84"/>
                    </a:lnTo>
                    <a:cubicBezTo>
                      <a:pt x="619" y="89"/>
                      <a:pt x="658" y="91"/>
                      <a:pt x="697" y="95"/>
                    </a:cubicBezTo>
                    <a:cubicBezTo>
                      <a:pt x="735" y="98"/>
                      <a:pt x="774" y="102"/>
                      <a:pt x="813" y="104"/>
                    </a:cubicBezTo>
                    <a:lnTo>
                      <a:pt x="930" y="112"/>
                    </a:lnTo>
                    <a:cubicBezTo>
                      <a:pt x="969" y="114"/>
                      <a:pt x="1008" y="117"/>
                      <a:pt x="1047" y="119"/>
                    </a:cubicBezTo>
                    <a:lnTo>
                      <a:pt x="1164" y="124"/>
                    </a:lnTo>
                    <a:lnTo>
                      <a:pt x="1281" y="129"/>
                    </a:lnTo>
                    <a:lnTo>
                      <a:pt x="1398" y="132"/>
                    </a:lnTo>
                    <a:lnTo>
                      <a:pt x="1515" y="135"/>
                    </a:lnTo>
                    <a:lnTo>
                      <a:pt x="1573" y="136"/>
                    </a:lnTo>
                    <a:lnTo>
                      <a:pt x="1632" y="136"/>
                    </a:lnTo>
                    <a:lnTo>
                      <a:pt x="1866" y="136"/>
                    </a:lnTo>
                    <a:lnTo>
                      <a:pt x="2100" y="131"/>
                    </a:lnTo>
                    <a:cubicBezTo>
                      <a:pt x="2139" y="130"/>
                      <a:pt x="2178" y="130"/>
                      <a:pt x="2217" y="128"/>
                    </a:cubicBezTo>
                    <a:lnTo>
                      <a:pt x="2334" y="123"/>
                    </a:lnTo>
                    <a:cubicBezTo>
                      <a:pt x="2412" y="119"/>
                      <a:pt x="2490" y="116"/>
                      <a:pt x="2568" y="112"/>
                    </a:cubicBezTo>
                    <a:cubicBezTo>
                      <a:pt x="2646" y="106"/>
                      <a:pt x="2724" y="101"/>
                      <a:pt x="2801" y="95"/>
                    </a:cubicBezTo>
                    <a:lnTo>
                      <a:pt x="2918" y="87"/>
                    </a:lnTo>
                    <a:cubicBezTo>
                      <a:pt x="2957" y="84"/>
                      <a:pt x="2996" y="80"/>
                      <a:pt x="3035" y="77"/>
                    </a:cubicBezTo>
                    <a:lnTo>
                      <a:pt x="3268" y="54"/>
                    </a:lnTo>
                    <a:lnTo>
                      <a:pt x="3327" y="48"/>
                    </a:lnTo>
                    <a:lnTo>
                      <a:pt x="3385" y="42"/>
                    </a:lnTo>
                    <a:lnTo>
                      <a:pt x="3501" y="27"/>
                    </a:lnTo>
                    <a:cubicBezTo>
                      <a:pt x="3579" y="18"/>
                      <a:pt x="3656" y="9"/>
                      <a:pt x="3734" y="0"/>
                    </a:cubicBezTo>
                    <a:cubicBezTo>
                      <a:pt x="3657" y="13"/>
                      <a:pt x="3580" y="25"/>
                      <a:pt x="3502" y="37"/>
                    </a:cubicBezTo>
                    <a:lnTo>
                      <a:pt x="3387" y="56"/>
                    </a:lnTo>
                    <a:lnTo>
                      <a:pt x="3329" y="65"/>
                    </a:lnTo>
                    <a:lnTo>
                      <a:pt x="3270" y="72"/>
                    </a:lnTo>
                    <a:lnTo>
                      <a:pt x="3038" y="101"/>
                    </a:lnTo>
                    <a:cubicBezTo>
                      <a:pt x="2998" y="105"/>
                      <a:pt x="2960" y="110"/>
                      <a:pt x="2921" y="114"/>
                    </a:cubicBezTo>
                    <a:lnTo>
                      <a:pt x="2804" y="125"/>
                    </a:lnTo>
                    <a:cubicBezTo>
                      <a:pt x="2726" y="132"/>
                      <a:pt x="2648" y="139"/>
                      <a:pt x="2570" y="145"/>
                    </a:cubicBezTo>
                    <a:cubicBezTo>
                      <a:pt x="2492" y="150"/>
                      <a:pt x="2414" y="154"/>
                      <a:pt x="2336" y="158"/>
                    </a:cubicBezTo>
                    <a:lnTo>
                      <a:pt x="2219" y="165"/>
                    </a:lnTo>
                    <a:cubicBezTo>
                      <a:pt x="2179" y="167"/>
                      <a:pt x="2140" y="167"/>
                      <a:pt x="2101" y="168"/>
                    </a:cubicBezTo>
                    <a:lnTo>
                      <a:pt x="1866" y="174"/>
                    </a:lnTo>
                    <a:cubicBezTo>
                      <a:pt x="1553" y="176"/>
                      <a:pt x="1240" y="167"/>
                      <a:pt x="928" y="141"/>
                    </a:cubicBezTo>
                    <a:lnTo>
                      <a:pt x="811" y="131"/>
                    </a:lnTo>
                    <a:cubicBezTo>
                      <a:pt x="772" y="127"/>
                      <a:pt x="733" y="122"/>
                      <a:pt x="694" y="118"/>
                    </a:cubicBezTo>
                    <a:cubicBezTo>
                      <a:pt x="655" y="114"/>
                      <a:pt x="616" y="110"/>
                      <a:pt x="578" y="106"/>
                    </a:cubicBezTo>
                    <a:lnTo>
                      <a:pt x="461" y="91"/>
                    </a:lnTo>
                    <a:cubicBezTo>
                      <a:pt x="422" y="85"/>
                      <a:pt x="384" y="79"/>
                      <a:pt x="345" y="73"/>
                    </a:cubicBezTo>
                    <a:cubicBezTo>
                      <a:pt x="306" y="67"/>
                      <a:pt x="268" y="61"/>
                      <a:pt x="229" y="54"/>
                    </a:cubicBezTo>
                    <a:cubicBezTo>
                      <a:pt x="153" y="41"/>
                      <a:pt x="75" y="26"/>
                      <a:pt x="0" y="8"/>
                    </a:cubicBezTo>
                    <a:close/>
                  </a:path>
                </a:pathLst>
              </a:custGeom>
              <a:solidFill>
                <a:schemeClr val="accent6"/>
              </a:solidFill>
              <a:ln>
                <a:noFill/>
              </a:ln>
            </p:spPr>
            <p:txBody>
              <a:bodyPr anchorCtr="1" anchor="ctr" bIns="17625" lIns="90000" spcFirstLastPara="1" rIns="90000" wrap="square" tIns="176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689" name="Google Shape;1689;p34"/>
            <p:cNvSpPr/>
            <p:nvPr/>
          </p:nvSpPr>
          <p:spPr>
            <a:xfrm>
              <a:off x="8126570" y="3438057"/>
              <a:ext cx="300" cy="600"/>
            </a:xfrm>
            <a:custGeom>
              <a:rect b="b" l="l" r="r" t="t"/>
              <a:pathLst>
                <a:path extrusionOk="0" h="2" w="1">
                  <a:moveTo>
                    <a:pt x="1" y="2"/>
                  </a:moveTo>
                  <a:cubicBezTo>
                    <a:pt x="1" y="1"/>
                    <a:pt x="1" y="1"/>
                    <a:pt x="0" y="0"/>
                  </a:cubicBezTo>
                  <a:cubicBezTo>
                    <a:pt x="1" y="1"/>
                    <a:pt x="1" y="2"/>
                    <a:pt x="1" y="2"/>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0" name="Google Shape;1690;p34"/>
            <p:cNvSpPr/>
            <p:nvPr/>
          </p:nvSpPr>
          <p:spPr>
            <a:xfrm>
              <a:off x="7883866" y="3437157"/>
              <a:ext cx="300" cy="900"/>
            </a:xfrm>
            <a:custGeom>
              <a:rect b="b" l="l" r="r" t="t"/>
              <a:pathLst>
                <a:path extrusionOk="0" h="3" w="1">
                  <a:moveTo>
                    <a:pt x="0" y="3"/>
                  </a:moveTo>
                  <a:lnTo>
                    <a:pt x="0" y="3"/>
                  </a:lnTo>
                  <a:cubicBezTo>
                    <a:pt x="0" y="2"/>
                    <a:pt x="0" y="1"/>
                    <a:pt x="1" y="0"/>
                  </a:cubicBezTo>
                  <a:cubicBezTo>
                    <a:pt x="0" y="1"/>
                    <a:pt x="0" y="2"/>
                    <a:pt x="0" y="3"/>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691" name="Google Shape;1691;p34"/>
            <p:cNvGrpSpPr/>
            <p:nvPr/>
          </p:nvGrpSpPr>
          <p:grpSpPr>
            <a:xfrm>
              <a:off x="6095830" y="3005161"/>
              <a:ext cx="486908" cy="913515"/>
              <a:chOff x="-189845" y="3626986"/>
              <a:chExt cx="486908" cy="913515"/>
            </a:xfrm>
          </p:grpSpPr>
          <p:sp>
            <p:nvSpPr>
              <p:cNvPr id="1692" name="Google Shape;1692;p34"/>
              <p:cNvSpPr/>
              <p:nvPr/>
            </p:nvSpPr>
            <p:spPr>
              <a:xfrm>
                <a:off x="-189845" y="3727188"/>
                <a:ext cx="486908" cy="791413"/>
              </a:xfrm>
              <a:custGeom>
                <a:rect b="b" l="l" r="r" t="t"/>
                <a:pathLst>
                  <a:path extrusionOk="0" h="2638" w="1623">
                    <a:moveTo>
                      <a:pt x="1513" y="61"/>
                    </a:moveTo>
                    <a:lnTo>
                      <a:pt x="1445" y="0"/>
                    </a:lnTo>
                    <a:lnTo>
                      <a:pt x="812" y="0"/>
                    </a:lnTo>
                    <a:lnTo>
                      <a:pt x="179" y="0"/>
                    </a:lnTo>
                    <a:lnTo>
                      <a:pt x="110" y="61"/>
                    </a:lnTo>
                    <a:cubicBezTo>
                      <a:pt x="41" y="124"/>
                      <a:pt x="0" y="214"/>
                      <a:pt x="0" y="308"/>
                    </a:cubicBezTo>
                    <a:lnTo>
                      <a:pt x="0" y="2327"/>
                    </a:lnTo>
                    <a:cubicBezTo>
                      <a:pt x="0" y="2420"/>
                      <a:pt x="39" y="2508"/>
                      <a:pt x="107" y="2571"/>
                    </a:cubicBezTo>
                    <a:lnTo>
                      <a:pt x="179" y="2638"/>
                    </a:lnTo>
                    <a:lnTo>
                      <a:pt x="812" y="2638"/>
                    </a:lnTo>
                    <a:lnTo>
                      <a:pt x="1445" y="2638"/>
                    </a:lnTo>
                    <a:lnTo>
                      <a:pt x="1517" y="2571"/>
                    </a:lnTo>
                    <a:cubicBezTo>
                      <a:pt x="1585" y="2508"/>
                      <a:pt x="1623" y="2420"/>
                      <a:pt x="1623" y="2327"/>
                    </a:cubicBezTo>
                    <a:lnTo>
                      <a:pt x="1623" y="308"/>
                    </a:lnTo>
                    <a:cubicBezTo>
                      <a:pt x="1623" y="214"/>
                      <a:pt x="1583" y="124"/>
                      <a:pt x="1513" y="6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3" name="Google Shape;1693;p34"/>
              <p:cNvSpPr/>
              <p:nvPr/>
            </p:nvSpPr>
            <p:spPr>
              <a:xfrm>
                <a:off x="-113944" y="4455902"/>
                <a:ext cx="322805" cy="18300"/>
              </a:xfrm>
              <a:custGeom>
                <a:rect b="b" l="l" r="r" t="t"/>
                <a:pathLst>
                  <a:path extrusionOk="0" h="61" w="1076">
                    <a:moveTo>
                      <a:pt x="0" y="61"/>
                    </a:moveTo>
                    <a:cubicBezTo>
                      <a:pt x="88" y="40"/>
                      <a:pt x="177" y="26"/>
                      <a:pt x="267" y="16"/>
                    </a:cubicBezTo>
                    <a:cubicBezTo>
                      <a:pt x="357" y="6"/>
                      <a:pt x="448" y="1"/>
                      <a:pt x="538" y="0"/>
                    </a:cubicBezTo>
                    <a:cubicBezTo>
                      <a:pt x="583" y="0"/>
                      <a:pt x="629" y="1"/>
                      <a:pt x="673" y="3"/>
                    </a:cubicBezTo>
                    <a:cubicBezTo>
                      <a:pt x="696" y="4"/>
                      <a:pt x="719" y="6"/>
                      <a:pt x="741" y="8"/>
                    </a:cubicBezTo>
                    <a:lnTo>
                      <a:pt x="775" y="10"/>
                    </a:lnTo>
                    <a:cubicBezTo>
                      <a:pt x="787" y="11"/>
                      <a:pt x="798" y="12"/>
                      <a:pt x="809" y="14"/>
                    </a:cubicBezTo>
                    <a:lnTo>
                      <a:pt x="876" y="22"/>
                    </a:lnTo>
                    <a:lnTo>
                      <a:pt x="943" y="33"/>
                    </a:lnTo>
                    <a:lnTo>
                      <a:pt x="977" y="39"/>
                    </a:lnTo>
                    <a:lnTo>
                      <a:pt x="1010" y="46"/>
                    </a:lnTo>
                    <a:cubicBezTo>
                      <a:pt x="1032" y="51"/>
                      <a:pt x="1054" y="56"/>
                      <a:pt x="1076" y="61"/>
                    </a:cubicBezTo>
                    <a:cubicBezTo>
                      <a:pt x="1053" y="58"/>
                      <a:pt x="1031" y="55"/>
                      <a:pt x="1009" y="51"/>
                    </a:cubicBezTo>
                    <a:lnTo>
                      <a:pt x="976" y="46"/>
                    </a:lnTo>
                    <a:lnTo>
                      <a:pt x="942" y="42"/>
                    </a:lnTo>
                    <a:lnTo>
                      <a:pt x="875" y="34"/>
                    </a:lnTo>
                    <a:lnTo>
                      <a:pt x="808" y="29"/>
                    </a:lnTo>
                    <a:cubicBezTo>
                      <a:pt x="718" y="22"/>
                      <a:pt x="628" y="18"/>
                      <a:pt x="538" y="20"/>
                    </a:cubicBezTo>
                    <a:cubicBezTo>
                      <a:pt x="448" y="20"/>
                      <a:pt x="358" y="24"/>
                      <a:pt x="269" y="31"/>
                    </a:cubicBezTo>
                    <a:lnTo>
                      <a:pt x="201" y="36"/>
                    </a:lnTo>
                    <a:lnTo>
                      <a:pt x="134" y="44"/>
                    </a:lnTo>
                    <a:cubicBezTo>
                      <a:pt x="89" y="48"/>
                      <a:pt x="44" y="54"/>
                      <a:pt x="0" y="61"/>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4" name="Google Shape;1694;p34"/>
              <p:cNvSpPr/>
              <p:nvPr/>
            </p:nvSpPr>
            <p:spPr>
              <a:xfrm>
                <a:off x="-92943" y="3727188"/>
                <a:ext cx="293405" cy="79801"/>
              </a:xfrm>
              <a:custGeom>
                <a:rect b="b" l="l" r="r" t="t"/>
                <a:pathLst>
                  <a:path extrusionOk="0" h="266" w="978">
                    <a:moveTo>
                      <a:pt x="489" y="0"/>
                    </a:moveTo>
                    <a:lnTo>
                      <a:pt x="489" y="0"/>
                    </a:lnTo>
                    <a:lnTo>
                      <a:pt x="0" y="0"/>
                    </a:lnTo>
                    <a:lnTo>
                      <a:pt x="64" y="229"/>
                    </a:lnTo>
                    <a:cubicBezTo>
                      <a:pt x="64" y="229"/>
                      <a:pt x="256" y="266"/>
                      <a:pt x="489" y="266"/>
                    </a:cubicBezTo>
                    <a:lnTo>
                      <a:pt x="489" y="266"/>
                    </a:lnTo>
                    <a:cubicBezTo>
                      <a:pt x="722" y="266"/>
                      <a:pt x="914" y="229"/>
                      <a:pt x="914" y="229"/>
                    </a:cubicBezTo>
                    <a:lnTo>
                      <a:pt x="978" y="0"/>
                    </a:lnTo>
                    <a:lnTo>
                      <a:pt x="489" y="0"/>
                    </a:ln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5" name="Google Shape;1695;p34"/>
              <p:cNvSpPr/>
              <p:nvPr/>
            </p:nvSpPr>
            <p:spPr>
              <a:xfrm>
                <a:off x="-66543" y="3740988"/>
                <a:ext cx="23700" cy="23400"/>
              </a:xfrm>
              <a:custGeom>
                <a:rect b="b" l="l" r="r" t="t"/>
                <a:pathLst>
                  <a:path extrusionOk="0" h="78" w="79">
                    <a:moveTo>
                      <a:pt x="16" y="22"/>
                    </a:moveTo>
                    <a:cubicBezTo>
                      <a:pt x="8" y="31"/>
                      <a:pt x="4" y="42"/>
                      <a:pt x="1" y="53"/>
                    </a:cubicBezTo>
                    <a:cubicBezTo>
                      <a:pt x="0" y="56"/>
                      <a:pt x="-1" y="60"/>
                      <a:pt x="0" y="63"/>
                    </a:cubicBezTo>
                    <a:cubicBezTo>
                      <a:pt x="1" y="70"/>
                      <a:pt x="9" y="75"/>
                      <a:pt x="17" y="76"/>
                    </a:cubicBezTo>
                    <a:cubicBezTo>
                      <a:pt x="30" y="79"/>
                      <a:pt x="44" y="78"/>
                      <a:pt x="55" y="70"/>
                    </a:cubicBezTo>
                    <a:cubicBezTo>
                      <a:pt x="64" y="64"/>
                      <a:pt x="70" y="55"/>
                      <a:pt x="74" y="45"/>
                    </a:cubicBezTo>
                    <a:cubicBezTo>
                      <a:pt x="79" y="34"/>
                      <a:pt x="82" y="20"/>
                      <a:pt x="75" y="10"/>
                    </a:cubicBezTo>
                    <a:cubicBezTo>
                      <a:pt x="59" y="-12"/>
                      <a:pt x="30" y="7"/>
                      <a:pt x="16" y="22"/>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6" name="Google Shape;1696;p34"/>
              <p:cNvSpPr/>
              <p:nvPr/>
            </p:nvSpPr>
            <p:spPr>
              <a:xfrm>
                <a:off x="-50342" y="3768589"/>
                <a:ext cx="15300" cy="17100"/>
              </a:xfrm>
              <a:custGeom>
                <a:rect b="b" l="l" r="r" t="t"/>
                <a:pathLst>
                  <a:path extrusionOk="0" h="57" w="51">
                    <a:moveTo>
                      <a:pt x="0" y="40"/>
                    </a:moveTo>
                    <a:cubicBezTo>
                      <a:pt x="-1" y="44"/>
                      <a:pt x="0" y="48"/>
                      <a:pt x="3" y="52"/>
                    </a:cubicBezTo>
                    <a:cubicBezTo>
                      <a:pt x="4" y="54"/>
                      <a:pt x="7" y="55"/>
                      <a:pt x="10" y="56"/>
                    </a:cubicBezTo>
                    <a:cubicBezTo>
                      <a:pt x="17" y="58"/>
                      <a:pt x="24" y="57"/>
                      <a:pt x="31" y="53"/>
                    </a:cubicBezTo>
                    <a:cubicBezTo>
                      <a:pt x="35" y="50"/>
                      <a:pt x="38" y="46"/>
                      <a:pt x="41" y="42"/>
                    </a:cubicBezTo>
                    <a:cubicBezTo>
                      <a:pt x="45" y="36"/>
                      <a:pt x="48" y="30"/>
                      <a:pt x="50" y="24"/>
                    </a:cubicBezTo>
                    <a:cubicBezTo>
                      <a:pt x="55" y="8"/>
                      <a:pt x="45" y="-6"/>
                      <a:pt x="29" y="4"/>
                    </a:cubicBezTo>
                    <a:cubicBezTo>
                      <a:pt x="17" y="11"/>
                      <a:pt x="1" y="24"/>
                      <a:pt x="0" y="40"/>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7" name="Google Shape;1697;p34"/>
              <p:cNvSpPr/>
              <p:nvPr/>
            </p:nvSpPr>
            <p:spPr>
              <a:xfrm>
                <a:off x="-21842" y="3763489"/>
                <a:ext cx="9600" cy="10500"/>
              </a:xfrm>
              <a:custGeom>
                <a:rect b="b" l="l" r="r" t="t"/>
                <a:pathLst>
                  <a:path extrusionOk="0" h="35" w="32">
                    <a:moveTo>
                      <a:pt x="0" y="24"/>
                    </a:moveTo>
                    <a:cubicBezTo>
                      <a:pt x="-1" y="27"/>
                      <a:pt x="0" y="29"/>
                      <a:pt x="2" y="31"/>
                    </a:cubicBezTo>
                    <a:cubicBezTo>
                      <a:pt x="3" y="33"/>
                      <a:pt x="4" y="34"/>
                      <a:pt x="6" y="34"/>
                    </a:cubicBezTo>
                    <a:cubicBezTo>
                      <a:pt x="10" y="36"/>
                      <a:pt x="15" y="35"/>
                      <a:pt x="19" y="33"/>
                    </a:cubicBezTo>
                    <a:cubicBezTo>
                      <a:pt x="22" y="30"/>
                      <a:pt x="24" y="28"/>
                      <a:pt x="26" y="25"/>
                    </a:cubicBezTo>
                    <a:cubicBezTo>
                      <a:pt x="28" y="22"/>
                      <a:pt x="30" y="18"/>
                      <a:pt x="31" y="14"/>
                    </a:cubicBezTo>
                    <a:cubicBezTo>
                      <a:pt x="34" y="4"/>
                      <a:pt x="28" y="-5"/>
                      <a:pt x="18" y="2"/>
                    </a:cubicBezTo>
                    <a:cubicBezTo>
                      <a:pt x="10" y="6"/>
                      <a:pt x="1" y="15"/>
                      <a:pt x="0" y="24"/>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8" name="Google Shape;1698;p34"/>
              <p:cNvSpPr/>
              <p:nvPr/>
            </p:nvSpPr>
            <p:spPr>
              <a:xfrm>
                <a:off x="-177245" y="3727188"/>
                <a:ext cx="461108" cy="791413"/>
              </a:xfrm>
              <a:custGeom>
                <a:rect b="b" l="l" r="r" t="t"/>
                <a:pathLst>
                  <a:path extrusionOk="0" h="2638" w="1537">
                    <a:moveTo>
                      <a:pt x="1433" y="61"/>
                    </a:moveTo>
                    <a:lnTo>
                      <a:pt x="1368" y="0"/>
                    </a:lnTo>
                    <a:lnTo>
                      <a:pt x="769" y="0"/>
                    </a:lnTo>
                    <a:lnTo>
                      <a:pt x="169" y="0"/>
                    </a:lnTo>
                    <a:lnTo>
                      <a:pt x="104" y="61"/>
                    </a:lnTo>
                    <a:cubicBezTo>
                      <a:pt x="38" y="124"/>
                      <a:pt x="0" y="214"/>
                      <a:pt x="0" y="308"/>
                    </a:cubicBezTo>
                    <a:lnTo>
                      <a:pt x="0" y="2327"/>
                    </a:lnTo>
                    <a:cubicBezTo>
                      <a:pt x="0" y="2420"/>
                      <a:pt x="36" y="2508"/>
                      <a:pt x="100" y="2571"/>
                    </a:cubicBezTo>
                    <a:lnTo>
                      <a:pt x="169" y="2638"/>
                    </a:lnTo>
                    <a:lnTo>
                      <a:pt x="769" y="2638"/>
                    </a:lnTo>
                    <a:lnTo>
                      <a:pt x="1368" y="2638"/>
                    </a:lnTo>
                    <a:lnTo>
                      <a:pt x="1436" y="2571"/>
                    </a:lnTo>
                    <a:cubicBezTo>
                      <a:pt x="1501" y="2508"/>
                      <a:pt x="1537" y="2420"/>
                      <a:pt x="1537" y="2327"/>
                    </a:cubicBezTo>
                    <a:lnTo>
                      <a:pt x="1537" y="308"/>
                    </a:lnTo>
                    <a:cubicBezTo>
                      <a:pt x="1537" y="214"/>
                      <a:pt x="1499" y="124"/>
                      <a:pt x="1433" y="61"/>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699" name="Google Shape;1699;p34"/>
              <p:cNvSpPr/>
              <p:nvPr/>
            </p:nvSpPr>
            <p:spPr>
              <a:xfrm>
                <a:off x="-160445" y="3906591"/>
                <a:ext cx="428107" cy="604510"/>
              </a:xfrm>
              <a:custGeom>
                <a:rect b="b" l="l" r="r" t="t"/>
                <a:pathLst>
                  <a:path extrusionOk="0" h="2015" w="1427">
                    <a:moveTo>
                      <a:pt x="1277" y="1"/>
                    </a:moveTo>
                    <a:cubicBezTo>
                      <a:pt x="1197" y="5"/>
                      <a:pt x="1125" y="49"/>
                      <a:pt x="1057" y="90"/>
                    </a:cubicBezTo>
                    <a:cubicBezTo>
                      <a:pt x="922" y="174"/>
                      <a:pt x="774" y="260"/>
                      <a:pt x="615" y="249"/>
                    </a:cubicBezTo>
                    <a:cubicBezTo>
                      <a:pt x="515" y="243"/>
                      <a:pt x="422" y="199"/>
                      <a:pt x="323" y="192"/>
                    </a:cubicBezTo>
                    <a:cubicBezTo>
                      <a:pt x="202" y="184"/>
                      <a:pt x="81" y="236"/>
                      <a:pt x="0" y="326"/>
                    </a:cubicBezTo>
                    <a:lnTo>
                      <a:pt x="0" y="941"/>
                    </a:lnTo>
                    <a:lnTo>
                      <a:pt x="0" y="1729"/>
                    </a:lnTo>
                    <a:cubicBezTo>
                      <a:pt x="0" y="1794"/>
                      <a:pt x="28" y="1857"/>
                      <a:pt x="76" y="1901"/>
                    </a:cubicBezTo>
                    <a:lnTo>
                      <a:pt x="148" y="1968"/>
                    </a:lnTo>
                    <a:lnTo>
                      <a:pt x="153" y="1973"/>
                    </a:lnTo>
                    <a:cubicBezTo>
                      <a:pt x="214" y="1992"/>
                      <a:pt x="415" y="2015"/>
                      <a:pt x="714" y="2015"/>
                    </a:cubicBezTo>
                    <a:cubicBezTo>
                      <a:pt x="1013" y="2015"/>
                      <a:pt x="1214" y="1992"/>
                      <a:pt x="1275" y="1973"/>
                    </a:cubicBezTo>
                    <a:lnTo>
                      <a:pt x="1280" y="1968"/>
                    </a:lnTo>
                    <a:lnTo>
                      <a:pt x="1352" y="1901"/>
                    </a:lnTo>
                    <a:cubicBezTo>
                      <a:pt x="1400" y="1857"/>
                      <a:pt x="1427" y="1794"/>
                      <a:pt x="1427" y="1729"/>
                    </a:cubicBezTo>
                    <a:lnTo>
                      <a:pt x="1427" y="363"/>
                    </a:lnTo>
                    <a:lnTo>
                      <a:pt x="1427" y="62"/>
                    </a:lnTo>
                    <a:cubicBezTo>
                      <a:pt x="1392" y="20"/>
                      <a:pt x="1332" y="-3"/>
                      <a:pt x="1277" y="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0" name="Google Shape;1700;p34"/>
              <p:cNvSpPr/>
              <p:nvPr/>
            </p:nvSpPr>
            <p:spPr>
              <a:xfrm>
                <a:off x="-160445" y="4015493"/>
                <a:ext cx="428107" cy="495608"/>
              </a:xfrm>
              <a:custGeom>
                <a:rect b="b" l="l" r="r" t="t"/>
                <a:pathLst>
                  <a:path extrusionOk="0" h="1652" w="1427">
                    <a:moveTo>
                      <a:pt x="948" y="457"/>
                    </a:moveTo>
                    <a:cubicBezTo>
                      <a:pt x="844" y="544"/>
                      <a:pt x="705" y="548"/>
                      <a:pt x="575" y="536"/>
                    </a:cubicBezTo>
                    <a:cubicBezTo>
                      <a:pt x="389" y="519"/>
                      <a:pt x="172" y="497"/>
                      <a:pt x="0" y="578"/>
                    </a:cubicBezTo>
                    <a:lnTo>
                      <a:pt x="0" y="1366"/>
                    </a:lnTo>
                    <a:cubicBezTo>
                      <a:pt x="0" y="1431"/>
                      <a:pt x="28" y="1494"/>
                      <a:pt x="75" y="1538"/>
                    </a:cubicBezTo>
                    <a:lnTo>
                      <a:pt x="148" y="1605"/>
                    </a:lnTo>
                    <a:lnTo>
                      <a:pt x="153" y="1610"/>
                    </a:lnTo>
                    <a:cubicBezTo>
                      <a:pt x="214" y="1629"/>
                      <a:pt x="415" y="1652"/>
                      <a:pt x="714" y="1652"/>
                    </a:cubicBezTo>
                    <a:cubicBezTo>
                      <a:pt x="1013" y="1652"/>
                      <a:pt x="1214" y="1629"/>
                      <a:pt x="1275" y="1610"/>
                    </a:cubicBezTo>
                    <a:lnTo>
                      <a:pt x="1280" y="1605"/>
                    </a:lnTo>
                    <a:lnTo>
                      <a:pt x="1352" y="1538"/>
                    </a:lnTo>
                    <a:cubicBezTo>
                      <a:pt x="1400" y="1494"/>
                      <a:pt x="1427" y="1431"/>
                      <a:pt x="1427" y="1366"/>
                    </a:cubicBezTo>
                    <a:lnTo>
                      <a:pt x="1427" y="0"/>
                    </a:lnTo>
                    <a:cubicBezTo>
                      <a:pt x="1355" y="9"/>
                      <a:pt x="1285" y="34"/>
                      <a:pt x="1226" y="86"/>
                    </a:cubicBezTo>
                    <a:cubicBezTo>
                      <a:pt x="1109" y="190"/>
                      <a:pt x="1068" y="357"/>
                      <a:pt x="948" y="45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1" name="Google Shape;1701;p34"/>
              <p:cNvSpPr/>
              <p:nvPr/>
            </p:nvSpPr>
            <p:spPr>
              <a:xfrm>
                <a:off x="-125044" y="3826190"/>
                <a:ext cx="56401" cy="223504"/>
              </a:xfrm>
              <a:custGeom>
                <a:rect b="b" l="l" r="r" t="t"/>
                <a:pathLst>
                  <a:path extrusionOk="0" h="745" w="188">
                    <a:moveTo>
                      <a:pt x="10" y="269"/>
                    </a:moveTo>
                    <a:cubicBezTo>
                      <a:pt x="-6" y="421"/>
                      <a:pt x="-15" y="587"/>
                      <a:pt x="69" y="715"/>
                    </a:cubicBezTo>
                    <a:cubicBezTo>
                      <a:pt x="79" y="730"/>
                      <a:pt x="93" y="745"/>
                      <a:pt x="111" y="745"/>
                    </a:cubicBezTo>
                    <a:cubicBezTo>
                      <a:pt x="140" y="745"/>
                      <a:pt x="151" y="708"/>
                      <a:pt x="153" y="680"/>
                    </a:cubicBezTo>
                    <a:cubicBezTo>
                      <a:pt x="158" y="581"/>
                      <a:pt x="145" y="480"/>
                      <a:pt x="154" y="381"/>
                    </a:cubicBezTo>
                    <a:cubicBezTo>
                      <a:pt x="160" y="331"/>
                      <a:pt x="170" y="281"/>
                      <a:pt x="177" y="231"/>
                    </a:cubicBezTo>
                    <a:cubicBezTo>
                      <a:pt x="184" y="182"/>
                      <a:pt x="218" y="-32"/>
                      <a:pt x="112" y="5"/>
                    </a:cubicBezTo>
                    <a:cubicBezTo>
                      <a:pt x="16" y="37"/>
                      <a:pt x="19" y="190"/>
                      <a:pt x="10" y="269"/>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2" name="Google Shape;1702;p34"/>
              <p:cNvSpPr/>
              <p:nvPr/>
            </p:nvSpPr>
            <p:spPr>
              <a:xfrm>
                <a:off x="-189845" y="3727188"/>
                <a:ext cx="486908" cy="813314"/>
              </a:xfrm>
              <a:custGeom>
                <a:rect b="b" l="l" r="r" t="t"/>
                <a:pathLst>
                  <a:path extrusionOk="0" h="2711" w="1623">
                    <a:moveTo>
                      <a:pt x="1513" y="61"/>
                    </a:moveTo>
                    <a:lnTo>
                      <a:pt x="1445" y="0"/>
                    </a:lnTo>
                    <a:lnTo>
                      <a:pt x="1294" y="0"/>
                    </a:lnTo>
                    <a:lnTo>
                      <a:pt x="1448" y="134"/>
                    </a:lnTo>
                    <a:cubicBezTo>
                      <a:pt x="1497" y="179"/>
                      <a:pt x="1525" y="242"/>
                      <a:pt x="1525" y="308"/>
                    </a:cubicBezTo>
                    <a:lnTo>
                      <a:pt x="1525" y="660"/>
                    </a:lnTo>
                    <a:lnTo>
                      <a:pt x="1525" y="961"/>
                    </a:lnTo>
                    <a:lnTo>
                      <a:pt x="1525" y="2327"/>
                    </a:lnTo>
                    <a:cubicBezTo>
                      <a:pt x="1525" y="2392"/>
                      <a:pt x="1498" y="2455"/>
                      <a:pt x="1450" y="2499"/>
                    </a:cubicBezTo>
                    <a:lnTo>
                      <a:pt x="1378" y="2566"/>
                    </a:lnTo>
                    <a:lnTo>
                      <a:pt x="1373" y="2571"/>
                    </a:lnTo>
                    <a:cubicBezTo>
                      <a:pt x="1312" y="2590"/>
                      <a:pt x="1111" y="2613"/>
                      <a:pt x="812" y="2613"/>
                    </a:cubicBezTo>
                    <a:cubicBezTo>
                      <a:pt x="513" y="2613"/>
                      <a:pt x="312" y="2590"/>
                      <a:pt x="251" y="2571"/>
                    </a:cubicBezTo>
                    <a:lnTo>
                      <a:pt x="246" y="2566"/>
                    </a:lnTo>
                    <a:lnTo>
                      <a:pt x="173" y="2499"/>
                    </a:lnTo>
                    <a:cubicBezTo>
                      <a:pt x="126" y="2455"/>
                      <a:pt x="98" y="2392"/>
                      <a:pt x="98" y="2327"/>
                    </a:cubicBezTo>
                    <a:lnTo>
                      <a:pt x="98" y="1539"/>
                    </a:lnTo>
                    <a:lnTo>
                      <a:pt x="98" y="924"/>
                    </a:lnTo>
                    <a:lnTo>
                      <a:pt x="98" y="308"/>
                    </a:lnTo>
                    <a:cubicBezTo>
                      <a:pt x="98" y="242"/>
                      <a:pt x="127" y="179"/>
                      <a:pt x="176" y="134"/>
                    </a:cubicBezTo>
                    <a:lnTo>
                      <a:pt x="323" y="0"/>
                    </a:lnTo>
                    <a:lnTo>
                      <a:pt x="179" y="0"/>
                    </a:lnTo>
                    <a:lnTo>
                      <a:pt x="110" y="61"/>
                    </a:lnTo>
                    <a:cubicBezTo>
                      <a:pt x="41" y="124"/>
                      <a:pt x="0" y="214"/>
                      <a:pt x="0" y="308"/>
                    </a:cubicBezTo>
                    <a:lnTo>
                      <a:pt x="0" y="2327"/>
                    </a:lnTo>
                    <a:cubicBezTo>
                      <a:pt x="0" y="2420"/>
                      <a:pt x="39" y="2508"/>
                      <a:pt x="107" y="2571"/>
                    </a:cubicBezTo>
                    <a:lnTo>
                      <a:pt x="179" y="2638"/>
                    </a:lnTo>
                    <a:cubicBezTo>
                      <a:pt x="179" y="2678"/>
                      <a:pt x="463" y="2711"/>
                      <a:pt x="812" y="2711"/>
                    </a:cubicBezTo>
                    <a:cubicBezTo>
                      <a:pt x="1161" y="2711"/>
                      <a:pt x="1445" y="2678"/>
                      <a:pt x="1445" y="2638"/>
                    </a:cubicBezTo>
                    <a:lnTo>
                      <a:pt x="1517" y="2571"/>
                    </a:lnTo>
                    <a:cubicBezTo>
                      <a:pt x="1585" y="2508"/>
                      <a:pt x="1623" y="2420"/>
                      <a:pt x="1623" y="2327"/>
                    </a:cubicBezTo>
                    <a:lnTo>
                      <a:pt x="1623" y="308"/>
                    </a:lnTo>
                    <a:cubicBezTo>
                      <a:pt x="1623" y="214"/>
                      <a:pt x="1583" y="124"/>
                      <a:pt x="1513" y="6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3" name="Google Shape;1703;p34"/>
              <p:cNvSpPr/>
              <p:nvPr/>
            </p:nvSpPr>
            <p:spPr>
              <a:xfrm>
                <a:off x="-70743" y="4032894"/>
                <a:ext cx="13800" cy="14100"/>
              </a:xfrm>
              <a:custGeom>
                <a:rect b="b" l="l" r="r" t="t"/>
                <a:pathLst>
                  <a:path extrusionOk="0" h="47" w="46">
                    <a:moveTo>
                      <a:pt x="23" y="47"/>
                    </a:moveTo>
                    <a:cubicBezTo>
                      <a:pt x="53" y="47"/>
                      <a:pt x="54" y="0"/>
                      <a:pt x="23" y="0"/>
                    </a:cubicBezTo>
                    <a:cubicBezTo>
                      <a:pt x="-8" y="0"/>
                      <a:pt x="-8" y="47"/>
                      <a:pt x="23" y="4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4" name="Google Shape;1704;p34"/>
              <p:cNvSpPr/>
              <p:nvPr/>
            </p:nvSpPr>
            <p:spPr>
              <a:xfrm>
                <a:off x="-97743" y="4179897"/>
                <a:ext cx="13800" cy="14400"/>
              </a:xfrm>
              <a:custGeom>
                <a:rect b="b" l="l" r="r" t="t"/>
                <a:pathLst>
                  <a:path extrusionOk="0" h="48" w="46">
                    <a:moveTo>
                      <a:pt x="23" y="48"/>
                    </a:moveTo>
                    <a:cubicBezTo>
                      <a:pt x="54" y="48"/>
                      <a:pt x="54" y="0"/>
                      <a:pt x="23" y="0"/>
                    </a:cubicBezTo>
                    <a:cubicBezTo>
                      <a:pt x="-8" y="0"/>
                      <a:pt x="-8" y="48"/>
                      <a:pt x="23" y="4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5" name="Google Shape;1705;p34"/>
              <p:cNvSpPr/>
              <p:nvPr/>
            </p:nvSpPr>
            <p:spPr>
              <a:xfrm>
                <a:off x="26759" y="4058994"/>
                <a:ext cx="28800" cy="28500"/>
              </a:xfrm>
              <a:custGeom>
                <a:rect b="b" l="l" r="r" t="t"/>
                <a:pathLst>
                  <a:path extrusionOk="0" h="95" w="96">
                    <a:moveTo>
                      <a:pt x="48" y="95"/>
                    </a:moveTo>
                    <a:cubicBezTo>
                      <a:pt x="73" y="95"/>
                      <a:pt x="97" y="73"/>
                      <a:pt x="96" y="48"/>
                    </a:cubicBezTo>
                    <a:cubicBezTo>
                      <a:pt x="94" y="22"/>
                      <a:pt x="75" y="0"/>
                      <a:pt x="48" y="0"/>
                    </a:cubicBezTo>
                    <a:cubicBezTo>
                      <a:pt x="23" y="0"/>
                      <a:pt x="-1" y="22"/>
                      <a:pt x="0" y="48"/>
                    </a:cubicBezTo>
                    <a:cubicBezTo>
                      <a:pt x="2" y="73"/>
                      <a:pt x="21" y="95"/>
                      <a:pt x="48" y="95"/>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6" name="Google Shape;1706;p34"/>
              <p:cNvSpPr/>
              <p:nvPr/>
            </p:nvSpPr>
            <p:spPr>
              <a:xfrm>
                <a:off x="-11342" y="4106695"/>
                <a:ext cx="13800" cy="14400"/>
              </a:xfrm>
              <a:custGeom>
                <a:rect b="b" l="l" r="r" t="t"/>
                <a:pathLst>
                  <a:path extrusionOk="0" h="48" w="46">
                    <a:moveTo>
                      <a:pt x="23" y="48"/>
                    </a:moveTo>
                    <a:cubicBezTo>
                      <a:pt x="53" y="48"/>
                      <a:pt x="53" y="0"/>
                      <a:pt x="23" y="0"/>
                    </a:cubicBezTo>
                    <a:cubicBezTo>
                      <a:pt x="-8" y="0"/>
                      <a:pt x="-8" y="48"/>
                      <a:pt x="23" y="4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7" name="Google Shape;1707;p34"/>
              <p:cNvSpPr/>
              <p:nvPr/>
            </p:nvSpPr>
            <p:spPr>
              <a:xfrm>
                <a:off x="122761" y="4204797"/>
                <a:ext cx="28500" cy="28500"/>
              </a:xfrm>
              <a:custGeom>
                <a:rect b="b" l="l" r="r" t="t"/>
                <a:pathLst>
                  <a:path extrusionOk="0" h="95" w="95">
                    <a:moveTo>
                      <a:pt x="47" y="95"/>
                    </a:moveTo>
                    <a:cubicBezTo>
                      <a:pt x="72" y="95"/>
                      <a:pt x="96" y="74"/>
                      <a:pt x="95" y="47"/>
                    </a:cubicBezTo>
                    <a:cubicBezTo>
                      <a:pt x="94" y="22"/>
                      <a:pt x="74" y="0"/>
                      <a:pt x="47" y="0"/>
                    </a:cubicBezTo>
                    <a:cubicBezTo>
                      <a:pt x="22" y="0"/>
                      <a:pt x="-2" y="22"/>
                      <a:pt x="0" y="47"/>
                    </a:cubicBezTo>
                    <a:cubicBezTo>
                      <a:pt x="1" y="74"/>
                      <a:pt x="21" y="95"/>
                      <a:pt x="47" y="95"/>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8" name="Google Shape;1708;p34"/>
              <p:cNvSpPr/>
              <p:nvPr/>
            </p:nvSpPr>
            <p:spPr>
              <a:xfrm>
                <a:off x="13259" y="4282799"/>
                <a:ext cx="13800" cy="14400"/>
              </a:xfrm>
              <a:custGeom>
                <a:rect b="b" l="l" r="r" t="t"/>
                <a:pathLst>
                  <a:path extrusionOk="0" h="48" w="46">
                    <a:moveTo>
                      <a:pt x="23" y="48"/>
                    </a:moveTo>
                    <a:cubicBezTo>
                      <a:pt x="54" y="48"/>
                      <a:pt x="54" y="0"/>
                      <a:pt x="23" y="0"/>
                    </a:cubicBezTo>
                    <a:cubicBezTo>
                      <a:pt x="-8" y="0"/>
                      <a:pt x="-8" y="48"/>
                      <a:pt x="23" y="4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09" name="Google Shape;1709;p34"/>
              <p:cNvSpPr/>
              <p:nvPr/>
            </p:nvSpPr>
            <p:spPr>
              <a:xfrm>
                <a:off x="11759" y="4221297"/>
                <a:ext cx="13800" cy="14400"/>
              </a:xfrm>
              <a:custGeom>
                <a:rect b="b" l="l" r="r" t="t"/>
                <a:pathLst>
                  <a:path extrusionOk="0" h="48" w="46">
                    <a:moveTo>
                      <a:pt x="23" y="48"/>
                    </a:moveTo>
                    <a:cubicBezTo>
                      <a:pt x="54" y="48"/>
                      <a:pt x="54" y="0"/>
                      <a:pt x="23" y="0"/>
                    </a:cubicBezTo>
                    <a:cubicBezTo>
                      <a:pt x="-7" y="0"/>
                      <a:pt x="-7" y="48"/>
                      <a:pt x="23" y="4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0" name="Google Shape;1710;p34"/>
              <p:cNvSpPr/>
              <p:nvPr/>
            </p:nvSpPr>
            <p:spPr>
              <a:xfrm>
                <a:off x="194463" y="4041594"/>
                <a:ext cx="13800" cy="14100"/>
              </a:xfrm>
              <a:custGeom>
                <a:rect b="b" l="l" r="r" t="t"/>
                <a:pathLst>
                  <a:path extrusionOk="0" h="47" w="46">
                    <a:moveTo>
                      <a:pt x="23" y="47"/>
                    </a:moveTo>
                    <a:cubicBezTo>
                      <a:pt x="54" y="47"/>
                      <a:pt x="54" y="0"/>
                      <a:pt x="23" y="0"/>
                    </a:cubicBezTo>
                    <a:cubicBezTo>
                      <a:pt x="-8" y="0"/>
                      <a:pt x="-8" y="47"/>
                      <a:pt x="23" y="4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1" name="Google Shape;1711;p34"/>
              <p:cNvSpPr/>
              <p:nvPr/>
            </p:nvSpPr>
            <p:spPr>
              <a:xfrm>
                <a:off x="174062" y="4143896"/>
                <a:ext cx="13800" cy="14100"/>
              </a:xfrm>
              <a:custGeom>
                <a:rect b="b" l="l" r="r" t="t"/>
                <a:pathLst>
                  <a:path extrusionOk="0" h="47" w="46">
                    <a:moveTo>
                      <a:pt x="23" y="47"/>
                    </a:moveTo>
                    <a:cubicBezTo>
                      <a:pt x="54" y="47"/>
                      <a:pt x="54" y="0"/>
                      <a:pt x="23" y="0"/>
                    </a:cubicBezTo>
                    <a:cubicBezTo>
                      <a:pt x="-7" y="0"/>
                      <a:pt x="-7" y="47"/>
                      <a:pt x="23" y="4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2" name="Google Shape;1712;p34"/>
              <p:cNvSpPr/>
              <p:nvPr/>
            </p:nvSpPr>
            <p:spPr>
              <a:xfrm>
                <a:off x="-117244" y="4298699"/>
                <a:ext cx="28800" cy="28800"/>
              </a:xfrm>
              <a:custGeom>
                <a:rect b="b" l="l" r="r" t="t"/>
                <a:pathLst>
                  <a:path extrusionOk="0" h="96" w="96">
                    <a:moveTo>
                      <a:pt x="48" y="96"/>
                    </a:moveTo>
                    <a:cubicBezTo>
                      <a:pt x="73" y="96"/>
                      <a:pt x="97" y="74"/>
                      <a:pt x="96" y="48"/>
                    </a:cubicBezTo>
                    <a:cubicBezTo>
                      <a:pt x="95" y="22"/>
                      <a:pt x="75" y="0"/>
                      <a:pt x="48" y="0"/>
                    </a:cubicBezTo>
                    <a:cubicBezTo>
                      <a:pt x="23" y="0"/>
                      <a:pt x="-1" y="22"/>
                      <a:pt x="0" y="48"/>
                    </a:cubicBezTo>
                    <a:cubicBezTo>
                      <a:pt x="2" y="74"/>
                      <a:pt x="21" y="96"/>
                      <a:pt x="48" y="96"/>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3" name="Google Shape;1713;p34"/>
              <p:cNvSpPr/>
              <p:nvPr/>
            </p:nvSpPr>
            <p:spPr>
              <a:xfrm>
                <a:off x="-38342" y="4394401"/>
                <a:ext cx="13800" cy="14400"/>
              </a:xfrm>
              <a:custGeom>
                <a:rect b="b" l="l" r="r" t="t"/>
                <a:pathLst>
                  <a:path extrusionOk="0" h="48" w="46">
                    <a:moveTo>
                      <a:pt x="23" y="48"/>
                    </a:moveTo>
                    <a:cubicBezTo>
                      <a:pt x="54" y="48"/>
                      <a:pt x="54" y="0"/>
                      <a:pt x="23" y="0"/>
                    </a:cubicBezTo>
                    <a:cubicBezTo>
                      <a:pt x="-7" y="0"/>
                      <a:pt x="-7" y="48"/>
                      <a:pt x="23" y="4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4" name="Google Shape;1714;p34"/>
              <p:cNvSpPr/>
              <p:nvPr/>
            </p:nvSpPr>
            <p:spPr>
              <a:xfrm>
                <a:off x="152462" y="4398301"/>
                <a:ext cx="13800" cy="14100"/>
              </a:xfrm>
              <a:custGeom>
                <a:rect b="b" l="l" r="r" t="t"/>
                <a:pathLst>
                  <a:path extrusionOk="0" h="47" w="46">
                    <a:moveTo>
                      <a:pt x="23" y="47"/>
                    </a:moveTo>
                    <a:cubicBezTo>
                      <a:pt x="54" y="47"/>
                      <a:pt x="54" y="0"/>
                      <a:pt x="23" y="0"/>
                    </a:cubicBezTo>
                    <a:cubicBezTo>
                      <a:pt x="-8" y="0"/>
                      <a:pt x="-8" y="47"/>
                      <a:pt x="23" y="4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5" name="Google Shape;1715;p34"/>
              <p:cNvSpPr/>
              <p:nvPr/>
            </p:nvSpPr>
            <p:spPr>
              <a:xfrm>
                <a:off x="-136144" y="3626986"/>
                <a:ext cx="379806" cy="122102"/>
              </a:xfrm>
              <a:custGeom>
                <a:rect b="b" l="l" r="r" t="t"/>
                <a:pathLst>
                  <a:path extrusionOk="0" h="407" w="1266">
                    <a:moveTo>
                      <a:pt x="1266" y="73"/>
                    </a:moveTo>
                    <a:lnTo>
                      <a:pt x="1266" y="73"/>
                    </a:lnTo>
                    <a:cubicBezTo>
                      <a:pt x="1266" y="32"/>
                      <a:pt x="982" y="0"/>
                      <a:pt x="633" y="0"/>
                    </a:cubicBezTo>
                    <a:cubicBezTo>
                      <a:pt x="284" y="0"/>
                      <a:pt x="0" y="32"/>
                      <a:pt x="0" y="73"/>
                    </a:cubicBezTo>
                    <a:lnTo>
                      <a:pt x="0" y="334"/>
                    </a:lnTo>
                    <a:cubicBezTo>
                      <a:pt x="0" y="374"/>
                      <a:pt x="284" y="407"/>
                      <a:pt x="633" y="407"/>
                    </a:cubicBezTo>
                    <a:cubicBezTo>
                      <a:pt x="982" y="407"/>
                      <a:pt x="1266" y="374"/>
                      <a:pt x="1266" y="334"/>
                    </a:cubicBezTo>
                    <a:lnTo>
                      <a:pt x="1266" y="73"/>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6" name="Google Shape;1716;p34"/>
              <p:cNvSpPr/>
              <p:nvPr/>
            </p:nvSpPr>
            <p:spPr>
              <a:xfrm>
                <a:off x="-136144" y="3626986"/>
                <a:ext cx="379806" cy="43801"/>
              </a:xfrm>
              <a:custGeom>
                <a:rect b="b" l="l" r="r" t="t"/>
                <a:pathLst>
                  <a:path extrusionOk="0" h="146" w="1266">
                    <a:moveTo>
                      <a:pt x="1266" y="73"/>
                    </a:moveTo>
                    <a:cubicBezTo>
                      <a:pt x="1266" y="113"/>
                      <a:pt x="982" y="146"/>
                      <a:pt x="633" y="146"/>
                    </a:cubicBezTo>
                    <a:cubicBezTo>
                      <a:pt x="284" y="146"/>
                      <a:pt x="0" y="113"/>
                      <a:pt x="0" y="73"/>
                    </a:cubicBezTo>
                    <a:cubicBezTo>
                      <a:pt x="0" y="32"/>
                      <a:pt x="284" y="0"/>
                      <a:pt x="633" y="0"/>
                    </a:cubicBezTo>
                    <a:cubicBezTo>
                      <a:pt x="982" y="0"/>
                      <a:pt x="1266" y="32"/>
                      <a:pt x="1266" y="73"/>
                    </a:cubicBezTo>
                    <a:close/>
                  </a:path>
                </a:pathLst>
              </a:custGeom>
              <a:solidFill>
                <a:schemeClr val="accent4"/>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7" name="Google Shape;1717;p34"/>
              <p:cNvSpPr/>
              <p:nvPr/>
            </p:nvSpPr>
            <p:spPr>
              <a:xfrm>
                <a:off x="-113344" y="3678587"/>
                <a:ext cx="24000" cy="28800"/>
              </a:xfrm>
              <a:custGeom>
                <a:rect b="b" l="l" r="r" t="t"/>
                <a:pathLst>
                  <a:path extrusionOk="0" h="96" w="80">
                    <a:moveTo>
                      <a:pt x="0" y="72"/>
                    </a:moveTo>
                    <a:cubicBezTo>
                      <a:pt x="-1" y="77"/>
                      <a:pt x="1" y="82"/>
                      <a:pt x="4" y="86"/>
                    </a:cubicBezTo>
                    <a:cubicBezTo>
                      <a:pt x="6" y="90"/>
                      <a:pt x="9" y="92"/>
                      <a:pt x="13" y="93"/>
                    </a:cubicBezTo>
                    <a:cubicBezTo>
                      <a:pt x="21" y="97"/>
                      <a:pt x="32" y="96"/>
                      <a:pt x="42" y="92"/>
                    </a:cubicBezTo>
                    <a:cubicBezTo>
                      <a:pt x="51" y="88"/>
                      <a:pt x="58" y="81"/>
                      <a:pt x="64" y="72"/>
                    </a:cubicBezTo>
                    <a:cubicBezTo>
                      <a:pt x="77" y="54"/>
                      <a:pt x="95" y="-3"/>
                      <a:pt x="54" y="0"/>
                    </a:cubicBezTo>
                    <a:cubicBezTo>
                      <a:pt x="27" y="2"/>
                      <a:pt x="1" y="48"/>
                      <a:pt x="0" y="72"/>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8" name="Google Shape;1718;p34"/>
              <p:cNvSpPr/>
              <p:nvPr/>
            </p:nvSpPr>
            <p:spPr>
              <a:xfrm>
                <a:off x="-87543" y="3707388"/>
                <a:ext cx="16200" cy="19500"/>
              </a:xfrm>
              <a:custGeom>
                <a:rect b="b" l="l" r="r" t="t"/>
                <a:pathLst>
                  <a:path extrusionOk="0" h="65" w="54">
                    <a:moveTo>
                      <a:pt x="0" y="49"/>
                    </a:moveTo>
                    <a:cubicBezTo>
                      <a:pt x="0" y="52"/>
                      <a:pt x="0" y="56"/>
                      <a:pt x="2" y="59"/>
                    </a:cubicBezTo>
                    <a:cubicBezTo>
                      <a:pt x="4" y="61"/>
                      <a:pt x="6" y="62"/>
                      <a:pt x="8" y="64"/>
                    </a:cubicBezTo>
                    <a:cubicBezTo>
                      <a:pt x="15" y="66"/>
                      <a:pt x="22" y="66"/>
                      <a:pt x="28" y="62"/>
                    </a:cubicBezTo>
                    <a:cubicBezTo>
                      <a:pt x="34" y="60"/>
                      <a:pt x="39" y="55"/>
                      <a:pt x="43" y="49"/>
                    </a:cubicBezTo>
                    <a:cubicBezTo>
                      <a:pt x="52" y="37"/>
                      <a:pt x="65" y="-2"/>
                      <a:pt x="37" y="0"/>
                    </a:cubicBezTo>
                    <a:cubicBezTo>
                      <a:pt x="18" y="1"/>
                      <a:pt x="1" y="33"/>
                      <a:pt x="0" y="49"/>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19" name="Google Shape;1719;p34"/>
              <p:cNvSpPr/>
              <p:nvPr/>
            </p:nvSpPr>
            <p:spPr>
              <a:xfrm>
                <a:off x="104461" y="3685187"/>
                <a:ext cx="16200" cy="19800"/>
              </a:xfrm>
              <a:custGeom>
                <a:rect b="b" l="l" r="r" t="t"/>
                <a:pathLst>
                  <a:path extrusionOk="0" h="66" w="54">
                    <a:moveTo>
                      <a:pt x="0" y="49"/>
                    </a:moveTo>
                    <a:cubicBezTo>
                      <a:pt x="0" y="52"/>
                      <a:pt x="1" y="57"/>
                      <a:pt x="3" y="59"/>
                    </a:cubicBezTo>
                    <a:cubicBezTo>
                      <a:pt x="4" y="61"/>
                      <a:pt x="7" y="63"/>
                      <a:pt x="9" y="64"/>
                    </a:cubicBezTo>
                    <a:cubicBezTo>
                      <a:pt x="15" y="67"/>
                      <a:pt x="22" y="66"/>
                      <a:pt x="28" y="63"/>
                    </a:cubicBezTo>
                    <a:cubicBezTo>
                      <a:pt x="35" y="60"/>
                      <a:pt x="40" y="55"/>
                      <a:pt x="44" y="50"/>
                    </a:cubicBezTo>
                    <a:cubicBezTo>
                      <a:pt x="53" y="37"/>
                      <a:pt x="65" y="-2"/>
                      <a:pt x="37" y="0"/>
                    </a:cubicBezTo>
                    <a:cubicBezTo>
                      <a:pt x="19" y="2"/>
                      <a:pt x="1" y="33"/>
                      <a:pt x="0" y="49"/>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0" name="Google Shape;1720;p34"/>
              <p:cNvSpPr/>
              <p:nvPr/>
            </p:nvSpPr>
            <p:spPr>
              <a:xfrm>
                <a:off x="-54542" y="3695087"/>
                <a:ext cx="10200" cy="12300"/>
              </a:xfrm>
              <a:custGeom>
                <a:rect b="b" l="l" r="r" t="t"/>
                <a:pathLst>
                  <a:path extrusionOk="0" h="41" w="34">
                    <a:moveTo>
                      <a:pt x="0" y="30"/>
                    </a:moveTo>
                    <a:cubicBezTo>
                      <a:pt x="0" y="33"/>
                      <a:pt x="0" y="35"/>
                      <a:pt x="1" y="37"/>
                    </a:cubicBezTo>
                    <a:cubicBezTo>
                      <a:pt x="2" y="38"/>
                      <a:pt x="3" y="39"/>
                      <a:pt x="5" y="40"/>
                    </a:cubicBezTo>
                    <a:cubicBezTo>
                      <a:pt x="9" y="41"/>
                      <a:pt x="13" y="41"/>
                      <a:pt x="17" y="39"/>
                    </a:cubicBezTo>
                    <a:cubicBezTo>
                      <a:pt x="21" y="38"/>
                      <a:pt x="24" y="35"/>
                      <a:pt x="27" y="31"/>
                    </a:cubicBezTo>
                    <a:cubicBezTo>
                      <a:pt x="33" y="23"/>
                      <a:pt x="40" y="-1"/>
                      <a:pt x="23" y="0"/>
                    </a:cubicBezTo>
                    <a:cubicBezTo>
                      <a:pt x="11" y="1"/>
                      <a:pt x="0" y="21"/>
                      <a:pt x="0" y="30"/>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1" name="Google Shape;1721;p34"/>
              <p:cNvSpPr/>
              <p:nvPr/>
            </p:nvSpPr>
            <p:spPr>
              <a:xfrm>
                <a:off x="123361" y="3702888"/>
                <a:ext cx="10200" cy="12300"/>
              </a:xfrm>
              <a:custGeom>
                <a:rect b="b" l="l" r="r" t="t"/>
                <a:pathLst>
                  <a:path extrusionOk="0" h="41" w="34">
                    <a:moveTo>
                      <a:pt x="0" y="31"/>
                    </a:moveTo>
                    <a:cubicBezTo>
                      <a:pt x="0" y="33"/>
                      <a:pt x="1" y="35"/>
                      <a:pt x="2" y="37"/>
                    </a:cubicBezTo>
                    <a:cubicBezTo>
                      <a:pt x="3" y="38"/>
                      <a:pt x="4" y="39"/>
                      <a:pt x="6" y="40"/>
                    </a:cubicBezTo>
                    <a:cubicBezTo>
                      <a:pt x="10" y="41"/>
                      <a:pt x="14" y="41"/>
                      <a:pt x="18" y="39"/>
                    </a:cubicBezTo>
                    <a:cubicBezTo>
                      <a:pt x="22" y="38"/>
                      <a:pt x="25" y="35"/>
                      <a:pt x="27" y="31"/>
                    </a:cubicBezTo>
                    <a:cubicBezTo>
                      <a:pt x="33" y="23"/>
                      <a:pt x="41" y="-1"/>
                      <a:pt x="23" y="0"/>
                    </a:cubicBezTo>
                    <a:cubicBezTo>
                      <a:pt x="12" y="1"/>
                      <a:pt x="1" y="21"/>
                      <a:pt x="0" y="31"/>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2" name="Google Shape;1722;p34"/>
              <p:cNvSpPr/>
              <p:nvPr/>
            </p:nvSpPr>
            <p:spPr>
              <a:xfrm>
                <a:off x="-118144" y="3736188"/>
                <a:ext cx="343806" cy="17100"/>
              </a:xfrm>
              <a:custGeom>
                <a:rect b="b" l="l" r="r" t="t"/>
                <a:pathLst>
                  <a:path extrusionOk="0" h="57" w="1146">
                    <a:moveTo>
                      <a:pt x="0" y="0"/>
                    </a:moveTo>
                    <a:cubicBezTo>
                      <a:pt x="47" y="8"/>
                      <a:pt x="95" y="12"/>
                      <a:pt x="143" y="16"/>
                    </a:cubicBezTo>
                    <a:cubicBezTo>
                      <a:pt x="190" y="19"/>
                      <a:pt x="238" y="21"/>
                      <a:pt x="286" y="23"/>
                    </a:cubicBezTo>
                    <a:cubicBezTo>
                      <a:pt x="382" y="27"/>
                      <a:pt x="477" y="29"/>
                      <a:pt x="573" y="28"/>
                    </a:cubicBezTo>
                    <a:lnTo>
                      <a:pt x="645" y="28"/>
                    </a:lnTo>
                    <a:lnTo>
                      <a:pt x="716" y="27"/>
                    </a:lnTo>
                    <a:cubicBezTo>
                      <a:pt x="764" y="26"/>
                      <a:pt x="812" y="25"/>
                      <a:pt x="860" y="23"/>
                    </a:cubicBezTo>
                    <a:cubicBezTo>
                      <a:pt x="908" y="21"/>
                      <a:pt x="956" y="19"/>
                      <a:pt x="1003" y="16"/>
                    </a:cubicBezTo>
                    <a:cubicBezTo>
                      <a:pt x="1051" y="12"/>
                      <a:pt x="1099" y="8"/>
                      <a:pt x="1146" y="0"/>
                    </a:cubicBezTo>
                    <a:cubicBezTo>
                      <a:pt x="1100" y="14"/>
                      <a:pt x="1052" y="22"/>
                      <a:pt x="1005" y="30"/>
                    </a:cubicBezTo>
                    <a:cubicBezTo>
                      <a:pt x="957" y="36"/>
                      <a:pt x="909" y="42"/>
                      <a:pt x="861" y="45"/>
                    </a:cubicBezTo>
                    <a:cubicBezTo>
                      <a:pt x="813" y="50"/>
                      <a:pt x="765" y="52"/>
                      <a:pt x="717" y="54"/>
                    </a:cubicBezTo>
                    <a:lnTo>
                      <a:pt x="645" y="56"/>
                    </a:lnTo>
                    <a:lnTo>
                      <a:pt x="573" y="57"/>
                    </a:lnTo>
                    <a:lnTo>
                      <a:pt x="501" y="56"/>
                    </a:lnTo>
                    <a:cubicBezTo>
                      <a:pt x="477" y="55"/>
                      <a:pt x="453" y="55"/>
                      <a:pt x="429" y="54"/>
                    </a:cubicBezTo>
                    <a:cubicBezTo>
                      <a:pt x="381" y="52"/>
                      <a:pt x="333" y="50"/>
                      <a:pt x="285" y="45"/>
                    </a:cubicBezTo>
                    <a:cubicBezTo>
                      <a:pt x="237" y="42"/>
                      <a:pt x="189" y="36"/>
                      <a:pt x="141" y="29"/>
                    </a:cubicBezTo>
                    <a:cubicBezTo>
                      <a:pt x="94" y="22"/>
                      <a:pt x="46" y="14"/>
                      <a:pt x="0" y="0"/>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3" name="Google Shape;1723;p34"/>
              <p:cNvSpPr/>
              <p:nvPr/>
            </p:nvSpPr>
            <p:spPr>
              <a:xfrm>
                <a:off x="177962" y="4266898"/>
                <a:ext cx="21600" cy="21600"/>
              </a:xfrm>
              <a:custGeom>
                <a:rect b="b" l="l" r="r" t="t"/>
                <a:pathLst>
                  <a:path extrusionOk="0" h="72" w="72">
                    <a:moveTo>
                      <a:pt x="36" y="72"/>
                    </a:moveTo>
                    <a:cubicBezTo>
                      <a:pt x="55" y="72"/>
                      <a:pt x="73" y="55"/>
                      <a:pt x="72" y="36"/>
                    </a:cubicBezTo>
                    <a:cubicBezTo>
                      <a:pt x="71" y="16"/>
                      <a:pt x="56" y="0"/>
                      <a:pt x="36" y="0"/>
                    </a:cubicBezTo>
                    <a:cubicBezTo>
                      <a:pt x="18" y="0"/>
                      <a:pt x="-1" y="16"/>
                      <a:pt x="0" y="36"/>
                    </a:cubicBezTo>
                    <a:cubicBezTo>
                      <a:pt x="1" y="55"/>
                      <a:pt x="16" y="72"/>
                      <a:pt x="36" y="72"/>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4" name="Google Shape;1724;p34"/>
              <p:cNvSpPr/>
              <p:nvPr/>
            </p:nvSpPr>
            <p:spPr>
              <a:xfrm>
                <a:off x="155162" y="4383300"/>
                <a:ext cx="13800" cy="14400"/>
              </a:xfrm>
              <a:custGeom>
                <a:rect b="b" l="l" r="r" t="t"/>
                <a:pathLst>
                  <a:path extrusionOk="0" h="48" w="46">
                    <a:moveTo>
                      <a:pt x="23" y="48"/>
                    </a:moveTo>
                    <a:cubicBezTo>
                      <a:pt x="53" y="48"/>
                      <a:pt x="53" y="0"/>
                      <a:pt x="23" y="0"/>
                    </a:cubicBezTo>
                    <a:cubicBezTo>
                      <a:pt x="-8" y="0"/>
                      <a:pt x="-8" y="48"/>
                      <a:pt x="23" y="4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5" name="Google Shape;1725;p34"/>
              <p:cNvSpPr/>
              <p:nvPr/>
            </p:nvSpPr>
            <p:spPr>
              <a:xfrm>
                <a:off x="241264" y="4327199"/>
                <a:ext cx="13800" cy="14400"/>
              </a:xfrm>
              <a:custGeom>
                <a:rect b="b" l="l" r="r" t="t"/>
                <a:pathLst>
                  <a:path extrusionOk="0" h="48" w="46">
                    <a:moveTo>
                      <a:pt x="23" y="48"/>
                    </a:moveTo>
                    <a:cubicBezTo>
                      <a:pt x="54" y="48"/>
                      <a:pt x="54" y="0"/>
                      <a:pt x="23" y="0"/>
                    </a:cubicBezTo>
                    <a:cubicBezTo>
                      <a:pt x="-8" y="0"/>
                      <a:pt x="-8" y="48"/>
                      <a:pt x="23" y="48"/>
                    </a:cubicBezTo>
                    <a:close/>
                  </a:path>
                </a:pathLst>
              </a:custGeom>
              <a:solidFill>
                <a:srgbClr val="FFE0C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6" name="Google Shape;1726;p34"/>
              <p:cNvSpPr/>
              <p:nvPr/>
            </p:nvSpPr>
            <p:spPr>
              <a:xfrm>
                <a:off x="142862" y="4479902"/>
                <a:ext cx="14100" cy="14100"/>
              </a:xfrm>
              <a:custGeom>
                <a:rect b="b" l="l" r="r" t="t"/>
                <a:pathLst>
                  <a:path extrusionOk="0" h="47" w="47">
                    <a:moveTo>
                      <a:pt x="24" y="47"/>
                    </a:moveTo>
                    <a:cubicBezTo>
                      <a:pt x="54" y="47"/>
                      <a:pt x="54" y="0"/>
                      <a:pt x="24" y="0"/>
                    </a:cubicBezTo>
                    <a:cubicBezTo>
                      <a:pt x="-7" y="0"/>
                      <a:pt x="-7" y="47"/>
                      <a:pt x="24" y="47"/>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727" name="Google Shape;1727;p34"/>
            <p:cNvGrpSpPr/>
            <p:nvPr/>
          </p:nvGrpSpPr>
          <p:grpSpPr>
            <a:xfrm>
              <a:off x="6334822" y="3300717"/>
              <a:ext cx="486908" cy="711012"/>
              <a:chOff x="584522" y="4975792"/>
              <a:chExt cx="486908" cy="711012"/>
            </a:xfrm>
          </p:grpSpPr>
          <p:sp>
            <p:nvSpPr>
              <p:cNvPr id="1728" name="Google Shape;1728;p34"/>
              <p:cNvSpPr/>
              <p:nvPr/>
            </p:nvSpPr>
            <p:spPr>
              <a:xfrm>
                <a:off x="667624" y="5260497"/>
                <a:ext cx="28500" cy="28500"/>
              </a:xfrm>
              <a:custGeom>
                <a:rect b="b" l="l" r="r" t="t"/>
                <a:pathLst>
                  <a:path extrusionOk="0" h="95" w="95">
                    <a:moveTo>
                      <a:pt x="47" y="95"/>
                    </a:moveTo>
                    <a:cubicBezTo>
                      <a:pt x="72" y="95"/>
                      <a:pt x="96" y="74"/>
                      <a:pt x="95" y="47"/>
                    </a:cubicBezTo>
                    <a:cubicBezTo>
                      <a:pt x="94" y="22"/>
                      <a:pt x="74" y="0"/>
                      <a:pt x="47" y="0"/>
                    </a:cubicBezTo>
                    <a:cubicBezTo>
                      <a:pt x="22" y="0"/>
                      <a:pt x="-2" y="22"/>
                      <a:pt x="0" y="47"/>
                    </a:cubicBezTo>
                    <a:cubicBezTo>
                      <a:pt x="1" y="74"/>
                      <a:pt x="21" y="95"/>
                      <a:pt x="47" y="95"/>
                    </a:cubicBezTo>
                    <a:close/>
                  </a:path>
                </a:pathLst>
              </a:custGeom>
              <a:solidFill>
                <a:srgbClr val="FFBD5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29" name="Google Shape;1729;p34"/>
              <p:cNvSpPr/>
              <p:nvPr/>
            </p:nvSpPr>
            <p:spPr>
              <a:xfrm>
                <a:off x="739325" y="5097294"/>
                <a:ext cx="13800" cy="14100"/>
              </a:xfrm>
              <a:custGeom>
                <a:rect b="b" l="l" r="r" t="t"/>
                <a:pathLst>
                  <a:path extrusionOk="0" h="47" w="46">
                    <a:moveTo>
                      <a:pt x="23" y="47"/>
                    </a:moveTo>
                    <a:cubicBezTo>
                      <a:pt x="54" y="47"/>
                      <a:pt x="54" y="0"/>
                      <a:pt x="23" y="0"/>
                    </a:cubicBezTo>
                    <a:cubicBezTo>
                      <a:pt x="-8" y="0"/>
                      <a:pt x="-8" y="47"/>
                      <a:pt x="23" y="47"/>
                    </a:cubicBezTo>
                    <a:close/>
                  </a:path>
                </a:pathLst>
              </a:custGeom>
              <a:solidFill>
                <a:srgbClr val="FFBD5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0" name="Google Shape;1730;p34"/>
              <p:cNvSpPr/>
              <p:nvPr/>
            </p:nvSpPr>
            <p:spPr>
              <a:xfrm>
                <a:off x="718925" y="5199596"/>
                <a:ext cx="13800" cy="14100"/>
              </a:xfrm>
              <a:custGeom>
                <a:rect b="b" l="l" r="r" t="t"/>
                <a:pathLst>
                  <a:path extrusionOk="0" h="47" w="46">
                    <a:moveTo>
                      <a:pt x="23" y="47"/>
                    </a:moveTo>
                    <a:cubicBezTo>
                      <a:pt x="54" y="47"/>
                      <a:pt x="54" y="0"/>
                      <a:pt x="23" y="0"/>
                    </a:cubicBezTo>
                    <a:cubicBezTo>
                      <a:pt x="-7" y="0"/>
                      <a:pt x="-7" y="47"/>
                      <a:pt x="23" y="47"/>
                    </a:cubicBezTo>
                    <a:close/>
                  </a:path>
                </a:pathLst>
              </a:custGeom>
              <a:solidFill>
                <a:srgbClr val="FFBD5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1" name="Google Shape;1731;p34"/>
              <p:cNvSpPr/>
              <p:nvPr/>
            </p:nvSpPr>
            <p:spPr>
              <a:xfrm>
                <a:off x="697324" y="5454001"/>
                <a:ext cx="13800" cy="14100"/>
              </a:xfrm>
              <a:custGeom>
                <a:rect b="b" l="l" r="r" t="t"/>
                <a:pathLst>
                  <a:path extrusionOk="0" h="47" w="46">
                    <a:moveTo>
                      <a:pt x="23" y="47"/>
                    </a:moveTo>
                    <a:cubicBezTo>
                      <a:pt x="54" y="47"/>
                      <a:pt x="54" y="0"/>
                      <a:pt x="23" y="0"/>
                    </a:cubicBezTo>
                    <a:cubicBezTo>
                      <a:pt x="-8" y="0"/>
                      <a:pt x="-8" y="47"/>
                      <a:pt x="23" y="47"/>
                    </a:cubicBezTo>
                    <a:close/>
                  </a:path>
                </a:pathLst>
              </a:custGeom>
              <a:solidFill>
                <a:srgbClr val="FFBD55"/>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2" name="Google Shape;1732;p34"/>
              <p:cNvSpPr/>
              <p:nvPr/>
            </p:nvSpPr>
            <p:spPr>
              <a:xfrm>
                <a:off x="584522" y="5075994"/>
                <a:ext cx="486908" cy="588910"/>
              </a:xfrm>
              <a:custGeom>
                <a:rect b="b" l="l" r="r" t="t"/>
                <a:pathLst>
                  <a:path extrusionOk="0" h="1963" w="1623">
                    <a:moveTo>
                      <a:pt x="1513" y="61"/>
                    </a:moveTo>
                    <a:lnTo>
                      <a:pt x="1444" y="0"/>
                    </a:lnTo>
                    <a:lnTo>
                      <a:pt x="812" y="0"/>
                    </a:lnTo>
                    <a:lnTo>
                      <a:pt x="179" y="0"/>
                    </a:lnTo>
                    <a:lnTo>
                      <a:pt x="110" y="61"/>
                    </a:lnTo>
                    <a:cubicBezTo>
                      <a:pt x="40" y="125"/>
                      <a:pt x="0" y="214"/>
                      <a:pt x="0" y="309"/>
                    </a:cubicBezTo>
                    <a:lnTo>
                      <a:pt x="0" y="1652"/>
                    </a:lnTo>
                    <a:cubicBezTo>
                      <a:pt x="0" y="1745"/>
                      <a:pt x="39" y="1833"/>
                      <a:pt x="106" y="1896"/>
                    </a:cubicBezTo>
                    <a:lnTo>
                      <a:pt x="179" y="1963"/>
                    </a:lnTo>
                    <a:lnTo>
                      <a:pt x="812" y="1963"/>
                    </a:lnTo>
                    <a:lnTo>
                      <a:pt x="1444" y="1963"/>
                    </a:lnTo>
                    <a:lnTo>
                      <a:pt x="1517" y="1896"/>
                    </a:lnTo>
                    <a:cubicBezTo>
                      <a:pt x="1585" y="1833"/>
                      <a:pt x="1623" y="1745"/>
                      <a:pt x="1623" y="1652"/>
                    </a:cubicBezTo>
                    <a:lnTo>
                      <a:pt x="1623" y="309"/>
                    </a:lnTo>
                    <a:cubicBezTo>
                      <a:pt x="1623" y="214"/>
                      <a:pt x="1583" y="125"/>
                      <a:pt x="1513" y="6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3" name="Google Shape;1733;p34"/>
              <p:cNvSpPr/>
              <p:nvPr/>
            </p:nvSpPr>
            <p:spPr>
              <a:xfrm>
                <a:off x="660424" y="5602203"/>
                <a:ext cx="322805" cy="18300"/>
              </a:xfrm>
              <a:custGeom>
                <a:rect b="b" l="l" r="r" t="t"/>
                <a:pathLst>
                  <a:path extrusionOk="0" h="61" w="1076">
                    <a:moveTo>
                      <a:pt x="0" y="61"/>
                    </a:moveTo>
                    <a:cubicBezTo>
                      <a:pt x="87" y="40"/>
                      <a:pt x="177" y="26"/>
                      <a:pt x="267" y="16"/>
                    </a:cubicBezTo>
                    <a:cubicBezTo>
                      <a:pt x="357" y="6"/>
                      <a:pt x="447" y="1"/>
                      <a:pt x="538" y="1"/>
                    </a:cubicBezTo>
                    <a:cubicBezTo>
                      <a:pt x="583" y="-1"/>
                      <a:pt x="628" y="1"/>
                      <a:pt x="673" y="3"/>
                    </a:cubicBezTo>
                    <a:cubicBezTo>
                      <a:pt x="696" y="4"/>
                      <a:pt x="719" y="6"/>
                      <a:pt x="741" y="7"/>
                    </a:cubicBezTo>
                    <a:lnTo>
                      <a:pt x="775" y="10"/>
                    </a:lnTo>
                    <a:cubicBezTo>
                      <a:pt x="786" y="11"/>
                      <a:pt x="797" y="12"/>
                      <a:pt x="808" y="14"/>
                    </a:cubicBezTo>
                    <a:lnTo>
                      <a:pt x="876" y="21"/>
                    </a:lnTo>
                    <a:lnTo>
                      <a:pt x="943" y="32"/>
                    </a:lnTo>
                    <a:lnTo>
                      <a:pt x="976" y="38"/>
                    </a:lnTo>
                    <a:lnTo>
                      <a:pt x="1009" y="45"/>
                    </a:lnTo>
                    <a:cubicBezTo>
                      <a:pt x="1032" y="51"/>
                      <a:pt x="1054" y="55"/>
                      <a:pt x="1076" y="61"/>
                    </a:cubicBezTo>
                    <a:cubicBezTo>
                      <a:pt x="1053" y="57"/>
                      <a:pt x="1031" y="54"/>
                      <a:pt x="1009" y="51"/>
                    </a:cubicBezTo>
                    <a:lnTo>
                      <a:pt x="975" y="45"/>
                    </a:lnTo>
                    <a:lnTo>
                      <a:pt x="941" y="42"/>
                    </a:lnTo>
                    <a:lnTo>
                      <a:pt x="875" y="34"/>
                    </a:lnTo>
                    <a:lnTo>
                      <a:pt x="807" y="28"/>
                    </a:lnTo>
                    <a:cubicBezTo>
                      <a:pt x="718" y="22"/>
                      <a:pt x="628" y="18"/>
                      <a:pt x="538" y="19"/>
                    </a:cubicBezTo>
                    <a:cubicBezTo>
                      <a:pt x="448" y="20"/>
                      <a:pt x="358" y="23"/>
                      <a:pt x="268" y="31"/>
                    </a:cubicBezTo>
                    <a:lnTo>
                      <a:pt x="201" y="37"/>
                    </a:lnTo>
                    <a:lnTo>
                      <a:pt x="134" y="43"/>
                    </a:lnTo>
                    <a:cubicBezTo>
                      <a:pt x="89" y="48"/>
                      <a:pt x="44" y="54"/>
                      <a:pt x="0" y="61"/>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4" name="Google Shape;1734;p34"/>
              <p:cNvSpPr/>
              <p:nvPr/>
            </p:nvSpPr>
            <p:spPr>
              <a:xfrm>
                <a:off x="681424" y="5075994"/>
                <a:ext cx="293405" cy="79801"/>
              </a:xfrm>
              <a:custGeom>
                <a:rect b="b" l="l" r="r" t="t"/>
                <a:pathLst>
                  <a:path extrusionOk="0" h="266" w="978">
                    <a:moveTo>
                      <a:pt x="489" y="0"/>
                    </a:moveTo>
                    <a:lnTo>
                      <a:pt x="489" y="0"/>
                    </a:lnTo>
                    <a:lnTo>
                      <a:pt x="0" y="0"/>
                    </a:lnTo>
                    <a:lnTo>
                      <a:pt x="64" y="229"/>
                    </a:lnTo>
                    <a:cubicBezTo>
                      <a:pt x="64" y="229"/>
                      <a:pt x="256" y="266"/>
                      <a:pt x="489" y="266"/>
                    </a:cubicBezTo>
                    <a:cubicBezTo>
                      <a:pt x="722" y="266"/>
                      <a:pt x="914" y="229"/>
                      <a:pt x="914" y="229"/>
                    </a:cubicBezTo>
                    <a:lnTo>
                      <a:pt x="978" y="0"/>
                    </a:lnTo>
                    <a:lnTo>
                      <a:pt x="489" y="0"/>
                    </a:ln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5" name="Google Shape;1735;p34"/>
              <p:cNvSpPr/>
              <p:nvPr/>
            </p:nvSpPr>
            <p:spPr>
              <a:xfrm>
                <a:off x="707524" y="5089794"/>
                <a:ext cx="24000" cy="23400"/>
              </a:xfrm>
              <a:custGeom>
                <a:rect b="b" l="l" r="r" t="t"/>
                <a:pathLst>
                  <a:path extrusionOk="0" h="78" w="80">
                    <a:moveTo>
                      <a:pt x="16" y="23"/>
                    </a:moveTo>
                    <a:cubicBezTo>
                      <a:pt x="9" y="32"/>
                      <a:pt x="5" y="43"/>
                      <a:pt x="2" y="54"/>
                    </a:cubicBezTo>
                    <a:cubicBezTo>
                      <a:pt x="1" y="57"/>
                      <a:pt x="0" y="60"/>
                      <a:pt x="1" y="63"/>
                    </a:cubicBezTo>
                    <a:cubicBezTo>
                      <a:pt x="2" y="71"/>
                      <a:pt x="10" y="75"/>
                      <a:pt x="18" y="76"/>
                    </a:cubicBezTo>
                    <a:cubicBezTo>
                      <a:pt x="31" y="79"/>
                      <a:pt x="45" y="78"/>
                      <a:pt x="56" y="71"/>
                    </a:cubicBezTo>
                    <a:cubicBezTo>
                      <a:pt x="64" y="64"/>
                      <a:pt x="71" y="55"/>
                      <a:pt x="75" y="46"/>
                    </a:cubicBezTo>
                    <a:cubicBezTo>
                      <a:pt x="80" y="34"/>
                      <a:pt x="83" y="21"/>
                      <a:pt x="76" y="10"/>
                    </a:cubicBezTo>
                    <a:cubicBezTo>
                      <a:pt x="60" y="-12"/>
                      <a:pt x="30" y="7"/>
                      <a:pt x="16" y="23"/>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6" name="Google Shape;1736;p34"/>
              <p:cNvSpPr/>
              <p:nvPr/>
            </p:nvSpPr>
            <p:spPr>
              <a:xfrm>
                <a:off x="723725" y="5117694"/>
                <a:ext cx="15600" cy="16800"/>
              </a:xfrm>
              <a:custGeom>
                <a:rect b="b" l="l" r="r" t="t"/>
                <a:pathLst>
                  <a:path extrusionOk="0" h="56" w="52">
                    <a:moveTo>
                      <a:pt x="1" y="39"/>
                    </a:moveTo>
                    <a:cubicBezTo>
                      <a:pt x="0" y="43"/>
                      <a:pt x="1" y="48"/>
                      <a:pt x="4" y="51"/>
                    </a:cubicBezTo>
                    <a:cubicBezTo>
                      <a:pt x="5" y="53"/>
                      <a:pt x="8" y="54"/>
                      <a:pt x="11" y="55"/>
                    </a:cubicBezTo>
                    <a:cubicBezTo>
                      <a:pt x="18" y="57"/>
                      <a:pt x="25" y="56"/>
                      <a:pt x="31" y="52"/>
                    </a:cubicBezTo>
                    <a:cubicBezTo>
                      <a:pt x="36" y="49"/>
                      <a:pt x="39" y="45"/>
                      <a:pt x="42" y="41"/>
                    </a:cubicBezTo>
                    <a:cubicBezTo>
                      <a:pt x="46" y="35"/>
                      <a:pt x="49" y="29"/>
                      <a:pt x="51" y="23"/>
                    </a:cubicBezTo>
                    <a:cubicBezTo>
                      <a:pt x="56" y="7"/>
                      <a:pt x="45" y="-7"/>
                      <a:pt x="30" y="3"/>
                    </a:cubicBezTo>
                    <a:cubicBezTo>
                      <a:pt x="18" y="10"/>
                      <a:pt x="2" y="24"/>
                      <a:pt x="1" y="39"/>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7" name="Google Shape;1737;p34"/>
              <p:cNvSpPr/>
              <p:nvPr/>
            </p:nvSpPr>
            <p:spPr>
              <a:xfrm>
                <a:off x="752225" y="5112294"/>
                <a:ext cx="9900" cy="10500"/>
              </a:xfrm>
              <a:custGeom>
                <a:rect b="b" l="l" r="r" t="t"/>
                <a:pathLst>
                  <a:path extrusionOk="0" h="35" w="33">
                    <a:moveTo>
                      <a:pt x="1" y="24"/>
                    </a:moveTo>
                    <a:cubicBezTo>
                      <a:pt x="0" y="27"/>
                      <a:pt x="1" y="30"/>
                      <a:pt x="2" y="32"/>
                    </a:cubicBezTo>
                    <a:cubicBezTo>
                      <a:pt x="4" y="33"/>
                      <a:pt x="5" y="34"/>
                      <a:pt x="7" y="34"/>
                    </a:cubicBezTo>
                    <a:cubicBezTo>
                      <a:pt x="11" y="36"/>
                      <a:pt x="16" y="35"/>
                      <a:pt x="19" y="33"/>
                    </a:cubicBezTo>
                    <a:cubicBezTo>
                      <a:pt x="22" y="31"/>
                      <a:pt x="25" y="28"/>
                      <a:pt x="27" y="25"/>
                    </a:cubicBezTo>
                    <a:cubicBezTo>
                      <a:pt x="29" y="22"/>
                      <a:pt x="30" y="19"/>
                      <a:pt x="32" y="15"/>
                    </a:cubicBezTo>
                    <a:cubicBezTo>
                      <a:pt x="35" y="5"/>
                      <a:pt x="28" y="-4"/>
                      <a:pt x="19" y="2"/>
                    </a:cubicBezTo>
                    <a:cubicBezTo>
                      <a:pt x="11" y="7"/>
                      <a:pt x="2" y="15"/>
                      <a:pt x="1" y="24"/>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8" name="Google Shape;1738;p34"/>
              <p:cNvSpPr/>
              <p:nvPr/>
            </p:nvSpPr>
            <p:spPr>
              <a:xfrm>
                <a:off x="596822" y="5075994"/>
                <a:ext cx="461108" cy="588910"/>
              </a:xfrm>
              <a:custGeom>
                <a:rect b="b" l="l" r="r" t="t"/>
                <a:pathLst>
                  <a:path extrusionOk="0" h="1963" w="1537">
                    <a:moveTo>
                      <a:pt x="1434" y="61"/>
                    </a:moveTo>
                    <a:lnTo>
                      <a:pt x="1368" y="0"/>
                    </a:lnTo>
                    <a:lnTo>
                      <a:pt x="769" y="0"/>
                    </a:lnTo>
                    <a:lnTo>
                      <a:pt x="170" y="0"/>
                    </a:lnTo>
                    <a:lnTo>
                      <a:pt x="105" y="61"/>
                    </a:lnTo>
                    <a:cubicBezTo>
                      <a:pt x="39" y="125"/>
                      <a:pt x="0" y="214"/>
                      <a:pt x="0" y="309"/>
                    </a:cubicBezTo>
                    <a:lnTo>
                      <a:pt x="0" y="1652"/>
                    </a:lnTo>
                    <a:cubicBezTo>
                      <a:pt x="0" y="1745"/>
                      <a:pt x="37" y="1833"/>
                      <a:pt x="101" y="1896"/>
                    </a:cubicBezTo>
                    <a:lnTo>
                      <a:pt x="170" y="1963"/>
                    </a:lnTo>
                    <a:lnTo>
                      <a:pt x="769" y="1963"/>
                    </a:lnTo>
                    <a:lnTo>
                      <a:pt x="1368" y="1963"/>
                    </a:lnTo>
                    <a:lnTo>
                      <a:pt x="1437" y="1896"/>
                    </a:lnTo>
                    <a:cubicBezTo>
                      <a:pt x="1501" y="1833"/>
                      <a:pt x="1537" y="1745"/>
                      <a:pt x="1537" y="1652"/>
                    </a:cubicBezTo>
                    <a:lnTo>
                      <a:pt x="1537" y="309"/>
                    </a:lnTo>
                    <a:cubicBezTo>
                      <a:pt x="1537" y="214"/>
                      <a:pt x="1500" y="125"/>
                      <a:pt x="1434" y="61"/>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39" name="Google Shape;1739;p34"/>
              <p:cNvSpPr/>
              <p:nvPr/>
            </p:nvSpPr>
            <p:spPr>
              <a:xfrm>
                <a:off x="613923" y="5283297"/>
                <a:ext cx="428107" cy="374106"/>
              </a:xfrm>
              <a:custGeom>
                <a:rect b="b" l="l" r="r" t="t"/>
                <a:pathLst>
                  <a:path extrusionOk="0" h="1247" w="1427">
                    <a:moveTo>
                      <a:pt x="75" y="1133"/>
                    </a:moveTo>
                    <a:lnTo>
                      <a:pt x="147" y="1200"/>
                    </a:lnTo>
                    <a:lnTo>
                      <a:pt x="153" y="1205"/>
                    </a:lnTo>
                    <a:cubicBezTo>
                      <a:pt x="213" y="1224"/>
                      <a:pt x="415" y="1247"/>
                      <a:pt x="714" y="1247"/>
                    </a:cubicBezTo>
                    <a:cubicBezTo>
                      <a:pt x="1012" y="1247"/>
                      <a:pt x="1214" y="1224"/>
                      <a:pt x="1274" y="1205"/>
                    </a:cubicBezTo>
                    <a:lnTo>
                      <a:pt x="1280" y="1200"/>
                    </a:lnTo>
                    <a:lnTo>
                      <a:pt x="1352" y="1133"/>
                    </a:lnTo>
                    <a:cubicBezTo>
                      <a:pt x="1400" y="1089"/>
                      <a:pt x="1427" y="1026"/>
                      <a:pt x="1427" y="961"/>
                    </a:cubicBezTo>
                    <a:lnTo>
                      <a:pt x="1427" y="0"/>
                    </a:lnTo>
                    <a:cubicBezTo>
                      <a:pt x="1344" y="2"/>
                      <a:pt x="1263" y="33"/>
                      <a:pt x="1180" y="58"/>
                    </a:cubicBezTo>
                    <a:cubicBezTo>
                      <a:pt x="1028" y="105"/>
                      <a:pt x="875" y="83"/>
                      <a:pt x="719" y="61"/>
                    </a:cubicBezTo>
                    <a:cubicBezTo>
                      <a:pt x="564" y="40"/>
                      <a:pt x="407" y="10"/>
                      <a:pt x="250" y="37"/>
                    </a:cubicBezTo>
                    <a:cubicBezTo>
                      <a:pt x="164" y="51"/>
                      <a:pt x="81" y="77"/>
                      <a:pt x="0" y="111"/>
                    </a:cubicBezTo>
                    <a:lnTo>
                      <a:pt x="0" y="961"/>
                    </a:lnTo>
                    <a:cubicBezTo>
                      <a:pt x="0" y="1026"/>
                      <a:pt x="27" y="1089"/>
                      <a:pt x="75" y="113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0" name="Google Shape;1740;p34"/>
              <p:cNvSpPr/>
              <p:nvPr/>
            </p:nvSpPr>
            <p:spPr>
              <a:xfrm>
                <a:off x="613923" y="5387699"/>
                <a:ext cx="428107" cy="269704"/>
              </a:xfrm>
              <a:custGeom>
                <a:rect b="b" l="l" r="r" t="t"/>
                <a:pathLst>
                  <a:path extrusionOk="0" h="899" w="1427">
                    <a:moveTo>
                      <a:pt x="1401" y="22"/>
                    </a:moveTo>
                    <a:cubicBezTo>
                      <a:pt x="1292" y="110"/>
                      <a:pt x="1177" y="179"/>
                      <a:pt x="1033" y="181"/>
                    </a:cubicBezTo>
                    <a:cubicBezTo>
                      <a:pt x="883" y="183"/>
                      <a:pt x="745" y="120"/>
                      <a:pt x="601" y="87"/>
                    </a:cubicBezTo>
                    <a:cubicBezTo>
                      <a:pt x="402" y="43"/>
                      <a:pt x="186" y="88"/>
                      <a:pt x="0" y="183"/>
                    </a:cubicBezTo>
                    <a:lnTo>
                      <a:pt x="0" y="613"/>
                    </a:lnTo>
                    <a:cubicBezTo>
                      <a:pt x="0" y="678"/>
                      <a:pt x="27" y="741"/>
                      <a:pt x="75" y="785"/>
                    </a:cubicBezTo>
                    <a:lnTo>
                      <a:pt x="147" y="852"/>
                    </a:lnTo>
                    <a:lnTo>
                      <a:pt x="153" y="857"/>
                    </a:lnTo>
                    <a:cubicBezTo>
                      <a:pt x="213" y="876"/>
                      <a:pt x="415" y="899"/>
                      <a:pt x="714" y="899"/>
                    </a:cubicBezTo>
                    <a:cubicBezTo>
                      <a:pt x="1012" y="899"/>
                      <a:pt x="1214" y="876"/>
                      <a:pt x="1274" y="857"/>
                    </a:cubicBezTo>
                    <a:lnTo>
                      <a:pt x="1280" y="852"/>
                    </a:lnTo>
                    <a:lnTo>
                      <a:pt x="1352" y="785"/>
                    </a:lnTo>
                    <a:cubicBezTo>
                      <a:pt x="1400" y="741"/>
                      <a:pt x="1427" y="678"/>
                      <a:pt x="1427" y="613"/>
                    </a:cubicBezTo>
                    <a:lnTo>
                      <a:pt x="1427" y="0"/>
                    </a:lnTo>
                    <a:cubicBezTo>
                      <a:pt x="1418" y="7"/>
                      <a:pt x="1409" y="14"/>
                      <a:pt x="1401" y="2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1" name="Google Shape;1741;p34"/>
              <p:cNvSpPr/>
              <p:nvPr/>
            </p:nvSpPr>
            <p:spPr>
              <a:xfrm>
                <a:off x="584522" y="5075994"/>
                <a:ext cx="486908" cy="610810"/>
              </a:xfrm>
              <a:custGeom>
                <a:rect b="b" l="l" r="r" t="t"/>
                <a:pathLst>
                  <a:path extrusionOk="0" h="2036" w="1623">
                    <a:moveTo>
                      <a:pt x="1513" y="61"/>
                    </a:moveTo>
                    <a:lnTo>
                      <a:pt x="1444" y="0"/>
                    </a:lnTo>
                    <a:lnTo>
                      <a:pt x="1294" y="0"/>
                    </a:lnTo>
                    <a:lnTo>
                      <a:pt x="1447" y="134"/>
                    </a:lnTo>
                    <a:cubicBezTo>
                      <a:pt x="1497" y="179"/>
                      <a:pt x="1525" y="242"/>
                      <a:pt x="1525" y="309"/>
                    </a:cubicBezTo>
                    <a:lnTo>
                      <a:pt x="1525" y="691"/>
                    </a:lnTo>
                    <a:lnTo>
                      <a:pt x="1525" y="1652"/>
                    </a:lnTo>
                    <a:cubicBezTo>
                      <a:pt x="1525" y="1717"/>
                      <a:pt x="1498" y="1780"/>
                      <a:pt x="1450" y="1824"/>
                    </a:cubicBezTo>
                    <a:lnTo>
                      <a:pt x="1378" y="1891"/>
                    </a:lnTo>
                    <a:lnTo>
                      <a:pt x="1372" y="1896"/>
                    </a:lnTo>
                    <a:cubicBezTo>
                      <a:pt x="1312" y="1915"/>
                      <a:pt x="1110" y="1938"/>
                      <a:pt x="812" y="1938"/>
                    </a:cubicBezTo>
                    <a:cubicBezTo>
                      <a:pt x="513" y="1938"/>
                      <a:pt x="311" y="1915"/>
                      <a:pt x="251" y="1896"/>
                    </a:cubicBezTo>
                    <a:lnTo>
                      <a:pt x="245" y="1891"/>
                    </a:lnTo>
                    <a:lnTo>
                      <a:pt x="173" y="1824"/>
                    </a:lnTo>
                    <a:cubicBezTo>
                      <a:pt x="125" y="1780"/>
                      <a:pt x="98" y="1717"/>
                      <a:pt x="98" y="1652"/>
                    </a:cubicBezTo>
                    <a:lnTo>
                      <a:pt x="98" y="802"/>
                    </a:lnTo>
                    <a:lnTo>
                      <a:pt x="98" y="309"/>
                    </a:lnTo>
                    <a:cubicBezTo>
                      <a:pt x="98" y="242"/>
                      <a:pt x="127" y="179"/>
                      <a:pt x="176" y="134"/>
                    </a:cubicBezTo>
                    <a:lnTo>
                      <a:pt x="322" y="0"/>
                    </a:lnTo>
                    <a:lnTo>
                      <a:pt x="179" y="0"/>
                    </a:lnTo>
                    <a:lnTo>
                      <a:pt x="110" y="61"/>
                    </a:lnTo>
                    <a:cubicBezTo>
                      <a:pt x="40" y="125"/>
                      <a:pt x="0" y="214"/>
                      <a:pt x="0" y="309"/>
                    </a:cubicBezTo>
                    <a:lnTo>
                      <a:pt x="0" y="1652"/>
                    </a:lnTo>
                    <a:cubicBezTo>
                      <a:pt x="0" y="1745"/>
                      <a:pt x="39" y="1833"/>
                      <a:pt x="106" y="1896"/>
                    </a:cubicBezTo>
                    <a:lnTo>
                      <a:pt x="179" y="1963"/>
                    </a:lnTo>
                    <a:cubicBezTo>
                      <a:pt x="179" y="2003"/>
                      <a:pt x="462" y="2036"/>
                      <a:pt x="812" y="2036"/>
                    </a:cubicBezTo>
                    <a:cubicBezTo>
                      <a:pt x="1161" y="2036"/>
                      <a:pt x="1444" y="2003"/>
                      <a:pt x="1444" y="1963"/>
                    </a:cubicBezTo>
                    <a:lnTo>
                      <a:pt x="1517" y="1896"/>
                    </a:lnTo>
                    <a:cubicBezTo>
                      <a:pt x="1585" y="1833"/>
                      <a:pt x="1623" y="1745"/>
                      <a:pt x="1623" y="1652"/>
                    </a:cubicBezTo>
                    <a:lnTo>
                      <a:pt x="1623" y="309"/>
                    </a:lnTo>
                    <a:cubicBezTo>
                      <a:pt x="1623" y="214"/>
                      <a:pt x="1583" y="125"/>
                      <a:pt x="1513" y="6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2" name="Google Shape;1742;p34"/>
              <p:cNvSpPr/>
              <p:nvPr/>
            </p:nvSpPr>
            <p:spPr>
              <a:xfrm>
                <a:off x="638223" y="4975792"/>
                <a:ext cx="379506" cy="122102"/>
              </a:xfrm>
              <a:custGeom>
                <a:rect b="b" l="l" r="r" t="t"/>
                <a:pathLst>
                  <a:path extrusionOk="0" h="407" w="1265">
                    <a:moveTo>
                      <a:pt x="1265" y="73"/>
                    </a:moveTo>
                    <a:lnTo>
                      <a:pt x="1265" y="73"/>
                    </a:lnTo>
                    <a:cubicBezTo>
                      <a:pt x="1265" y="33"/>
                      <a:pt x="982" y="0"/>
                      <a:pt x="633" y="0"/>
                    </a:cubicBezTo>
                    <a:cubicBezTo>
                      <a:pt x="283" y="0"/>
                      <a:pt x="0" y="33"/>
                      <a:pt x="0" y="73"/>
                    </a:cubicBezTo>
                    <a:lnTo>
                      <a:pt x="0" y="334"/>
                    </a:lnTo>
                    <a:cubicBezTo>
                      <a:pt x="0" y="374"/>
                      <a:pt x="283" y="407"/>
                      <a:pt x="633" y="407"/>
                    </a:cubicBezTo>
                    <a:cubicBezTo>
                      <a:pt x="982" y="407"/>
                      <a:pt x="1265" y="374"/>
                      <a:pt x="1265" y="334"/>
                    </a:cubicBezTo>
                    <a:lnTo>
                      <a:pt x="1265" y="73"/>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3" name="Google Shape;1743;p34"/>
              <p:cNvSpPr/>
              <p:nvPr/>
            </p:nvSpPr>
            <p:spPr>
              <a:xfrm>
                <a:off x="656523" y="5035793"/>
                <a:ext cx="361206" cy="62101"/>
              </a:xfrm>
              <a:custGeom>
                <a:rect b="b" l="l" r="r" t="t"/>
                <a:pathLst>
                  <a:path extrusionOk="0" h="207" w="1204">
                    <a:moveTo>
                      <a:pt x="0" y="165"/>
                    </a:moveTo>
                    <a:cubicBezTo>
                      <a:pt x="102" y="190"/>
                      <a:pt x="320" y="207"/>
                      <a:pt x="572" y="207"/>
                    </a:cubicBezTo>
                    <a:cubicBezTo>
                      <a:pt x="921" y="207"/>
                      <a:pt x="1204" y="174"/>
                      <a:pt x="1204" y="134"/>
                    </a:cubicBezTo>
                    <a:lnTo>
                      <a:pt x="1204" y="0"/>
                    </a:lnTo>
                    <a:cubicBezTo>
                      <a:pt x="1076" y="195"/>
                      <a:pt x="114" y="166"/>
                      <a:pt x="0" y="165"/>
                    </a:cubicBezTo>
                    <a:close/>
                  </a:path>
                </a:pathLst>
              </a:custGeom>
              <a:solidFill>
                <a:schemeClr val="accent6"/>
              </a:solidFill>
              <a:ln>
                <a:noFill/>
              </a:ln>
            </p:spPr>
            <p:txBody>
              <a:bodyPr anchorCtr="1" anchor="ctr" bIns="29500" lIns="90000" spcFirstLastPara="1" rIns="90000" wrap="square" tIns="29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4" name="Google Shape;1744;p34"/>
              <p:cNvSpPr/>
              <p:nvPr/>
            </p:nvSpPr>
            <p:spPr>
              <a:xfrm>
                <a:off x="638223" y="4975792"/>
                <a:ext cx="379506" cy="43801"/>
              </a:xfrm>
              <a:custGeom>
                <a:rect b="b" l="l" r="r" t="t"/>
                <a:pathLst>
                  <a:path extrusionOk="0" h="146" w="1265">
                    <a:moveTo>
                      <a:pt x="1265" y="73"/>
                    </a:moveTo>
                    <a:cubicBezTo>
                      <a:pt x="1265" y="113"/>
                      <a:pt x="982" y="146"/>
                      <a:pt x="633" y="146"/>
                    </a:cubicBezTo>
                    <a:cubicBezTo>
                      <a:pt x="283" y="146"/>
                      <a:pt x="0" y="113"/>
                      <a:pt x="0" y="73"/>
                    </a:cubicBezTo>
                    <a:cubicBezTo>
                      <a:pt x="0" y="33"/>
                      <a:pt x="283" y="0"/>
                      <a:pt x="633" y="0"/>
                    </a:cubicBezTo>
                    <a:cubicBezTo>
                      <a:pt x="982" y="0"/>
                      <a:pt x="1265" y="33"/>
                      <a:pt x="1265" y="73"/>
                    </a:cubicBezTo>
                    <a:close/>
                  </a:path>
                </a:pathLst>
              </a:custGeom>
              <a:solidFill>
                <a:schemeClr val="accent4"/>
              </a:solidFill>
              <a:ln>
                <a:noFill/>
              </a:ln>
            </p:spPr>
            <p:txBody>
              <a:bodyPr anchorCtr="1" anchor="ctr" bIns="7550" lIns="90000" spcFirstLastPara="1" rIns="900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5" name="Google Shape;1745;p34"/>
              <p:cNvSpPr/>
              <p:nvPr/>
            </p:nvSpPr>
            <p:spPr>
              <a:xfrm>
                <a:off x="661024" y="5027393"/>
                <a:ext cx="23700" cy="28800"/>
              </a:xfrm>
              <a:custGeom>
                <a:rect b="b" l="l" r="r" t="t"/>
                <a:pathLst>
                  <a:path extrusionOk="0" h="96" w="79">
                    <a:moveTo>
                      <a:pt x="0" y="72"/>
                    </a:moveTo>
                    <a:cubicBezTo>
                      <a:pt x="-1" y="77"/>
                      <a:pt x="0" y="83"/>
                      <a:pt x="4" y="87"/>
                    </a:cubicBezTo>
                    <a:cubicBezTo>
                      <a:pt x="6" y="90"/>
                      <a:pt x="9" y="92"/>
                      <a:pt x="12" y="94"/>
                    </a:cubicBezTo>
                    <a:cubicBezTo>
                      <a:pt x="21" y="98"/>
                      <a:pt x="32" y="97"/>
                      <a:pt x="41" y="92"/>
                    </a:cubicBezTo>
                    <a:cubicBezTo>
                      <a:pt x="50" y="88"/>
                      <a:pt x="58" y="81"/>
                      <a:pt x="63" y="73"/>
                    </a:cubicBezTo>
                    <a:cubicBezTo>
                      <a:pt x="77" y="54"/>
                      <a:pt x="95" y="-2"/>
                      <a:pt x="54" y="0"/>
                    </a:cubicBezTo>
                    <a:cubicBezTo>
                      <a:pt x="27" y="2"/>
                      <a:pt x="0" y="49"/>
                      <a:pt x="0" y="72"/>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6" name="Google Shape;1746;p34"/>
              <p:cNvSpPr/>
              <p:nvPr/>
            </p:nvSpPr>
            <p:spPr>
              <a:xfrm>
                <a:off x="686524" y="5056193"/>
                <a:ext cx="16500" cy="19500"/>
              </a:xfrm>
              <a:custGeom>
                <a:rect b="b" l="l" r="r" t="t"/>
                <a:pathLst>
                  <a:path extrusionOk="0" h="65" w="55">
                    <a:moveTo>
                      <a:pt x="0" y="49"/>
                    </a:moveTo>
                    <a:cubicBezTo>
                      <a:pt x="0" y="52"/>
                      <a:pt x="1" y="56"/>
                      <a:pt x="3" y="59"/>
                    </a:cubicBezTo>
                    <a:cubicBezTo>
                      <a:pt x="5" y="61"/>
                      <a:pt x="7" y="63"/>
                      <a:pt x="9" y="64"/>
                    </a:cubicBezTo>
                    <a:cubicBezTo>
                      <a:pt x="16" y="66"/>
                      <a:pt x="23" y="66"/>
                      <a:pt x="29" y="63"/>
                    </a:cubicBezTo>
                    <a:cubicBezTo>
                      <a:pt x="35" y="60"/>
                      <a:pt x="40" y="55"/>
                      <a:pt x="44" y="50"/>
                    </a:cubicBezTo>
                    <a:cubicBezTo>
                      <a:pt x="53" y="37"/>
                      <a:pt x="66" y="-2"/>
                      <a:pt x="37" y="0"/>
                    </a:cubicBezTo>
                    <a:cubicBezTo>
                      <a:pt x="19" y="2"/>
                      <a:pt x="1" y="33"/>
                      <a:pt x="0" y="49"/>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7" name="Google Shape;1747;p34"/>
              <p:cNvSpPr/>
              <p:nvPr/>
            </p:nvSpPr>
            <p:spPr>
              <a:xfrm>
                <a:off x="878828" y="5034293"/>
                <a:ext cx="16200" cy="19500"/>
              </a:xfrm>
              <a:custGeom>
                <a:rect b="b" l="l" r="r" t="t"/>
                <a:pathLst>
                  <a:path extrusionOk="0" h="65" w="54">
                    <a:moveTo>
                      <a:pt x="0" y="49"/>
                    </a:moveTo>
                    <a:cubicBezTo>
                      <a:pt x="0" y="52"/>
                      <a:pt x="1" y="56"/>
                      <a:pt x="3" y="59"/>
                    </a:cubicBezTo>
                    <a:cubicBezTo>
                      <a:pt x="4" y="61"/>
                      <a:pt x="6" y="62"/>
                      <a:pt x="8" y="63"/>
                    </a:cubicBezTo>
                    <a:cubicBezTo>
                      <a:pt x="15" y="66"/>
                      <a:pt x="22" y="65"/>
                      <a:pt x="28" y="62"/>
                    </a:cubicBezTo>
                    <a:cubicBezTo>
                      <a:pt x="35" y="60"/>
                      <a:pt x="39" y="54"/>
                      <a:pt x="43" y="49"/>
                    </a:cubicBezTo>
                    <a:cubicBezTo>
                      <a:pt x="52" y="37"/>
                      <a:pt x="65" y="-2"/>
                      <a:pt x="37" y="0"/>
                    </a:cubicBezTo>
                    <a:cubicBezTo>
                      <a:pt x="18" y="1"/>
                      <a:pt x="1" y="32"/>
                      <a:pt x="0" y="49"/>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8" name="Google Shape;1748;p34"/>
              <p:cNvSpPr/>
              <p:nvPr/>
            </p:nvSpPr>
            <p:spPr>
              <a:xfrm>
                <a:off x="719525" y="5043893"/>
                <a:ext cx="10200" cy="12300"/>
              </a:xfrm>
              <a:custGeom>
                <a:rect b="b" l="l" r="r" t="t"/>
                <a:pathLst>
                  <a:path extrusionOk="0" h="41" w="34">
                    <a:moveTo>
                      <a:pt x="0" y="31"/>
                    </a:moveTo>
                    <a:cubicBezTo>
                      <a:pt x="0" y="33"/>
                      <a:pt x="0" y="35"/>
                      <a:pt x="2" y="37"/>
                    </a:cubicBezTo>
                    <a:cubicBezTo>
                      <a:pt x="3" y="39"/>
                      <a:pt x="4" y="40"/>
                      <a:pt x="6" y="40"/>
                    </a:cubicBezTo>
                    <a:cubicBezTo>
                      <a:pt x="9" y="42"/>
                      <a:pt x="14" y="42"/>
                      <a:pt x="18" y="40"/>
                    </a:cubicBezTo>
                    <a:cubicBezTo>
                      <a:pt x="22" y="38"/>
                      <a:pt x="25" y="35"/>
                      <a:pt x="28" y="31"/>
                    </a:cubicBezTo>
                    <a:cubicBezTo>
                      <a:pt x="33" y="23"/>
                      <a:pt x="41" y="-1"/>
                      <a:pt x="23" y="0"/>
                    </a:cubicBezTo>
                    <a:cubicBezTo>
                      <a:pt x="12" y="1"/>
                      <a:pt x="0" y="21"/>
                      <a:pt x="0" y="31"/>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49" name="Google Shape;1749;p34"/>
              <p:cNvSpPr/>
              <p:nvPr/>
            </p:nvSpPr>
            <p:spPr>
              <a:xfrm>
                <a:off x="897728" y="5051693"/>
                <a:ext cx="10200" cy="12300"/>
              </a:xfrm>
              <a:custGeom>
                <a:rect b="b" l="l" r="r" t="t"/>
                <a:pathLst>
                  <a:path extrusionOk="0" h="41" w="34">
                    <a:moveTo>
                      <a:pt x="0" y="31"/>
                    </a:moveTo>
                    <a:cubicBezTo>
                      <a:pt x="0" y="33"/>
                      <a:pt x="0" y="35"/>
                      <a:pt x="2" y="38"/>
                    </a:cubicBezTo>
                    <a:cubicBezTo>
                      <a:pt x="3" y="39"/>
                      <a:pt x="4" y="40"/>
                      <a:pt x="5" y="40"/>
                    </a:cubicBezTo>
                    <a:cubicBezTo>
                      <a:pt x="10" y="42"/>
                      <a:pt x="14" y="42"/>
                      <a:pt x="18" y="40"/>
                    </a:cubicBezTo>
                    <a:cubicBezTo>
                      <a:pt x="22" y="38"/>
                      <a:pt x="25" y="35"/>
                      <a:pt x="27" y="31"/>
                    </a:cubicBezTo>
                    <a:cubicBezTo>
                      <a:pt x="33" y="23"/>
                      <a:pt x="41" y="-1"/>
                      <a:pt x="23" y="1"/>
                    </a:cubicBezTo>
                    <a:cubicBezTo>
                      <a:pt x="12" y="1"/>
                      <a:pt x="1" y="21"/>
                      <a:pt x="0" y="31"/>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0" name="Google Shape;1750;p34"/>
              <p:cNvSpPr/>
              <p:nvPr/>
            </p:nvSpPr>
            <p:spPr>
              <a:xfrm>
                <a:off x="656223" y="5085294"/>
                <a:ext cx="343806" cy="16800"/>
              </a:xfrm>
              <a:custGeom>
                <a:rect b="b" l="l" r="r" t="t"/>
                <a:pathLst>
                  <a:path extrusionOk="0" h="56" w="1146">
                    <a:moveTo>
                      <a:pt x="0" y="0"/>
                    </a:moveTo>
                    <a:cubicBezTo>
                      <a:pt x="47" y="7"/>
                      <a:pt x="95" y="11"/>
                      <a:pt x="143" y="15"/>
                    </a:cubicBezTo>
                    <a:cubicBezTo>
                      <a:pt x="190" y="18"/>
                      <a:pt x="238" y="21"/>
                      <a:pt x="286" y="23"/>
                    </a:cubicBezTo>
                    <a:cubicBezTo>
                      <a:pt x="382" y="26"/>
                      <a:pt x="477" y="28"/>
                      <a:pt x="573" y="27"/>
                    </a:cubicBezTo>
                    <a:lnTo>
                      <a:pt x="645" y="27"/>
                    </a:lnTo>
                    <a:lnTo>
                      <a:pt x="716" y="26"/>
                    </a:lnTo>
                    <a:cubicBezTo>
                      <a:pt x="764" y="26"/>
                      <a:pt x="812" y="24"/>
                      <a:pt x="859" y="23"/>
                    </a:cubicBezTo>
                    <a:cubicBezTo>
                      <a:pt x="907" y="21"/>
                      <a:pt x="955" y="18"/>
                      <a:pt x="1003" y="15"/>
                    </a:cubicBezTo>
                    <a:cubicBezTo>
                      <a:pt x="1050" y="11"/>
                      <a:pt x="1098" y="7"/>
                      <a:pt x="1146" y="0"/>
                    </a:cubicBezTo>
                    <a:cubicBezTo>
                      <a:pt x="1099" y="13"/>
                      <a:pt x="1052" y="21"/>
                      <a:pt x="1005" y="29"/>
                    </a:cubicBezTo>
                    <a:cubicBezTo>
                      <a:pt x="957" y="36"/>
                      <a:pt x="909" y="41"/>
                      <a:pt x="861" y="45"/>
                    </a:cubicBezTo>
                    <a:cubicBezTo>
                      <a:pt x="813" y="49"/>
                      <a:pt x="765" y="51"/>
                      <a:pt x="717" y="53"/>
                    </a:cubicBezTo>
                    <a:lnTo>
                      <a:pt x="645" y="55"/>
                    </a:lnTo>
                    <a:lnTo>
                      <a:pt x="573" y="56"/>
                    </a:lnTo>
                    <a:lnTo>
                      <a:pt x="501" y="55"/>
                    </a:lnTo>
                    <a:cubicBezTo>
                      <a:pt x="477" y="54"/>
                      <a:pt x="453" y="54"/>
                      <a:pt x="429" y="53"/>
                    </a:cubicBezTo>
                    <a:cubicBezTo>
                      <a:pt x="381" y="51"/>
                      <a:pt x="333" y="49"/>
                      <a:pt x="285" y="45"/>
                    </a:cubicBezTo>
                    <a:cubicBezTo>
                      <a:pt x="237" y="41"/>
                      <a:pt x="189" y="36"/>
                      <a:pt x="141" y="28"/>
                    </a:cubicBezTo>
                    <a:cubicBezTo>
                      <a:pt x="94" y="21"/>
                      <a:pt x="46" y="13"/>
                      <a:pt x="0" y="0"/>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1" name="Google Shape;1751;p34"/>
              <p:cNvSpPr/>
              <p:nvPr/>
            </p:nvSpPr>
            <p:spPr>
              <a:xfrm>
                <a:off x="649023" y="5175295"/>
                <a:ext cx="56701" cy="223504"/>
              </a:xfrm>
              <a:custGeom>
                <a:rect b="b" l="l" r="r" t="t"/>
                <a:pathLst>
                  <a:path extrusionOk="0" h="745" w="189">
                    <a:moveTo>
                      <a:pt x="11" y="268"/>
                    </a:moveTo>
                    <a:cubicBezTo>
                      <a:pt x="-5" y="420"/>
                      <a:pt x="-14" y="586"/>
                      <a:pt x="70" y="714"/>
                    </a:cubicBezTo>
                    <a:cubicBezTo>
                      <a:pt x="79" y="729"/>
                      <a:pt x="94" y="745"/>
                      <a:pt x="112" y="745"/>
                    </a:cubicBezTo>
                    <a:cubicBezTo>
                      <a:pt x="140" y="744"/>
                      <a:pt x="151" y="708"/>
                      <a:pt x="153" y="679"/>
                    </a:cubicBezTo>
                    <a:cubicBezTo>
                      <a:pt x="159" y="580"/>
                      <a:pt x="145" y="480"/>
                      <a:pt x="155" y="381"/>
                    </a:cubicBezTo>
                    <a:cubicBezTo>
                      <a:pt x="160" y="330"/>
                      <a:pt x="171" y="280"/>
                      <a:pt x="178" y="230"/>
                    </a:cubicBezTo>
                    <a:cubicBezTo>
                      <a:pt x="185" y="181"/>
                      <a:pt x="219" y="-33"/>
                      <a:pt x="112" y="4"/>
                    </a:cubicBezTo>
                    <a:cubicBezTo>
                      <a:pt x="17" y="36"/>
                      <a:pt x="20" y="189"/>
                      <a:pt x="11" y="26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2" name="Google Shape;1752;p34"/>
              <p:cNvSpPr/>
              <p:nvPr/>
            </p:nvSpPr>
            <p:spPr>
              <a:xfrm>
                <a:off x="722825" y="5322598"/>
                <a:ext cx="21600" cy="21600"/>
              </a:xfrm>
              <a:custGeom>
                <a:rect b="b" l="l" r="r" t="t"/>
                <a:pathLst>
                  <a:path extrusionOk="0" h="72" w="72">
                    <a:moveTo>
                      <a:pt x="36" y="72"/>
                    </a:moveTo>
                    <a:cubicBezTo>
                      <a:pt x="55" y="72"/>
                      <a:pt x="73" y="55"/>
                      <a:pt x="72" y="36"/>
                    </a:cubicBezTo>
                    <a:cubicBezTo>
                      <a:pt x="71" y="16"/>
                      <a:pt x="56" y="0"/>
                      <a:pt x="36" y="0"/>
                    </a:cubicBezTo>
                    <a:cubicBezTo>
                      <a:pt x="18" y="0"/>
                      <a:pt x="-1" y="16"/>
                      <a:pt x="0" y="36"/>
                    </a:cubicBezTo>
                    <a:cubicBezTo>
                      <a:pt x="1" y="55"/>
                      <a:pt x="16" y="72"/>
                      <a:pt x="36" y="7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3" name="Google Shape;1753;p34"/>
              <p:cNvSpPr/>
              <p:nvPr/>
            </p:nvSpPr>
            <p:spPr>
              <a:xfrm>
                <a:off x="700024" y="5439000"/>
                <a:ext cx="13800" cy="14400"/>
              </a:xfrm>
              <a:custGeom>
                <a:rect b="b" l="l" r="r" t="t"/>
                <a:pathLst>
                  <a:path extrusionOk="0" h="48" w="46">
                    <a:moveTo>
                      <a:pt x="23" y="48"/>
                    </a:moveTo>
                    <a:cubicBezTo>
                      <a:pt x="53" y="48"/>
                      <a:pt x="53" y="0"/>
                      <a:pt x="23" y="0"/>
                    </a:cubicBezTo>
                    <a:cubicBezTo>
                      <a:pt x="-8" y="0"/>
                      <a:pt x="-8" y="48"/>
                      <a:pt x="23" y="4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4" name="Google Shape;1754;p34"/>
              <p:cNvSpPr/>
              <p:nvPr/>
            </p:nvSpPr>
            <p:spPr>
              <a:xfrm>
                <a:off x="831727" y="5351699"/>
                <a:ext cx="14100" cy="14400"/>
              </a:xfrm>
              <a:custGeom>
                <a:rect b="b" l="l" r="r" t="t"/>
                <a:pathLst>
                  <a:path extrusionOk="0" h="48" w="47">
                    <a:moveTo>
                      <a:pt x="24" y="48"/>
                    </a:moveTo>
                    <a:cubicBezTo>
                      <a:pt x="54" y="48"/>
                      <a:pt x="54" y="0"/>
                      <a:pt x="24" y="0"/>
                    </a:cubicBezTo>
                    <a:cubicBezTo>
                      <a:pt x="-7" y="0"/>
                      <a:pt x="-7" y="48"/>
                      <a:pt x="24" y="4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5" name="Google Shape;1755;p34"/>
              <p:cNvSpPr/>
              <p:nvPr/>
            </p:nvSpPr>
            <p:spPr>
              <a:xfrm>
                <a:off x="786126" y="5382899"/>
                <a:ext cx="13800" cy="14400"/>
              </a:xfrm>
              <a:custGeom>
                <a:rect b="b" l="l" r="r" t="t"/>
                <a:pathLst>
                  <a:path extrusionOk="0" h="48" w="46">
                    <a:moveTo>
                      <a:pt x="23" y="48"/>
                    </a:moveTo>
                    <a:cubicBezTo>
                      <a:pt x="54" y="48"/>
                      <a:pt x="54" y="0"/>
                      <a:pt x="23" y="0"/>
                    </a:cubicBezTo>
                    <a:cubicBezTo>
                      <a:pt x="-8" y="0"/>
                      <a:pt x="-8" y="48"/>
                      <a:pt x="23" y="4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6" name="Google Shape;1756;p34"/>
              <p:cNvSpPr/>
              <p:nvPr/>
            </p:nvSpPr>
            <p:spPr>
              <a:xfrm>
                <a:off x="927729" y="5463601"/>
                <a:ext cx="13800" cy="14100"/>
              </a:xfrm>
              <a:custGeom>
                <a:rect b="b" l="l" r="r" t="t"/>
                <a:pathLst>
                  <a:path extrusionOk="0" h="47" w="46">
                    <a:moveTo>
                      <a:pt x="23" y="47"/>
                    </a:moveTo>
                    <a:cubicBezTo>
                      <a:pt x="54" y="47"/>
                      <a:pt x="54" y="0"/>
                      <a:pt x="23" y="0"/>
                    </a:cubicBezTo>
                    <a:cubicBezTo>
                      <a:pt x="-8" y="0"/>
                      <a:pt x="-8" y="47"/>
                      <a:pt x="23" y="4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7" name="Google Shape;1757;p34"/>
              <p:cNvSpPr/>
              <p:nvPr/>
            </p:nvSpPr>
            <p:spPr>
              <a:xfrm>
                <a:off x="811027" y="5517902"/>
                <a:ext cx="13800" cy="14400"/>
              </a:xfrm>
              <a:custGeom>
                <a:rect b="b" l="l" r="r" t="t"/>
                <a:pathLst>
                  <a:path extrusionOk="0" h="48" w="46">
                    <a:moveTo>
                      <a:pt x="23" y="48"/>
                    </a:moveTo>
                    <a:cubicBezTo>
                      <a:pt x="53" y="48"/>
                      <a:pt x="53" y="0"/>
                      <a:pt x="23" y="0"/>
                    </a:cubicBezTo>
                    <a:cubicBezTo>
                      <a:pt x="-8" y="0"/>
                      <a:pt x="-8" y="48"/>
                      <a:pt x="23" y="4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8" name="Google Shape;1758;p34"/>
              <p:cNvSpPr/>
              <p:nvPr/>
            </p:nvSpPr>
            <p:spPr>
              <a:xfrm>
                <a:off x="805626" y="5467201"/>
                <a:ext cx="21300" cy="21300"/>
              </a:xfrm>
              <a:custGeom>
                <a:rect b="b" l="l" r="r" t="t"/>
                <a:pathLst>
                  <a:path extrusionOk="0" h="71" w="71">
                    <a:moveTo>
                      <a:pt x="36" y="71"/>
                    </a:moveTo>
                    <a:cubicBezTo>
                      <a:pt x="54" y="71"/>
                      <a:pt x="72" y="55"/>
                      <a:pt x="71" y="35"/>
                    </a:cubicBezTo>
                    <a:cubicBezTo>
                      <a:pt x="70" y="16"/>
                      <a:pt x="56" y="0"/>
                      <a:pt x="36" y="0"/>
                    </a:cubicBezTo>
                    <a:cubicBezTo>
                      <a:pt x="17" y="0"/>
                      <a:pt x="-1" y="16"/>
                      <a:pt x="0" y="35"/>
                    </a:cubicBezTo>
                    <a:cubicBezTo>
                      <a:pt x="1" y="55"/>
                      <a:pt x="16" y="71"/>
                      <a:pt x="36" y="71"/>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59" name="Google Shape;1759;p34"/>
              <p:cNvSpPr/>
              <p:nvPr/>
            </p:nvSpPr>
            <p:spPr>
              <a:xfrm>
                <a:off x="967930" y="5407500"/>
                <a:ext cx="21600" cy="21600"/>
              </a:xfrm>
              <a:custGeom>
                <a:rect b="b" l="l" r="r" t="t"/>
                <a:pathLst>
                  <a:path extrusionOk="0" h="72" w="72">
                    <a:moveTo>
                      <a:pt x="36" y="72"/>
                    </a:moveTo>
                    <a:cubicBezTo>
                      <a:pt x="55" y="72"/>
                      <a:pt x="72" y="56"/>
                      <a:pt x="72" y="36"/>
                    </a:cubicBezTo>
                    <a:cubicBezTo>
                      <a:pt x="71" y="17"/>
                      <a:pt x="56" y="0"/>
                      <a:pt x="36" y="0"/>
                    </a:cubicBezTo>
                    <a:cubicBezTo>
                      <a:pt x="17" y="0"/>
                      <a:pt x="-1" y="17"/>
                      <a:pt x="0" y="36"/>
                    </a:cubicBezTo>
                    <a:cubicBezTo>
                      <a:pt x="1" y="56"/>
                      <a:pt x="16" y="72"/>
                      <a:pt x="36" y="7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0" name="Google Shape;1760;p34"/>
              <p:cNvSpPr/>
              <p:nvPr/>
            </p:nvSpPr>
            <p:spPr>
              <a:xfrm>
                <a:off x="687724" y="5535602"/>
                <a:ext cx="14100" cy="14100"/>
              </a:xfrm>
              <a:custGeom>
                <a:rect b="b" l="l" r="r" t="t"/>
                <a:pathLst>
                  <a:path extrusionOk="0" h="47" w="47">
                    <a:moveTo>
                      <a:pt x="24" y="47"/>
                    </a:moveTo>
                    <a:cubicBezTo>
                      <a:pt x="54" y="47"/>
                      <a:pt x="54" y="0"/>
                      <a:pt x="24" y="0"/>
                    </a:cubicBezTo>
                    <a:cubicBezTo>
                      <a:pt x="-7" y="0"/>
                      <a:pt x="-7" y="47"/>
                      <a:pt x="24" y="47"/>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1" name="Google Shape;1761;p34"/>
              <p:cNvSpPr/>
              <p:nvPr/>
            </p:nvSpPr>
            <p:spPr>
              <a:xfrm>
                <a:off x="897128" y="5556903"/>
                <a:ext cx="21600" cy="21600"/>
              </a:xfrm>
              <a:custGeom>
                <a:rect b="b" l="l" r="r" t="t"/>
                <a:pathLst>
                  <a:path extrusionOk="0" h="72" w="72">
                    <a:moveTo>
                      <a:pt x="36" y="72"/>
                    </a:moveTo>
                    <a:cubicBezTo>
                      <a:pt x="55" y="72"/>
                      <a:pt x="73" y="55"/>
                      <a:pt x="72" y="36"/>
                    </a:cubicBezTo>
                    <a:cubicBezTo>
                      <a:pt x="71" y="16"/>
                      <a:pt x="56" y="0"/>
                      <a:pt x="36" y="0"/>
                    </a:cubicBezTo>
                    <a:cubicBezTo>
                      <a:pt x="17" y="0"/>
                      <a:pt x="0" y="16"/>
                      <a:pt x="0" y="36"/>
                    </a:cubicBezTo>
                    <a:cubicBezTo>
                      <a:pt x="1" y="55"/>
                      <a:pt x="16" y="72"/>
                      <a:pt x="36" y="72"/>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762" name="Google Shape;1762;p34"/>
            <p:cNvGrpSpPr/>
            <p:nvPr/>
          </p:nvGrpSpPr>
          <p:grpSpPr>
            <a:xfrm>
              <a:off x="7699774" y="3063048"/>
              <a:ext cx="504609" cy="991518"/>
              <a:chOff x="4531374" y="3582598"/>
              <a:chExt cx="504609" cy="991518"/>
            </a:xfrm>
          </p:grpSpPr>
          <p:sp>
            <p:nvSpPr>
              <p:cNvPr id="1763" name="Google Shape;1763;p34"/>
              <p:cNvSpPr/>
              <p:nvPr/>
            </p:nvSpPr>
            <p:spPr>
              <a:xfrm>
                <a:off x="4634576" y="3849903"/>
                <a:ext cx="401407" cy="724212"/>
              </a:xfrm>
              <a:custGeom>
                <a:rect b="b" l="l" r="r" t="t"/>
                <a:pathLst>
                  <a:path extrusionOk="0" h="2414" w="1338">
                    <a:moveTo>
                      <a:pt x="1033" y="2414"/>
                    </a:moveTo>
                    <a:cubicBezTo>
                      <a:pt x="1173" y="2414"/>
                      <a:pt x="1292" y="2308"/>
                      <a:pt x="1306" y="2168"/>
                    </a:cubicBezTo>
                    <a:cubicBezTo>
                      <a:pt x="1327" y="1953"/>
                      <a:pt x="1338" y="1737"/>
                      <a:pt x="1338" y="1522"/>
                    </a:cubicBezTo>
                    <a:cubicBezTo>
                      <a:pt x="1338" y="1339"/>
                      <a:pt x="1330" y="1155"/>
                      <a:pt x="1292" y="976"/>
                    </a:cubicBezTo>
                    <a:cubicBezTo>
                      <a:pt x="1254" y="796"/>
                      <a:pt x="1185" y="621"/>
                      <a:pt x="1072" y="477"/>
                    </a:cubicBezTo>
                    <a:cubicBezTo>
                      <a:pt x="1003" y="389"/>
                      <a:pt x="916" y="307"/>
                      <a:pt x="887" y="199"/>
                    </a:cubicBezTo>
                    <a:cubicBezTo>
                      <a:pt x="871" y="135"/>
                      <a:pt x="877" y="67"/>
                      <a:pt x="883" y="2"/>
                    </a:cubicBezTo>
                    <a:lnTo>
                      <a:pt x="464" y="0"/>
                    </a:lnTo>
                    <a:cubicBezTo>
                      <a:pt x="470" y="66"/>
                      <a:pt x="476" y="133"/>
                      <a:pt x="459" y="197"/>
                    </a:cubicBezTo>
                    <a:cubicBezTo>
                      <a:pt x="430" y="306"/>
                      <a:pt x="342" y="387"/>
                      <a:pt x="272" y="474"/>
                    </a:cubicBezTo>
                    <a:cubicBezTo>
                      <a:pt x="159" y="618"/>
                      <a:pt x="89" y="793"/>
                      <a:pt x="50" y="971"/>
                    </a:cubicBezTo>
                    <a:cubicBezTo>
                      <a:pt x="10" y="1150"/>
                      <a:pt x="1" y="1334"/>
                      <a:pt x="0" y="1517"/>
                    </a:cubicBezTo>
                    <a:cubicBezTo>
                      <a:pt x="-2" y="1733"/>
                      <a:pt x="7" y="1949"/>
                      <a:pt x="27" y="2164"/>
                    </a:cubicBezTo>
                    <a:cubicBezTo>
                      <a:pt x="40" y="2304"/>
                      <a:pt x="158" y="2411"/>
                      <a:pt x="298" y="2412"/>
                    </a:cubicBezTo>
                    <a:lnTo>
                      <a:pt x="1033" y="2414"/>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4" name="Google Shape;1764;p34"/>
              <p:cNvSpPr/>
              <p:nvPr/>
            </p:nvSpPr>
            <p:spPr>
              <a:xfrm>
                <a:off x="4636676" y="4099508"/>
                <a:ext cx="399307" cy="474608"/>
              </a:xfrm>
              <a:custGeom>
                <a:rect b="b" l="l" r="r" t="t"/>
                <a:pathLst>
                  <a:path extrusionOk="0" h="1582" w="1331">
                    <a:moveTo>
                      <a:pt x="1285" y="144"/>
                    </a:moveTo>
                    <a:cubicBezTo>
                      <a:pt x="1275" y="95"/>
                      <a:pt x="1262" y="47"/>
                      <a:pt x="1247" y="0"/>
                    </a:cubicBezTo>
                    <a:cubicBezTo>
                      <a:pt x="1186" y="423"/>
                      <a:pt x="1013" y="822"/>
                      <a:pt x="635" y="1074"/>
                    </a:cubicBezTo>
                    <a:cubicBezTo>
                      <a:pt x="451" y="1199"/>
                      <a:pt x="176" y="1175"/>
                      <a:pt x="0" y="1033"/>
                    </a:cubicBezTo>
                    <a:cubicBezTo>
                      <a:pt x="4" y="1132"/>
                      <a:pt x="11" y="1233"/>
                      <a:pt x="20" y="1332"/>
                    </a:cubicBezTo>
                    <a:cubicBezTo>
                      <a:pt x="33" y="1472"/>
                      <a:pt x="151" y="1579"/>
                      <a:pt x="291" y="1580"/>
                    </a:cubicBezTo>
                    <a:lnTo>
                      <a:pt x="1026" y="1582"/>
                    </a:lnTo>
                    <a:cubicBezTo>
                      <a:pt x="1166" y="1582"/>
                      <a:pt x="1285" y="1476"/>
                      <a:pt x="1299" y="1336"/>
                    </a:cubicBezTo>
                    <a:cubicBezTo>
                      <a:pt x="1320" y="1121"/>
                      <a:pt x="1331" y="905"/>
                      <a:pt x="1331" y="690"/>
                    </a:cubicBezTo>
                    <a:cubicBezTo>
                      <a:pt x="1331" y="507"/>
                      <a:pt x="1323" y="323"/>
                      <a:pt x="1285" y="144"/>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5" name="Google Shape;1765;p34"/>
              <p:cNvSpPr/>
              <p:nvPr/>
            </p:nvSpPr>
            <p:spPr>
              <a:xfrm>
                <a:off x="4634576" y="3946505"/>
                <a:ext cx="401407" cy="627610"/>
              </a:xfrm>
              <a:custGeom>
                <a:rect b="b" l="l" r="r" t="t"/>
                <a:pathLst>
                  <a:path extrusionOk="0" h="2092" w="1338">
                    <a:moveTo>
                      <a:pt x="1292" y="654"/>
                    </a:moveTo>
                    <a:cubicBezTo>
                      <a:pt x="1254" y="474"/>
                      <a:pt x="1185" y="299"/>
                      <a:pt x="1072" y="155"/>
                    </a:cubicBezTo>
                    <a:cubicBezTo>
                      <a:pt x="1032" y="103"/>
                      <a:pt x="985" y="54"/>
                      <a:pt x="947" y="0"/>
                    </a:cubicBezTo>
                    <a:cubicBezTo>
                      <a:pt x="903" y="151"/>
                      <a:pt x="832" y="296"/>
                      <a:pt x="755" y="438"/>
                    </a:cubicBezTo>
                    <a:cubicBezTo>
                      <a:pt x="606" y="690"/>
                      <a:pt x="304" y="857"/>
                      <a:pt x="25" y="791"/>
                    </a:cubicBezTo>
                    <a:cubicBezTo>
                      <a:pt x="6" y="924"/>
                      <a:pt x="1" y="1060"/>
                      <a:pt x="0" y="1195"/>
                    </a:cubicBezTo>
                    <a:cubicBezTo>
                      <a:pt x="-2" y="1411"/>
                      <a:pt x="7" y="1627"/>
                      <a:pt x="27" y="1842"/>
                    </a:cubicBezTo>
                    <a:cubicBezTo>
                      <a:pt x="40" y="1982"/>
                      <a:pt x="158" y="2089"/>
                      <a:pt x="298" y="2090"/>
                    </a:cubicBezTo>
                    <a:lnTo>
                      <a:pt x="1033" y="2092"/>
                    </a:lnTo>
                    <a:cubicBezTo>
                      <a:pt x="1173" y="2092"/>
                      <a:pt x="1292" y="1986"/>
                      <a:pt x="1306" y="1846"/>
                    </a:cubicBezTo>
                    <a:cubicBezTo>
                      <a:pt x="1327" y="1631"/>
                      <a:pt x="1338" y="1415"/>
                      <a:pt x="1338" y="1200"/>
                    </a:cubicBezTo>
                    <a:cubicBezTo>
                      <a:pt x="1338" y="1017"/>
                      <a:pt x="1330" y="833"/>
                      <a:pt x="1292" y="654"/>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6" name="Google Shape;1766;p34"/>
              <p:cNvSpPr/>
              <p:nvPr/>
            </p:nvSpPr>
            <p:spPr>
              <a:xfrm>
                <a:off x="4957383" y="4043407"/>
                <a:ext cx="300" cy="600"/>
              </a:xfrm>
              <a:custGeom>
                <a:rect b="b" l="l" r="r" t="t"/>
                <a:pathLst>
                  <a:path extrusionOk="0" h="2" w="1">
                    <a:moveTo>
                      <a:pt x="1" y="2"/>
                    </a:moveTo>
                    <a:cubicBezTo>
                      <a:pt x="1" y="1"/>
                      <a:pt x="1" y="1"/>
                      <a:pt x="0" y="0"/>
                    </a:cubicBezTo>
                    <a:cubicBezTo>
                      <a:pt x="1" y="1"/>
                      <a:pt x="1" y="2"/>
                      <a:pt x="1" y="2"/>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7" name="Google Shape;1767;p34"/>
              <p:cNvSpPr/>
              <p:nvPr/>
            </p:nvSpPr>
            <p:spPr>
              <a:xfrm>
                <a:off x="4714678" y="4042507"/>
                <a:ext cx="300" cy="900"/>
              </a:xfrm>
              <a:custGeom>
                <a:rect b="b" l="l" r="r" t="t"/>
                <a:pathLst>
                  <a:path extrusionOk="0" h="3" w="1">
                    <a:moveTo>
                      <a:pt x="0" y="3"/>
                    </a:moveTo>
                    <a:lnTo>
                      <a:pt x="0" y="3"/>
                    </a:lnTo>
                    <a:cubicBezTo>
                      <a:pt x="0" y="2"/>
                      <a:pt x="0" y="1"/>
                      <a:pt x="1" y="0"/>
                    </a:cubicBezTo>
                    <a:cubicBezTo>
                      <a:pt x="0" y="1"/>
                      <a:pt x="0" y="2"/>
                      <a:pt x="0" y="3"/>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8" name="Google Shape;1768;p34"/>
              <p:cNvSpPr/>
              <p:nvPr/>
            </p:nvSpPr>
            <p:spPr>
              <a:xfrm>
                <a:off x="4669977" y="4034107"/>
                <a:ext cx="330606" cy="522009"/>
              </a:xfrm>
              <a:custGeom>
                <a:rect b="b" l="l" r="r" t="t"/>
                <a:pathLst>
                  <a:path extrusionOk="0" h="1740" w="1102">
                    <a:moveTo>
                      <a:pt x="1102" y="907"/>
                    </a:moveTo>
                    <a:cubicBezTo>
                      <a:pt x="1102" y="724"/>
                      <a:pt x="1095" y="540"/>
                      <a:pt x="1061" y="361"/>
                    </a:cubicBezTo>
                    <a:cubicBezTo>
                      <a:pt x="1039" y="248"/>
                      <a:pt x="1006" y="137"/>
                      <a:pt x="959" y="33"/>
                    </a:cubicBezTo>
                    <a:cubicBezTo>
                      <a:pt x="959" y="32"/>
                      <a:pt x="959" y="32"/>
                      <a:pt x="958" y="31"/>
                    </a:cubicBezTo>
                    <a:cubicBezTo>
                      <a:pt x="944" y="14"/>
                      <a:pt x="768" y="1"/>
                      <a:pt x="554" y="0"/>
                    </a:cubicBezTo>
                    <a:cubicBezTo>
                      <a:pt x="340" y="-1"/>
                      <a:pt x="164" y="12"/>
                      <a:pt x="150" y="28"/>
                    </a:cubicBezTo>
                    <a:cubicBezTo>
                      <a:pt x="149" y="29"/>
                      <a:pt x="149" y="30"/>
                      <a:pt x="149" y="31"/>
                    </a:cubicBezTo>
                    <a:cubicBezTo>
                      <a:pt x="101" y="134"/>
                      <a:pt x="67" y="245"/>
                      <a:pt x="45" y="357"/>
                    </a:cubicBezTo>
                    <a:cubicBezTo>
                      <a:pt x="9" y="536"/>
                      <a:pt x="1" y="721"/>
                      <a:pt x="0" y="904"/>
                    </a:cubicBezTo>
                    <a:cubicBezTo>
                      <a:pt x="-2" y="1120"/>
                      <a:pt x="7" y="1276"/>
                      <a:pt x="24" y="1491"/>
                    </a:cubicBezTo>
                    <a:cubicBezTo>
                      <a:pt x="36" y="1631"/>
                      <a:pt x="143" y="1738"/>
                      <a:pt x="270" y="1739"/>
                    </a:cubicBezTo>
                    <a:lnTo>
                      <a:pt x="826" y="1740"/>
                    </a:lnTo>
                    <a:cubicBezTo>
                      <a:pt x="954" y="1741"/>
                      <a:pt x="1061" y="1635"/>
                      <a:pt x="1074" y="1495"/>
                    </a:cubicBezTo>
                    <a:cubicBezTo>
                      <a:pt x="1093" y="1280"/>
                      <a:pt x="1102" y="1123"/>
                      <a:pt x="1102" y="907"/>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69" name="Google Shape;1769;p34"/>
              <p:cNvSpPr/>
              <p:nvPr/>
            </p:nvSpPr>
            <p:spPr>
              <a:xfrm>
                <a:off x="4714678" y="4034107"/>
                <a:ext cx="243004" cy="19200"/>
              </a:xfrm>
              <a:custGeom>
                <a:rect b="b" l="l" r="r" t="t"/>
                <a:pathLst>
                  <a:path extrusionOk="0" h="64" w="810">
                    <a:moveTo>
                      <a:pt x="405" y="64"/>
                    </a:moveTo>
                    <a:cubicBezTo>
                      <a:pt x="629" y="65"/>
                      <a:pt x="810" y="51"/>
                      <a:pt x="810" y="33"/>
                    </a:cubicBezTo>
                    <a:cubicBezTo>
                      <a:pt x="810" y="32"/>
                      <a:pt x="810" y="32"/>
                      <a:pt x="809" y="31"/>
                    </a:cubicBezTo>
                    <a:cubicBezTo>
                      <a:pt x="795" y="14"/>
                      <a:pt x="619" y="1"/>
                      <a:pt x="405" y="0"/>
                    </a:cubicBezTo>
                    <a:cubicBezTo>
                      <a:pt x="191" y="-1"/>
                      <a:pt x="15" y="12"/>
                      <a:pt x="1" y="28"/>
                    </a:cubicBezTo>
                    <a:cubicBezTo>
                      <a:pt x="0" y="29"/>
                      <a:pt x="0" y="30"/>
                      <a:pt x="0" y="31"/>
                    </a:cubicBezTo>
                    <a:cubicBezTo>
                      <a:pt x="0" y="49"/>
                      <a:pt x="181" y="64"/>
                      <a:pt x="405" y="64"/>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0" name="Google Shape;1770;p34"/>
              <p:cNvSpPr/>
              <p:nvPr/>
            </p:nvSpPr>
            <p:spPr>
              <a:xfrm>
                <a:off x="4687677" y="3958805"/>
                <a:ext cx="115802" cy="277805"/>
              </a:xfrm>
              <a:custGeom>
                <a:rect b="b" l="l" r="r" t="t"/>
                <a:pathLst>
                  <a:path extrusionOk="0" h="926" w="386">
                    <a:moveTo>
                      <a:pt x="1" y="724"/>
                    </a:moveTo>
                    <a:cubicBezTo>
                      <a:pt x="-2" y="783"/>
                      <a:pt x="-1" y="846"/>
                      <a:pt x="28" y="898"/>
                    </a:cubicBezTo>
                    <a:cubicBezTo>
                      <a:pt x="33" y="908"/>
                      <a:pt x="40" y="918"/>
                      <a:pt x="51" y="923"/>
                    </a:cubicBezTo>
                    <a:cubicBezTo>
                      <a:pt x="70" y="932"/>
                      <a:pt x="93" y="920"/>
                      <a:pt x="107" y="905"/>
                    </a:cubicBezTo>
                    <a:cubicBezTo>
                      <a:pt x="149" y="861"/>
                      <a:pt x="150" y="795"/>
                      <a:pt x="154" y="735"/>
                    </a:cubicBezTo>
                    <a:cubicBezTo>
                      <a:pt x="163" y="608"/>
                      <a:pt x="199" y="483"/>
                      <a:pt x="258" y="371"/>
                    </a:cubicBezTo>
                    <a:cubicBezTo>
                      <a:pt x="301" y="286"/>
                      <a:pt x="359" y="206"/>
                      <a:pt x="383" y="114"/>
                    </a:cubicBezTo>
                    <a:cubicBezTo>
                      <a:pt x="394" y="73"/>
                      <a:pt x="378" y="-34"/>
                      <a:pt x="313" y="11"/>
                    </a:cubicBezTo>
                    <a:cubicBezTo>
                      <a:pt x="294" y="26"/>
                      <a:pt x="276" y="59"/>
                      <a:pt x="261" y="78"/>
                    </a:cubicBezTo>
                    <a:cubicBezTo>
                      <a:pt x="240" y="103"/>
                      <a:pt x="220" y="130"/>
                      <a:pt x="201" y="156"/>
                    </a:cubicBezTo>
                    <a:cubicBezTo>
                      <a:pt x="127" y="264"/>
                      <a:pt x="71" y="385"/>
                      <a:pt x="37" y="512"/>
                    </a:cubicBezTo>
                    <a:cubicBezTo>
                      <a:pt x="19" y="581"/>
                      <a:pt x="7" y="652"/>
                      <a:pt x="1" y="72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1" name="Google Shape;1771;p34"/>
              <p:cNvSpPr/>
              <p:nvPr/>
            </p:nvSpPr>
            <p:spPr>
              <a:xfrm>
                <a:off x="4754879" y="3778502"/>
                <a:ext cx="164103" cy="115502"/>
              </a:xfrm>
              <a:custGeom>
                <a:rect b="b" l="l" r="r" t="t"/>
                <a:pathLst>
                  <a:path extrusionOk="0" h="385" w="547">
                    <a:moveTo>
                      <a:pt x="547" y="2"/>
                    </a:moveTo>
                    <a:cubicBezTo>
                      <a:pt x="234" y="33"/>
                      <a:pt x="1" y="0"/>
                      <a:pt x="1" y="0"/>
                    </a:cubicBezTo>
                    <a:lnTo>
                      <a:pt x="0" y="370"/>
                    </a:lnTo>
                    <a:cubicBezTo>
                      <a:pt x="0" y="370"/>
                      <a:pt x="233" y="403"/>
                      <a:pt x="545" y="372"/>
                    </a:cubicBezTo>
                    <a:lnTo>
                      <a:pt x="547" y="2"/>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2" name="Google Shape;1772;p34"/>
              <p:cNvSpPr/>
              <p:nvPr/>
            </p:nvSpPr>
            <p:spPr>
              <a:xfrm>
                <a:off x="4758479" y="3782402"/>
                <a:ext cx="3600" cy="100202"/>
              </a:xfrm>
              <a:custGeom>
                <a:rect b="b" l="l" r="r" t="t"/>
                <a:pathLst>
                  <a:path extrusionOk="0" h="334" w="12">
                    <a:moveTo>
                      <a:pt x="8" y="334"/>
                    </a:moveTo>
                    <a:cubicBezTo>
                      <a:pt x="10" y="332"/>
                      <a:pt x="11" y="331"/>
                      <a:pt x="11" y="329"/>
                    </a:cubicBezTo>
                    <a:lnTo>
                      <a:pt x="12" y="5"/>
                    </a:lnTo>
                    <a:cubicBezTo>
                      <a:pt x="12" y="2"/>
                      <a:pt x="10" y="0"/>
                      <a:pt x="6" y="0"/>
                    </a:cubicBezTo>
                    <a:cubicBezTo>
                      <a:pt x="4" y="0"/>
                      <a:pt x="1" y="2"/>
                      <a:pt x="1" y="5"/>
                    </a:cubicBezTo>
                    <a:lnTo>
                      <a:pt x="0" y="329"/>
                    </a:lnTo>
                    <a:cubicBezTo>
                      <a:pt x="0" y="332"/>
                      <a:pt x="3"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3" name="Google Shape;1773;p34"/>
              <p:cNvSpPr/>
              <p:nvPr/>
            </p:nvSpPr>
            <p:spPr>
              <a:xfrm>
                <a:off x="4771979" y="3786302"/>
                <a:ext cx="3600" cy="100202"/>
              </a:xfrm>
              <a:custGeom>
                <a:rect b="b" l="l" r="r" t="t"/>
                <a:pathLst>
                  <a:path extrusionOk="0" h="334" w="12">
                    <a:moveTo>
                      <a:pt x="8" y="333"/>
                    </a:moveTo>
                    <a:cubicBezTo>
                      <a:pt x="9" y="332"/>
                      <a:pt x="11" y="330"/>
                      <a:pt x="11" y="328"/>
                    </a:cubicBezTo>
                    <a:lnTo>
                      <a:pt x="12" y="5"/>
                    </a:lnTo>
                    <a:cubicBezTo>
                      <a:pt x="12" y="2"/>
                      <a:pt x="9" y="0"/>
                      <a:pt x="6" y="0"/>
                    </a:cubicBezTo>
                    <a:cubicBezTo>
                      <a:pt x="3" y="0"/>
                      <a:pt x="1" y="2"/>
                      <a:pt x="1" y="5"/>
                    </a:cubicBezTo>
                    <a:lnTo>
                      <a:pt x="0" y="328"/>
                    </a:lnTo>
                    <a:cubicBezTo>
                      <a:pt x="0" y="331"/>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4" name="Google Shape;1774;p34"/>
              <p:cNvSpPr/>
              <p:nvPr/>
            </p:nvSpPr>
            <p:spPr>
              <a:xfrm>
                <a:off x="4785479" y="3788102"/>
                <a:ext cx="3300" cy="100502"/>
              </a:xfrm>
              <a:custGeom>
                <a:rect b="b" l="l" r="r" t="t"/>
                <a:pathLst>
                  <a:path extrusionOk="0" h="335" w="11">
                    <a:moveTo>
                      <a:pt x="8" y="334"/>
                    </a:moveTo>
                    <a:cubicBezTo>
                      <a:pt x="9" y="333"/>
                      <a:pt x="10" y="331"/>
                      <a:pt x="10" y="330"/>
                    </a:cubicBezTo>
                    <a:lnTo>
                      <a:pt x="11" y="6"/>
                    </a:lnTo>
                    <a:cubicBezTo>
                      <a:pt x="11" y="3"/>
                      <a:pt x="9" y="0"/>
                      <a:pt x="6" y="0"/>
                    </a:cubicBezTo>
                    <a:cubicBezTo>
                      <a:pt x="3" y="0"/>
                      <a:pt x="1" y="2"/>
                      <a:pt x="1" y="6"/>
                    </a:cubicBezTo>
                    <a:lnTo>
                      <a:pt x="0" y="330"/>
                    </a:lnTo>
                    <a:cubicBezTo>
                      <a:pt x="0" y="332"/>
                      <a:pt x="2" y="335"/>
                      <a:pt x="5" y="335"/>
                    </a:cubicBezTo>
                    <a:cubicBezTo>
                      <a:pt x="6" y="335"/>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5" name="Google Shape;1775;p34"/>
              <p:cNvSpPr/>
              <p:nvPr/>
            </p:nvSpPr>
            <p:spPr>
              <a:xfrm>
                <a:off x="4825680" y="3788402"/>
                <a:ext cx="3300" cy="100202"/>
              </a:xfrm>
              <a:custGeom>
                <a:rect b="b" l="l" r="r" t="t"/>
                <a:pathLst>
                  <a:path extrusionOk="0" h="334" w="11">
                    <a:moveTo>
                      <a:pt x="8" y="333"/>
                    </a:moveTo>
                    <a:cubicBezTo>
                      <a:pt x="9" y="332"/>
                      <a:pt x="10" y="331"/>
                      <a:pt x="10" y="329"/>
                    </a:cubicBezTo>
                    <a:lnTo>
                      <a:pt x="11" y="5"/>
                    </a:lnTo>
                    <a:cubicBezTo>
                      <a:pt x="11"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6" name="Google Shape;1776;p34"/>
              <p:cNvSpPr/>
              <p:nvPr/>
            </p:nvSpPr>
            <p:spPr>
              <a:xfrm>
                <a:off x="4798680" y="3788102"/>
                <a:ext cx="3600" cy="100502"/>
              </a:xfrm>
              <a:custGeom>
                <a:rect b="b" l="l" r="r" t="t"/>
                <a:pathLst>
                  <a:path extrusionOk="0" h="335" w="12">
                    <a:moveTo>
                      <a:pt x="8" y="334"/>
                    </a:moveTo>
                    <a:cubicBezTo>
                      <a:pt x="10" y="333"/>
                      <a:pt x="11" y="332"/>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7" name="Google Shape;1777;p34"/>
              <p:cNvSpPr/>
              <p:nvPr/>
            </p:nvSpPr>
            <p:spPr>
              <a:xfrm>
                <a:off x="4812180" y="3788402"/>
                <a:ext cx="3600" cy="100202"/>
              </a:xfrm>
              <a:custGeom>
                <a:rect b="b" l="l" r="r" t="t"/>
                <a:pathLst>
                  <a:path extrusionOk="0" h="334" w="12">
                    <a:moveTo>
                      <a:pt x="8" y="333"/>
                    </a:moveTo>
                    <a:cubicBezTo>
                      <a:pt x="10" y="332"/>
                      <a:pt x="11" y="331"/>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8" name="Google Shape;1778;p34"/>
              <p:cNvSpPr/>
              <p:nvPr/>
            </p:nvSpPr>
            <p:spPr>
              <a:xfrm>
                <a:off x="4906082" y="3783002"/>
                <a:ext cx="3600" cy="100202"/>
              </a:xfrm>
              <a:custGeom>
                <a:rect b="b" l="l" r="r" t="t"/>
                <a:pathLst>
                  <a:path extrusionOk="0" h="334" w="12">
                    <a:moveTo>
                      <a:pt x="8" y="333"/>
                    </a:moveTo>
                    <a:cubicBezTo>
                      <a:pt x="10" y="332"/>
                      <a:pt x="11" y="330"/>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79" name="Google Shape;1779;p34"/>
              <p:cNvSpPr/>
              <p:nvPr/>
            </p:nvSpPr>
            <p:spPr>
              <a:xfrm>
                <a:off x="4892582" y="3786602"/>
                <a:ext cx="3600" cy="100202"/>
              </a:xfrm>
              <a:custGeom>
                <a:rect b="b" l="l" r="r" t="t"/>
                <a:pathLst>
                  <a:path extrusionOk="0" h="334" w="12">
                    <a:moveTo>
                      <a:pt x="8" y="333"/>
                    </a:moveTo>
                    <a:cubicBezTo>
                      <a:pt x="10" y="333"/>
                      <a:pt x="11" y="331"/>
                      <a:pt x="11" y="329"/>
                    </a:cubicBezTo>
                    <a:lnTo>
                      <a:pt x="12" y="5"/>
                    </a:lnTo>
                    <a:cubicBezTo>
                      <a:pt x="12" y="2"/>
                      <a:pt x="10" y="0"/>
                      <a:pt x="7" y="0"/>
                    </a:cubicBezTo>
                    <a:cubicBezTo>
                      <a:pt x="4" y="0"/>
                      <a:pt x="1" y="2"/>
                      <a:pt x="1" y="5"/>
                    </a:cubicBezTo>
                    <a:lnTo>
                      <a:pt x="0" y="329"/>
                    </a:lnTo>
                    <a:cubicBezTo>
                      <a:pt x="0" y="332"/>
                      <a:pt x="2"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0" name="Google Shape;1780;p34"/>
              <p:cNvSpPr/>
              <p:nvPr/>
            </p:nvSpPr>
            <p:spPr>
              <a:xfrm>
                <a:off x="4879081" y="3788402"/>
                <a:ext cx="3600" cy="100502"/>
              </a:xfrm>
              <a:custGeom>
                <a:rect b="b" l="l" r="r" t="t"/>
                <a:pathLst>
                  <a:path extrusionOk="0" h="335" w="12">
                    <a:moveTo>
                      <a:pt x="8" y="334"/>
                    </a:moveTo>
                    <a:cubicBezTo>
                      <a:pt x="10" y="333"/>
                      <a:pt x="11" y="331"/>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1" name="Google Shape;1781;p34"/>
              <p:cNvSpPr/>
              <p:nvPr/>
            </p:nvSpPr>
            <p:spPr>
              <a:xfrm>
                <a:off x="4838881" y="3788402"/>
                <a:ext cx="3600" cy="100202"/>
              </a:xfrm>
              <a:custGeom>
                <a:rect b="b" l="l" r="r" t="t"/>
                <a:pathLst>
                  <a:path extrusionOk="0" h="334" w="12">
                    <a:moveTo>
                      <a:pt x="8" y="333"/>
                    </a:moveTo>
                    <a:cubicBezTo>
                      <a:pt x="10" y="333"/>
                      <a:pt x="11" y="331"/>
                      <a:pt x="11" y="329"/>
                    </a:cubicBezTo>
                    <a:lnTo>
                      <a:pt x="12" y="5"/>
                    </a:lnTo>
                    <a:cubicBezTo>
                      <a:pt x="12" y="3"/>
                      <a:pt x="10" y="0"/>
                      <a:pt x="7" y="0"/>
                    </a:cubicBezTo>
                    <a:cubicBezTo>
                      <a:pt x="4" y="0"/>
                      <a:pt x="1" y="3"/>
                      <a:pt x="1" y="5"/>
                    </a:cubicBezTo>
                    <a:lnTo>
                      <a:pt x="0" y="329"/>
                    </a:lnTo>
                    <a:cubicBezTo>
                      <a:pt x="0" y="332"/>
                      <a:pt x="3"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2" name="Google Shape;1782;p34"/>
              <p:cNvSpPr/>
              <p:nvPr/>
            </p:nvSpPr>
            <p:spPr>
              <a:xfrm>
                <a:off x="4865881" y="3788402"/>
                <a:ext cx="3600" cy="100202"/>
              </a:xfrm>
              <a:custGeom>
                <a:rect b="b" l="l" r="r" t="t"/>
                <a:pathLst>
                  <a:path extrusionOk="0" h="334" w="12">
                    <a:moveTo>
                      <a:pt x="8" y="334"/>
                    </a:moveTo>
                    <a:cubicBezTo>
                      <a:pt x="9" y="333"/>
                      <a:pt x="10" y="331"/>
                      <a:pt x="10" y="329"/>
                    </a:cubicBezTo>
                    <a:lnTo>
                      <a:pt x="12" y="6"/>
                    </a:lnTo>
                    <a:cubicBezTo>
                      <a:pt x="12" y="3"/>
                      <a:pt x="9" y="0"/>
                      <a:pt x="6" y="0"/>
                    </a:cubicBezTo>
                    <a:cubicBezTo>
                      <a:pt x="3" y="0"/>
                      <a:pt x="1" y="3"/>
                      <a:pt x="1" y="6"/>
                    </a:cubicBezTo>
                    <a:lnTo>
                      <a:pt x="0" y="329"/>
                    </a:lnTo>
                    <a:cubicBezTo>
                      <a:pt x="0" y="332"/>
                      <a:pt x="2" y="334"/>
                      <a:pt x="5" y="334"/>
                    </a:cubicBezTo>
                    <a:cubicBezTo>
                      <a:pt x="6" y="334"/>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3" name="Google Shape;1783;p34"/>
              <p:cNvSpPr/>
              <p:nvPr/>
            </p:nvSpPr>
            <p:spPr>
              <a:xfrm>
                <a:off x="4852381" y="3788402"/>
                <a:ext cx="3600" cy="100202"/>
              </a:xfrm>
              <a:custGeom>
                <a:rect b="b" l="l" r="r" t="t"/>
                <a:pathLst>
                  <a:path extrusionOk="0" h="334" w="12">
                    <a:moveTo>
                      <a:pt x="8" y="334"/>
                    </a:moveTo>
                    <a:cubicBezTo>
                      <a:pt x="10" y="333"/>
                      <a:pt x="11" y="331"/>
                      <a:pt x="11" y="329"/>
                    </a:cubicBezTo>
                    <a:lnTo>
                      <a:pt x="12" y="5"/>
                    </a:lnTo>
                    <a:cubicBezTo>
                      <a:pt x="12" y="3"/>
                      <a:pt x="9" y="0"/>
                      <a:pt x="6" y="0"/>
                    </a:cubicBezTo>
                    <a:cubicBezTo>
                      <a:pt x="4" y="0"/>
                      <a:pt x="1" y="3"/>
                      <a:pt x="1" y="5"/>
                    </a:cubicBezTo>
                    <a:lnTo>
                      <a:pt x="0" y="329"/>
                    </a:lnTo>
                    <a:cubicBezTo>
                      <a:pt x="0" y="332"/>
                      <a:pt x="2"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4" name="Google Shape;1784;p34"/>
              <p:cNvSpPr/>
              <p:nvPr/>
            </p:nvSpPr>
            <p:spPr>
              <a:xfrm>
                <a:off x="4754879" y="3841203"/>
                <a:ext cx="163803" cy="52801"/>
              </a:xfrm>
              <a:custGeom>
                <a:rect b="b" l="l" r="r" t="t"/>
                <a:pathLst>
                  <a:path extrusionOk="0" h="176" w="546">
                    <a:moveTo>
                      <a:pt x="0" y="114"/>
                    </a:moveTo>
                    <a:lnTo>
                      <a:pt x="0" y="161"/>
                    </a:lnTo>
                    <a:cubicBezTo>
                      <a:pt x="0" y="161"/>
                      <a:pt x="233" y="194"/>
                      <a:pt x="545" y="163"/>
                    </a:cubicBezTo>
                    <a:lnTo>
                      <a:pt x="546" y="0"/>
                    </a:lnTo>
                    <a:cubicBezTo>
                      <a:pt x="383" y="95"/>
                      <a:pt x="196" y="142"/>
                      <a:pt x="0" y="114"/>
                    </a:cubicBezTo>
                    <a:close/>
                  </a:path>
                </a:pathLst>
              </a:custGeom>
              <a:solidFill>
                <a:schemeClr val="accent3"/>
              </a:solidFill>
              <a:ln>
                <a:noFill/>
              </a:ln>
            </p:spPr>
            <p:txBody>
              <a:bodyPr anchorCtr="1" anchor="ctr" bIns="18350" lIns="90000" spcFirstLastPara="1" rIns="90000" wrap="square" tIns="18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5" name="Google Shape;1785;p34"/>
              <p:cNvSpPr/>
              <p:nvPr/>
            </p:nvSpPr>
            <p:spPr>
              <a:xfrm>
                <a:off x="4755179" y="3774302"/>
                <a:ext cx="163803" cy="9000"/>
              </a:xfrm>
              <a:custGeom>
                <a:rect b="b" l="l" r="r" t="t"/>
                <a:pathLst>
                  <a:path extrusionOk="0" h="30" w="546">
                    <a:moveTo>
                      <a:pt x="546" y="16"/>
                    </a:moveTo>
                    <a:cubicBezTo>
                      <a:pt x="545" y="24"/>
                      <a:pt x="423" y="31"/>
                      <a:pt x="273" y="30"/>
                    </a:cubicBezTo>
                    <a:cubicBezTo>
                      <a:pt x="122" y="30"/>
                      <a:pt x="0" y="22"/>
                      <a:pt x="0" y="14"/>
                    </a:cubicBezTo>
                    <a:cubicBezTo>
                      <a:pt x="0" y="6"/>
                      <a:pt x="122" y="-1"/>
                      <a:pt x="273" y="0"/>
                    </a:cubicBezTo>
                    <a:cubicBezTo>
                      <a:pt x="423" y="0"/>
                      <a:pt x="546" y="8"/>
                      <a:pt x="546" y="16"/>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6" name="Google Shape;1786;p34"/>
              <p:cNvSpPr/>
              <p:nvPr/>
            </p:nvSpPr>
            <p:spPr>
              <a:xfrm>
                <a:off x="4779479" y="3733801"/>
                <a:ext cx="115502" cy="45301"/>
              </a:xfrm>
              <a:custGeom>
                <a:rect b="b" l="l" r="r" t="t"/>
                <a:pathLst>
                  <a:path extrusionOk="0" h="151" w="385">
                    <a:moveTo>
                      <a:pt x="3" y="0"/>
                    </a:moveTo>
                    <a:lnTo>
                      <a:pt x="3" y="142"/>
                    </a:lnTo>
                    <a:cubicBezTo>
                      <a:pt x="1" y="142"/>
                      <a:pt x="0" y="143"/>
                      <a:pt x="0" y="143"/>
                    </a:cubicBezTo>
                    <a:cubicBezTo>
                      <a:pt x="0" y="147"/>
                      <a:pt x="86" y="151"/>
                      <a:pt x="192" y="151"/>
                    </a:cubicBezTo>
                    <a:cubicBezTo>
                      <a:pt x="298" y="152"/>
                      <a:pt x="384" y="149"/>
                      <a:pt x="384" y="144"/>
                    </a:cubicBezTo>
                    <a:lnTo>
                      <a:pt x="385" y="1"/>
                    </a:lnTo>
                    <a:lnTo>
                      <a:pt x="3" y="0"/>
                    </a:lnTo>
                    <a:close/>
                  </a:path>
                </a:pathLst>
              </a:custGeom>
              <a:solidFill>
                <a:schemeClr val="accent3"/>
              </a:solidFill>
              <a:ln>
                <a:noFill/>
              </a:ln>
            </p:spPr>
            <p:txBody>
              <a:bodyPr anchorCtr="1" anchor="ctr" bIns="9350" lIns="90000" spcFirstLastPara="1" rIns="90000" wrap="square" tIns="9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7" name="Google Shape;1787;p34"/>
              <p:cNvSpPr/>
              <p:nvPr/>
            </p:nvSpPr>
            <p:spPr>
              <a:xfrm>
                <a:off x="4565875" y="3654299"/>
                <a:ext cx="93002" cy="203703"/>
              </a:xfrm>
              <a:custGeom>
                <a:rect b="b" l="l" r="r" t="t"/>
                <a:pathLst>
                  <a:path extrusionOk="0" h="679" w="310">
                    <a:moveTo>
                      <a:pt x="131" y="0"/>
                    </a:moveTo>
                    <a:cubicBezTo>
                      <a:pt x="182" y="223"/>
                      <a:pt x="135" y="466"/>
                      <a:pt x="5" y="653"/>
                    </a:cubicBezTo>
                    <a:cubicBezTo>
                      <a:pt x="2" y="658"/>
                      <a:pt x="-2" y="663"/>
                      <a:pt x="0" y="669"/>
                    </a:cubicBezTo>
                    <a:cubicBezTo>
                      <a:pt x="2" y="671"/>
                      <a:pt x="4" y="672"/>
                      <a:pt x="6" y="673"/>
                    </a:cubicBezTo>
                    <a:cubicBezTo>
                      <a:pt x="23" y="683"/>
                      <a:pt x="46" y="680"/>
                      <a:pt x="63" y="670"/>
                    </a:cubicBezTo>
                    <a:cubicBezTo>
                      <a:pt x="80" y="660"/>
                      <a:pt x="93" y="645"/>
                      <a:pt x="105" y="629"/>
                    </a:cubicBezTo>
                    <a:cubicBezTo>
                      <a:pt x="230" y="471"/>
                      <a:pt x="302" y="274"/>
                      <a:pt x="310" y="74"/>
                    </a:cubicBezTo>
                    <a:lnTo>
                      <a:pt x="131"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8" name="Google Shape;1788;p34"/>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89" name="Google Shape;1789;p34"/>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0" name="Google Shape;1790;p34"/>
              <p:cNvSpPr/>
              <p:nvPr/>
            </p:nvSpPr>
            <p:spPr>
              <a:xfrm>
                <a:off x="4575475" y="3582598"/>
                <a:ext cx="407707" cy="177903"/>
              </a:xfrm>
              <a:custGeom>
                <a:rect b="b" l="l" r="r" t="t"/>
                <a:pathLst>
                  <a:path extrusionOk="0" h="593" w="1359">
                    <a:moveTo>
                      <a:pt x="1255" y="298"/>
                    </a:moveTo>
                    <a:cubicBezTo>
                      <a:pt x="1135" y="133"/>
                      <a:pt x="955" y="3"/>
                      <a:pt x="955" y="3"/>
                    </a:cubicBezTo>
                    <a:lnTo>
                      <a:pt x="39" y="0"/>
                    </a:lnTo>
                    <a:cubicBezTo>
                      <a:pt x="18" y="0"/>
                      <a:pt x="0" y="18"/>
                      <a:pt x="0" y="39"/>
                    </a:cubicBezTo>
                    <a:lnTo>
                      <a:pt x="0" y="244"/>
                    </a:lnTo>
                    <a:cubicBezTo>
                      <a:pt x="0" y="262"/>
                      <a:pt x="12" y="277"/>
                      <a:pt x="28" y="282"/>
                    </a:cubicBezTo>
                    <a:cubicBezTo>
                      <a:pt x="44" y="286"/>
                      <a:pt x="59" y="290"/>
                      <a:pt x="73" y="295"/>
                    </a:cubicBezTo>
                    <a:cubicBezTo>
                      <a:pt x="397" y="391"/>
                      <a:pt x="573" y="590"/>
                      <a:pt x="573" y="590"/>
                    </a:cubicBezTo>
                    <a:lnTo>
                      <a:pt x="1356" y="593"/>
                    </a:lnTo>
                    <a:cubicBezTo>
                      <a:pt x="1370" y="495"/>
                      <a:pt x="1322" y="391"/>
                      <a:pt x="1255" y="298"/>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1" name="Google Shape;1791;p34"/>
              <p:cNvSpPr/>
              <p:nvPr/>
            </p:nvSpPr>
            <p:spPr>
              <a:xfrm>
                <a:off x="4625276" y="3680400"/>
                <a:ext cx="357906" cy="80101"/>
              </a:xfrm>
              <a:custGeom>
                <a:rect b="b" l="l" r="r" t="t"/>
                <a:pathLst>
                  <a:path extrusionOk="0" h="267" w="1193">
                    <a:moveTo>
                      <a:pt x="0" y="0"/>
                    </a:moveTo>
                    <a:cubicBezTo>
                      <a:pt x="264" y="103"/>
                      <a:pt x="407" y="264"/>
                      <a:pt x="407" y="264"/>
                    </a:cubicBezTo>
                    <a:lnTo>
                      <a:pt x="1190" y="267"/>
                    </a:lnTo>
                    <a:cubicBezTo>
                      <a:pt x="1202" y="181"/>
                      <a:pt x="1167" y="91"/>
                      <a:pt x="1113" y="7"/>
                    </a:cubicBezTo>
                    <a:cubicBezTo>
                      <a:pt x="747" y="60"/>
                      <a:pt x="367" y="30"/>
                      <a:pt x="0" y="0"/>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2" name="Google Shape;1792;p34"/>
              <p:cNvSpPr/>
              <p:nvPr/>
            </p:nvSpPr>
            <p:spPr>
              <a:xfrm>
                <a:off x="4854781" y="3603298"/>
                <a:ext cx="95702" cy="126002"/>
              </a:xfrm>
              <a:custGeom>
                <a:rect b="b" l="l" r="r" t="t"/>
                <a:pathLst>
                  <a:path extrusionOk="0" h="420" w="319">
                    <a:moveTo>
                      <a:pt x="214" y="331"/>
                    </a:moveTo>
                    <a:cubicBezTo>
                      <a:pt x="233" y="368"/>
                      <a:pt x="255" y="411"/>
                      <a:pt x="296" y="419"/>
                    </a:cubicBezTo>
                    <a:cubicBezTo>
                      <a:pt x="301" y="420"/>
                      <a:pt x="306" y="420"/>
                      <a:pt x="310" y="418"/>
                    </a:cubicBezTo>
                    <a:cubicBezTo>
                      <a:pt x="321" y="412"/>
                      <a:pt x="320" y="396"/>
                      <a:pt x="317" y="384"/>
                    </a:cubicBezTo>
                    <a:cubicBezTo>
                      <a:pt x="284" y="270"/>
                      <a:pt x="218" y="165"/>
                      <a:pt x="130" y="84"/>
                    </a:cubicBezTo>
                    <a:cubicBezTo>
                      <a:pt x="115" y="70"/>
                      <a:pt x="22" y="-16"/>
                      <a:pt x="4" y="3"/>
                    </a:cubicBezTo>
                    <a:cubicBezTo>
                      <a:pt x="-23" y="31"/>
                      <a:pt x="76" y="117"/>
                      <a:pt x="91" y="136"/>
                    </a:cubicBezTo>
                    <a:cubicBezTo>
                      <a:pt x="138" y="196"/>
                      <a:pt x="180" y="262"/>
                      <a:pt x="214" y="33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3" name="Google Shape;1793;p34"/>
              <p:cNvSpPr/>
              <p:nvPr/>
            </p:nvSpPr>
            <p:spPr>
              <a:xfrm>
                <a:off x="4765679" y="3792902"/>
                <a:ext cx="106502" cy="21600"/>
              </a:xfrm>
              <a:custGeom>
                <a:rect b="b" l="l" r="r" t="t"/>
                <a:pathLst>
                  <a:path extrusionOk="0" h="72" w="355">
                    <a:moveTo>
                      <a:pt x="335" y="19"/>
                    </a:moveTo>
                    <a:cubicBezTo>
                      <a:pt x="343" y="19"/>
                      <a:pt x="354" y="21"/>
                      <a:pt x="354" y="29"/>
                    </a:cubicBezTo>
                    <a:cubicBezTo>
                      <a:pt x="355" y="33"/>
                      <a:pt x="353" y="36"/>
                      <a:pt x="350" y="39"/>
                    </a:cubicBezTo>
                    <a:cubicBezTo>
                      <a:pt x="332" y="60"/>
                      <a:pt x="302" y="66"/>
                      <a:pt x="274" y="69"/>
                    </a:cubicBezTo>
                    <a:cubicBezTo>
                      <a:pt x="209" y="75"/>
                      <a:pt x="143" y="72"/>
                      <a:pt x="79" y="58"/>
                    </a:cubicBezTo>
                    <a:cubicBezTo>
                      <a:pt x="59" y="54"/>
                      <a:pt x="15" y="47"/>
                      <a:pt x="3" y="28"/>
                    </a:cubicBezTo>
                    <a:cubicBezTo>
                      <a:pt x="-9" y="10"/>
                      <a:pt x="17" y="0"/>
                      <a:pt x="33" y="0"/>
                    </a:cubicBezTo>
                    <a:cubicBezTo>
                      <a:pt x="62" y="-1"/>
                      <a:pt x="96" y="10"/>
                      <a:pt x="125" y="14"/>
                    </a:cubicBezTo>
                    <a:cubicBezTo>
                      <a:pt x="158" y="18"/>
                      <a:pt x="191" y="20"/>
                      <a:pt x="223" y="21"/>
                    </a:cubicBezTo>
                    <a:cubicBezTo>
                      <a:pt x="261" y="23"/>
                      <a:pt x="298" y="22"/>
                      <a:pt x="335" y="19"/>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794" name="Google Shape;1794;p34"/>
            <p:cNvGrpSpPr/>
            <p:nvPr/>
          </p:nvGrpSpPr>
          <p:grpSpPr>
            <a:xfrm>
              <a:off x="7306040" y="3761161"/>
              <a:ext cx="792914" cy="364207"/>
              <a:chOff x="4086165" y="4280711"/>
              <a:chExt cx="792914" cy="364207"/>
            </a:xfrm>
          </p:grpSpPr>
          <p:sp>
            <p:nvSpPr>
              <p:cNvPr id="1795" name="Google Shape;1795;p34"/>
              <p:cNvSpPr/>
              <p:nvPr/>
            </p:nvSpPr>
            <p:spPr>
              <a:xfrm>
                <a:off x="4086165" y="4280711"/>
                <a:ext cx="792913" cy="364206"/>
              </a:xfrm>
              <a:custGeom>
                <a:rect b="b" l="l" r="r" t="t"/>
                <a:pathLst>
                  <a:path extrusionOk="0" h="1214" w="2643">
                    <a:moveTo>
                      <a:pt x="788" y="597"/>
                    </a:moveTo>
                    <a:cubicBezTo>
                      <a:pt x="776" y="592"/>
                      <a:pt x="770" y="579"/>
                      <a:pt x="774" y="566"/>
                    </a:cubicBezTo>
                    <a:lnTo>
                      <a:pt x="867" y="230"/>
                    </a:lnTo>
                    <a:cubicBezTo>
                      <a:pt x="872" y="214"/>
                      <a:pt x="862" y="197"/>
                      <a:pt x="846" y="193"/>
                    </a:cubicBezTo>
                    <a:lnTo>
                      <a:pt x="845" y="193"/>
                    </a:lnTo>
                    <a:cubicBezTo>
                      <a:pt x="829" y="188"/>
                      <a:pt x="812" y="198"/>
                      <a:pt x="808" y="214"/>
                    </a:cubicBezTo>
                    <a:lnTo>
                      <a:pt x="712" y="559"/>
                    </a:lnTo>
                    <a:cubicBezTo>
                      <a:pt x="708" y="572"/>
                      <a:pt x="697" y="580"/>
                      <a:pt x="684" y="578"/>
                    </a:cubicBezTo>
                    <a:cubicBezTo>
                      <a:pt x="670" y="575"/>
                      <a:pt x="661" y="561"/>
                      <a:pt x="665" y="548"/>
                    </a:cubicBezTo>
                    <a:lnTo>
                      <a:pt x="762" y="201"/>
                    </a:lnTo>
                    <a:cubicBezTo>
                      <a:pt x="766" y="185"/>
                      <a:pt x="756" y="168"/>
                      <a:pt x="740" y="164"/>
                    </a:cubicBezTo>
                    <a:cubicBezTo>
                      <a:pt x="740" y="163"/>
                      <a:pt x="740" y="163"/>
                      <a:pt x="740" y="163"/>
                    </a:cubicBezTo>
                    <a:cubicBezTo>
                      <a:pt x="724" y="158"/>
                      <a:pt x="706" y="168"/>
                      <a:pt x="702" y="185"/>
                    </a:cubicBezTo>
                    <a:lnTo>
                      <a:pt x="606" y="530"/>
                    </a:lnTo>
                    <a:cubicBezTo>
                      <a:pt x="603" y="542"/>
                      <a:pt x="591" y="551"/>
                      <a:pt x="578" y="549"/>
                    </a:cubicBezTo>
                    <a:cubicBezTo>
                      <a:pt x="564" y="546"/>
                      <a:pt x="556" y="532"/>
                      <a:pt x="560" y="518"/>
                    </a:cubicBezTo>
                    <a:lnTo>
                      <a:pt x="656" y="170"/>
                    </a:lnTo>
                    <a:cubicBezTo>
                      <a:pt x="660" y="154"/>
                      <a:pt x="652" y="138"/>
                      <a:pt x="635" y="133"/>
                    </a:cubicBezTo>
                    <a:lnTo>
                      <a:pt x="635" y="133"/>
                    </a:lnTo>
                    <a:cubicBezTo>
                      <a:pt x="618" y="128"/>
                      <a:pt x="601" y="138"/>
                      <a:pt x="597" y="154"/>
                    </a:cubicBezTo>
                    <a:lnTo>
                      <a:pt x="503" y="491"/>
                    </a:lnTo>
                    <a:cubicBezTo>
                      <a:pt x="500" y="504"/>
                      <a:pt x="488" y="512"/>
                      <a:pt x="476" y="510"/>
                    </a:cubicBezTo>
                    <a:cubicBezTo>
                      <a:pt x="461" y="508"/>
                      <a:pt x="453" y="493"/>
                      <a:pt x="456" y="480"/>
                    </a:cubicBezTo>
                    <a:lnTo>
                      <a:pt x="551" y="139"/>
                    </a:lnTo>
                    <a:cubicBezTo>
                      <a:pt x="556" y="123"/>
                      <a:pt x="546" y="106"/>
                      <a:pt x="530" y="102"/>
                    </a:cubicBezTo>
                    <a:lnTo>
                      <a:pt x="530" y="102"/>
                    </a:lnTo>
                    <a:cubicBezTo>
                      <a:pt x="513" y="96"/>
                      <a:pt x="496" y="106"/>
                      <a:pt x="491" y="122"/>
                    </a:cubicBezTo>
                    <a:lnTo>
                      <a:pt x="397" y="462"/>
                    </a:lnTo>
                    <a:cubicBezTo>
                      <a:pt x="394" y="474"/>
                      <a:pt x="382" y="483"/>
                      <a:pt x="370" y="481"/>
                    </a:cubicBezTo>
                    <a:cubicBezTo>
                      <a:pt x="356" y="478"/>
                      <a:pt x="347" y="464"/>
                      <a:pt x="350" y="451"/>
                    </a:cubicBezTo>
                    <a:lnTo>
                      <a:pt x="446" y="107"/>
                    </a:lnTo>
                    <a:cubicBezTo>
                      <a:pt x="451" y="91"/>
                      <a:pt x="442" y="74"/>
                      <a:pt x="426" y="69"/>
                    </a:cubicBezTo>
                    <a:lnTo>
                      <a:pt x="425" y="69"/>
                    </a:lnTo>
                    <a:cubicBezTo>
                      <a:pt x="409" y="64"/>
                      <a:pt x="391" y="73"/>
                      <a:pt x="387" y="90"/>
                    </a:cubicBezTo>
                    <a:lnTo>
                      <a:pt x="297" y="415"/>
                    </a:lnTo>
                    <a:cubicBezTo>
                      <a:pt x="294" y="427"/>
                      <a:pt x="282" y="435"/>
                      <a:pt x="269" y="433"/>
                    </a:cubicBezTo>
                    <a:cubicBezTo>
                      <a:pt x="255" y="430"/>
                      <a:pt x="247" y="416"/>
                      <a:pt x="250" y="403"/>
                    </a:cubicBezTo>
                    <a:lnTo>
                      <a:pt x="342" y="73"/>
                    </a:lnTo>
                    <a:cubicBezTo>
                      <a:pt x="346" y="58"/>
                      <a:pt x="337" y="41"/>
                      <a:pt x="322" y="36"/>
                    </a:cubicBezTo>
                    <a:lnTo>
                      <a:pt x="321" y="36"/>
                    </a:lnTo>
                    <a:cubicBezTo>
                      <a:pt x="305" y="31"/>
                      <a:pt x="287" y="40"/>
                      <a:pt x="282" y="57"/>
                    </a:cubicBezTo>
                    <a:lnTo>
                      <a:pt x="193" y="376"/>
                    </a:lnTo>
                    <a:cubicBezTo>
                      <a:pt x="190" y="388"/>
                      <a:pt x="179" y="396"/>
                      <a:pt x="166" y="394"/>
                    </a:cubicBezTo>
                    <a:cubicBezTo>
                      <a:pt x="152" y="392"/>
                      <a:pt x="143" y="378"/>
                      <a:pt x="147" y="365"/>
                    </a:cubicBezTo>
                    <a:lnTo>
                      <a:pt x="235" y="46"/>
                    </a:lnTo>
                    <a:cubicBezTo>
                      <a:pt x="241" y="27"/>
                      <a:pt x="229" y="7"/>
                      <a:pt x="210" y="1"/>
                    </a:cubicBezTo>
                    <a:cubicBezTo>
                      <a:pt x="194" y="-3"/>
                      <a:pt x="177" y="3"/>
                      <a:pt x="169" y="17"/>
                    </a:cubicBezTo>
                    <a:cubicBezTo>
                      <a:pt x="164" y="24"/>
                      <a:pt x="159" y="31"/>
                      <a:pt x="158" y="34"/>
                    </a:cubicBezTo>
                    <a:cubicBezTo>
                      <a:pt x="-12" y="310"/>
                      <a:pt x="-56" y="500"/>
                      <a:pt x="80" y="638"/>
                    </a:cubicBezTo>
                    <a:cubicBezTo>
                      <a:pt x="265" y="826"/>
                      <a:pt x="717" y="910"/>
                      <a:pt x="1015" y="918"/>
                    </a:cubicBezTo>
                    <a:cubicBezTo>
                      <a:pt x="1134" y="923"/>
                      <a:pt x="1255" y="921"/>
                      <a:pt x="1370" y="949"/>
                    </a:cubicBezTo>
                    <a:cubicBezTo>
                      <a:pt x="1503" y="981"/>
                      <a:pt x="1623" y="1050"/>
                      <a:pt x="1750" y="1102"/>
                    </a:cubicBezTo>
                    <a:cubicBezTo>
                      <a:pt x="1965" y="1192"/>
                      <a:pt x="2531" y="1322"/>
                      <a:pt x="2630" y="1052"/>
                    </a:cubicBezTo>
                    <a:cubicBezTo>
                      <a:pt x="2661" y="969"/>
                      <a:pt x="2635" y="876"/>
                      <a:pt x="2569" y="816"/>
                    </a:cubicBezTo>
                    <a:cubicBezTo>
                      <a:pt x="2567" y="814"/>
                      <a:pt x="2564" y="812"/>
                      <a:pt x="2561" y="809"/>
                    </a:cubicBezTo>
                    <a:cubicBezTo>
                      <a:pt x="2457" y="718"/>
                      <a:pt x="2312" y="689"/>
                      <a:pt x="2179" y="727"/>
                    </a:cubicBezTo>
                    <a:cubicBezTo>
                      <a:pt x="2154" y="733"/>
                      <a:pt x="2129" y="740"/>
                      <a:pt x="2103" y="743"/>
                    </a:cubicBezTo>
                    <a:cubicBezTo>
                      <a:pt x="1937" y="759"/>
                      <a:pt x="1862" y="643"/>
                      <a:pt x="1704" y="679"/>
                    </a:cubicBezTo>
                    <a:cubicBezTo>
                      <a:pt x="1699" y="680"/>
                      <a:pt x="1693" y="681"/>
                      <a:pt x="1688" y="683"/>
                    </a:cubicBezTo>
                    <a:cubicBezTo>
                      <a:pt x="1605" y="708"/>
                      <a:pt x="1420" y="720"/>
                      <a:pt x="1394" y="619"/>
                    </a:cubicBezTo>
                    <a:cubicBezTo>
                      <a:pt x="1359" y="497"/>
                      <a:pt x="1437" y="382"/>
                      <a:pt x="1379" y="328"/>
                    </a:cubicBezTo>
                    <a:lnTo>
                      <a:pt x="1379" y="327"/>
                    </a:lnTo>
                    <a:cubicBezTo>
                      <a:pt x="1363" y="320"/>
                      <a:pt x="1345" y="328"/>
                      <a:pt x="1340" y="345"/>
                    </a:cubicBezTo>
                    <a:lnTo>
                      <a:pt x="1253" y="660"/>
                    </a:lnTo>
                    <a:cubicBezTo>
                      <a:pt x="1249" y="672"/>
                      <a:pt x="1238" y="680"/>
                      <a:pt x="1225" y="678"/>
                    </a:cubicBezTo>
                    <a:cubicBezTo>
                      <a:pt x="1211" y="676"/>
                      <a:pt x="1202" y="662"/>
                      <a:pt x="1207" y="648"/>
                    </a:cubicBezTo>
                    <a:lnTo>
                      <a:pt x="1293" y="335"/>
                    </a:lnTo>
                    <a:cubicBezTo>
                      <a:pt x="1298" y="318"/>
                      <a:pt x="1288" y="301"/>
                      <a:pt x="1270" y="297"/>
                    </a:cubicBezTo>
                    <a:lnTo>
                      <a:pt x="1270" y="297"/>
                    </a:lnTo>
                    <a:cubicBezTo>
                      <a:pt x="1254" y="294"/>
                      <a:pt x="1238" y="303"/>
                      <a:pt x="1234" y="319"/>
                    </a:cubicBezTo>
                    <a:lnTo>
                      <a:pt x="1142" y="649"/>
                    </a:lnTo>
                    <a:cubicBezTo>
                      <a:pt x="1139" y="661"/>
                      <a:pt x="1127" y="670"/>
                      <a:pt x="1115" y="668"/>
                    </a:cubicBezTo>
                    <a:cubicBezTo>
                      <a:pt x="1101" y="665"/>
                      <a:pt x="1092" y="651"/>
                      <a:pt x="1096" y="637"/>
                    </a:cubicBezTo>
                    <a:lnTo>
                      <a:pt x="1186" y="311"/>
                    </a:lnTo>
                    <a:cubicBezTo>
                      <a:pt x="1190" y="295"/>
                      <a:pt x="1181" y="277"/>
                      <a:pt x="1163" y="274"/>
                    </a:cubicBezTo>
                    <a:cubicBezTo>
                      <a:pt x="1163" y="273"/>
                      <a:pt x="1163" y="273"/>
                      <a:pt x="1163" y="273"/>
                    </a:cubicBezTo>
                    <a:cubicBezTo>
                      <a:pt x="1147" y="270"/>
                      <a:pt x="1131" y="279"/>
                      <a:pt x="1127" y="295"/>
                    </a:cubicBezTo>
                    <a:lnTo>
                      <a:pt x="1034" y="629"/>
                    </a:lnTo>
                    <a:cubicBezTo>
                      <a:pt x="1031" y="641"/>
                      <a:pt x="1019" y="649"/>
                      <a:pt x="1006" y="647"/>
                    </a:cubicBezTo>
                    <a:cubicBezTo>
                      <a:pt x="992" y="645"/>
                      <a:pt x="983" y="631"/>
                      <a:pt x="988" y="618"/>
                    </a:cubicBezTo>
                    <a:lnTo>
                      <a:pt x="1079" y="286"/>
                    </a:lnTo>
                    <a:cubicBezTo>
                      <a:pt x="1084" y="269"/>
                      <a:pt x="1074" y="252"/>
                      <a:pt x="1057" y="248"/>
                    </a:cubicBezTo>
                    <a:lnTo>
                      <a:pt x="1056" y="248"/>
                    </a:lnTo>
                    <a:cubicBezTo>
                      <a:pt x="1041" y="244"/>
                      <a:pt x="1025" y="253"/>
                      <a:pt x="1020" y="269"/>
                    </a:cubicBezTo>
                    <a:lnTo>
                      <a:pt x="926" y="609"/>
                    </a:lnTo>
                    <a:cubicBezTo>
                      <a:pt x="922" y="621"/>
                      <a:pt x="911" y="630"/>
                      <a:pt x="898" y="628"/>
                    </a:cubicBezTo>
                    <a:cubicBezTo>
                      <a:pt x="884" y="625"/>
                      <a:pt x="875" y="611"/>
                      <a:pt x="879" y="597"/>
                    </a:cubicBezTo>
                    <a:lnTo>
                      <a:pt x="973" y="259"/>
                    </a:lnTo>
                    <a:cubicBezTo>
                      <a:pt x="978" y="242"/>
                      <a:pt x="968" y="225"/>
                      <a:pt x="952" y="221"/>
                    </a:cubicBezTo>
                    <a:lnTo>
                      <a:pt x="950" y="221"/>
                    </a:lnTo>
                    <a:cubicBezTo>
                      <a:pt x="935" y="217"/>
                      <a:pt x="918" y="226"/>
                      <a:pt x="913" y="242"/>
                    </a:cubicBezTo>
                    <a:lnTo>
                      <a:pt x="820" y="581"/>
                    </a:lnTo>
                    <a:cubicBezTo>
                      <a:pt x="816" y="594"/>
                      <a:pt x="801" y="602"/>
                      <a:pt x="788" y="59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6" name="Google Shape;1796;p34"/>
              <p:cNvSpPr/>
              <p:nvPr/>
            </p:nvSpPr>
            <p:spPr>
              <a:xfrm>
                <a:off x="4263169" y="4520416"/>
                <a:ext cx="615910" cy="124502"/>
              </a:xfrm>
              <a:custGeom>
                <a:rect b="b" l="l" r="r" t="t"/>
                <a:pathLst>
                  <a:path extrusionOk="0" h="415" w="2053">
                    <a:moveTo>
                      <a:pt x="1879" y="142"/>
                    </a:moveTo>
                    <a:cubicBezTo>
                      <a:pt x="1755" y="286"/>
                      <a:pt x="1547" y="353"/>
                      <a:pt x="1362" y="310"/>
                    </a:cubicBezTo>
                    <a:cubicBezTo>
                      <a:pt x="1243" y="282"/>
                      <a:pt x="1138" y="214"/>
                      <a:pt x="1028" y="161"/>
                    </a:cubicBezTo>
                    <a:cubicBezTo>
                      <a:pt x="807" y="54"/>
                      <a:pt x="555" y="10"/>
                      <a:pt x="310" y="33"/>
                    </a:cubicBezTo>
                    <a:cubicBezTo>
                      <a:pt x="215" y="42"/>
                      <a:pt x="122" y="61"/>
                      <a:pt x="27" y="65"/>
                    </a:cubicBezTo>
                    <a:cubicBezTo>
                      <a:pt x="18" y="66"/>
                      <a:pt x="9" y="66"/>
                      <a:pt x="0" y="66"/>
                    </a:cubicBezTo>
                    <a:cubicBezTo>
                      <a:pt x="148" y="99"/>
                      <a:pt x="300" y="115"/>
                      <a:pt x="425" y="119"/>
                    </a:cubicBezTo>
                    <a:cubicBezTo>
                      <a:pt x="544" y="124"/>
                      <a:pt x="665" y="122"/>
                      <a:pt x="780" y="150"/>
                    </a:cubicBezTo>
                    <a:cubicBezTo>
                      <a:pt x="913" y="182"/>
                      <a:pt x="1033" y="251"/>
                      <a:pt x="1160" y="303"/>
                    </a:cubicBezTo>
                    <a:cubicBezTo>
                      <a:pt x="1375" y="393"/>
                      <a:pt x="1941" y="523"/>
                      <a:pt x="2040" y="253"/>
                    </a:cubicBezTo>
                    <a:cubicBezTo>
                      <a:pt x="2071" y="170"/>
                      <a:pt x="2045" y="77"/>
                      <a:pt x="1979" y="17"/>
                    </a:cubicBezTo>
                    <a:cubicBezTo>
                      <a:pt x="1977" y="15"/>
                      <a:pt x="1974" y="13"/>
                      <a:pt x="1971" y="10"/>
                    </a:cubicBezTo>
                    <a:cubicBezTo>
                      <a:pt x="1967" y="7"/>
                      <a:pt x="1963" y="3"/>
                      <a:pt x="1960" y="0"/>
                    </a:cubicBezTo>
                    <a:cubicBezTo>
                      <a:pt x="1944" y="52"/>
                      <a:pt x="1915" y="100"/>
                      <a:pt x="1879" y="14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7" name="Google Shape;1797;p34"/>
              <p:cNvSpPr/>
              <p:nvPr/>
            </p:nvSpPr>
            <p:spPr>
              <a:xfrm>
                <a:off x="4593776" y="4500915"/>
                <a:ext cx="54601" cy="23400"/>
              </a:xfrm>
              <a:custGeom>
                <a:rect b="b" l="l" r="r" t="t"/>
                <a:pathLst>
                  <a:path extrusionOk="0" h="78" w="182">
                    <a:moveTo>
                      <a:pt x="128" y="71"/>
                    </a:moveTo>
                    <a:cubicBezTo>
                      <a:pt x="136" y="74"/>
                      <a:pt x="144" y="77"/>
                      <a:pt x="153" y="78"/>
                    </a:cubicBezTo>
                    <a:cubicBezTo>
                      <a:pt x="162" y="79"/>
                      <a:pt x="171" y="77"/>
                      <a:pt x="177" y="70"/>
                    </a:cubicBezTo>
                    <a:cubicBezTo>
                      <a:pt x="183" y="63"/>
                      <a:pt x="183" y="51"/>
                      <a:pt x="179" y="42"/>
                    </a:cubicBezTo>
                    <a:cubicBezTo>
                      <a:pt x="174" y="33"/>
                      <a:pt x="166" y="27"/>
                      <a:pt x="158" y="22"/>
                    </a:cubicBezTo>
                    <a:cubicBezTo>
                      <a:pt x="134" y="7"/>
                      <a:pt x="106" y="-1"/>
                      <a:pt x="78" y="0"/>
                    </a:cubicBezTo>
                    <a:cubicBezTo>
                      <a:pt x="60" y="0"/>
                      <a:pt x="10" y="5"/>
                      <a:pt x="1" y="23"/>
                    </a:cubicBezTo>
                    <a:cubicBezTo>
                      <a:pt x="-6" y="41"/>
                      <a:pt x="23" y="53"/>
                      <a:pt x="36" y="57"/>
                    </a:cubicBezTo>
                    <a:cubicBezTo>
                      <a:pt x="67" y="64"/>
                      <a:pt x="97" y="60"/>
                      <a:pt x="128" y="71"/>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798" name="Google Shape;1798;p34"/>
              <p:cNvSpPr/>
              <p:nvPr/>
            </p:nvSpPr>
            <p:spPr>
              <a:xfrm>
                <a:off x="4764779" y="4509316"/>
                <a:ext cx="54301" cy="23400"/>
              </a:xfrm>
              <a:custGeom>
                <a:rect b="b" l="l" r="r" t="t"/>
                <a:pathLst>
                  <a:path extrusionOk="0" h="78" w="181">
                    <a:moveTo>
                      <a:pt x="127" y="71"/>
                    </a:moveTo>
                    <a:cubicBezTo>
                      <a:pt x="135" y="74"/>
                      <a:pt x="144" y="77"/>
                      <a:pt x="152" y="78"/>
                    </a:cubicBezTo>
                    <a:cubicBezTo>
                      <a:pt x="161" y="79"/>
                      <a:pt x="171" y="77"/>
                      <a:pt x="176" y="70"/>
                    </a:cubicBezTo>
                    <a:cubicBezTo>
                      <a:pt x="183" y="62"/>
                      <a:pt x="183" y="51"/>
                      <a:pt x="178" y="42"/>
                    </a:cubicBezTo>
                    <a:cubicBezTo>
                      <a:pt x="174" y="34"/>
                      <a:pt x="165" y="27"/>
                      <a:pt x="157" y="22"/>
                    </a:cubicBezTo>
                    <a:cubicBezTo>
                      <a:pt x="134" y="6"/>
                      <a:pt x="105" y="-1"/>
                      <a:pt x="77" y="0"/>
                    </a:cubicBezTo>
                    <a:cubicBezTo>
                      <a:pt x="60" y="0"/>
                      <a:pt x="9" y="4"/>
                      <a:pt x="1" y="23"/>
                    </a:cubicBezTo>
                    <a:cubicBezTo>
                      <a:pt x="-7" y="41"/>
                      <a:pt x="23" y="53"/>
                      <a:pt x="36" y="56"/>
                    </a:cubicBezTo>
                    <a:cubicBezTo>
                      <a:pt x="66" y="64"/>
                      <a:pt x="97" y="60"/>
                      <a:pt x="127" y="71"/>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799" name="Google Shape;1799;p34"/>
          <p:cNvGrpSpPr/>
          <p:nvPr/>
        </p:nvGrpSpPr>
        <p:grpSpPr>
          <a:xfrm>
            <a:off x="1184032" y="4958675"/>
            <a:ext cx="197640" cy="173160"/>
            <a:chOff x="6962058" y="3650900"/>
            <a:chExt cx="197640" cy="173160"/>
          </a:xfrm>
        </p:grpSpPr>
        <p:sp>
          <p:nvSpPr>
            <p:cNvPr id="1800" name="Google Shape;1800;p34"/>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1" name="Google Shape;1801;p34"/>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2" name="Google Shape;1802;p34"/>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3" name="Google Shape;1803;p34"/>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4" name="Google Shape;1804;p34"/>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05" name="Google Shape;1805;p34"/>
          <p:cNvGrpSpPr/>
          <p:nvPr/>
        </p:nvGrpSpPr>
        <p:grpSpPr>
          <a:xfrm>
            <a:off x="58648" y="3180705"/>
            <a:ext cx="156600" cy="221040"/>
            <a:chOff x="6223273" y="5387430"/>
            <a:chExt cx="156600" cy="221040"/>
          </a:xfrm>
        </p:grpSpPr>
        <p:sp>
          <p:nvSpPr>
            <p:cNvPr id="1806" name="Google Shape;1806;p34"/>
            <p:cNvSpPr/>
            <p:nvPr/>
          </p:nvSpPr>
          <p:spPr>
            <a:xfrm>
              <a:off x="6223273" y="5387430"/>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7" name="Google Shape;1807;p34"/>
            <p:cNvSpPr/>
            <p:nvPr/>
          </p:nvSpPr>
          <p:spPr>
            <a:xfrm>
              <a:off x="6247752" y="5400390"/>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8" name="Google Shape;1808;p34"/>
            <p:cNvSpPr/>
            <p:nvPr/>
          </p:nvSpPr>
          <p:spPr>
            <a:xfrm>
              <a:off x="6283393" y="5490750"/>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09" name="Google Shape;1809;p34"/>
            <p:cNvSpPr/>
            <p:nvPr/>
          </p:nvSpPr>
          <p:spPr>
            <a:xfrm>
              <a:off x="6262873" y="5448270"/>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0" name="Google Shape;1810;p34"/>
            <p:cNvSpPr/>
            <p:nvPr/>
          </p:nvSpPr>
          <p:spPr>
            <a:xfrm>
              <a:off x="6259993" y="5426310"/>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811" name="Google Shape;1811;p34"/>
          <p:cNvSpPr/>
          <p:nvPr/>
        </p:nvSpPr>
        <p:spPr>
          <a:xfrm>
            <a:off x="2965588" y="50220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2" name="Google Shape;1812;p34"/>
          <p:cNvSpPr/>
          <p:nvPr/>
        </p:nvSpPr>
        <p:spPr>
          <a:xfrm>
            <a:off x="1228283" y="435708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3" name="Google Shape;1813;p34"/>
          <p:cNvSpPr/>
          <p:nvPr/>
        </p:nvSpPr>
        <p:spPr>
          <a:xfrm>
            <a:off x="5990352" y="4940310"/>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4" name="Google Shape;1814;p34"/>
          <p:cNvSpPr/>
          <p:nvPr/>
        </p:nvSpPr>
        <p:spPr>
          <a:xfrm>
            <a:off x="6091513" y="5608110"/>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15" name="Google Shape;1815;p34"/>
          <p:cNvSpPr/>
          <p:nvPr/>
        </p:nvSpPr>
        <p:spPr>
          <a:xfrm>
            <a:off x="114438" y="3901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0" name="Shape 2330"/>
        <p:cNvGrpSpPr/>
        <p:nvPr/>
      </p:nvGrpSpPr>
      <p:grpSpPr>
        <a:xfrm>
          <a:off x="0" y="0"/>
          <a:ext cx="0" cy="0"/>
          <a:chOff x="0" y="0"/>
          <a:chExt cx="0" cy="0"/>
        </a:xfrm>
      </p:grpSpPr>
      <p:sp>
        <p:nvSpPr>
          <p:cNvPr id="2331" name="Google Shape;2331;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Divide the content in four ideas</a:t>
            </a:r>
            <a:endParaRPr/>
          </a:p>
        </p:txBody>
      </p:sp>
      <p:sp>
        <p:nvSpPr>
          <p:cNvPr id="2332" name="Google Shape;2332;p43"/>
          <p:cNvSpPr txBox="1"/>
          <p:nvPr>
            <p:ph idx="1" type="subTitle"/>
          </p:nvPr>
        </p:nvSpPr>
        <p:spPr>
          <a:xfrm>
            <a:off x="1989363" y="2189400"/>
            <a:ext cx="19782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2333" name="Google Shape;2333;p43"/>
          <p:cNvSpPr txBox="1"/>
          <p:nvPr>
            <p:ph idx="2" type="subTitle"/>
          </p:nvPr>
        </p:nvSpPr>
        <p:spPr>
          <a:xfrm>
            <a:off x="5176441" y="2189400"/>
            <a:ext cx="19782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2334" name="Google Shape;2334;p43"/>
          <p:cNvSpPr txBox="1"/>
          <p:nvPr>
            <p:ph idx="3" type="subTitle"/>
          </p:nvPr>
        </p:nvSpPr>
        <p:spPr>
          <a:xfrm>
            <a:off x="1989363" y="3927600"/>
            <a:ext cx="19782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335" name="Google Shape;2335;p43"/>
          <p:cNvSpPr txBox="1"/>
          <p:nvPr>
            <p:ph idx="4" type="subTitle"/>
          </p:nvPr>
        </p:nvSpPr>
        <p:spPr>
          <a:xfrm>
            <a:off x="5176441" y="3927600"/>
            <a:ext cx="19782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336" name="Google Shape;2336;p43"/>
          <p:cNvSpPr txBox="1"/>
          <p:nvPr>
            <p:ph idx="5" type="subTitle"/>
          </p:nvPr>
        </p:nvSpPr>
        <p:spPr>
          <a:xfrm>
            <a:off x="1989375" y="1698675"/>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Mars</a:t>
            </a:r>
            <a:endParaRPr i="0"/>
          </a:p>
        </p:txBody>
      </p:sp>
      <p:sp>
        <p:nvSpPr>
          <p:cNvPr id="2337" name="Google Shape;2337;p43"/>
          <p:cNvSpPr txBox="1"/>
          <p:nvPr>
            <p:ph idx="6" type="subTitle"/>
          </p:nvPr>
        </p:nvSpPr>
        <p:spPr>
          <a:xfrm>
            <a:off x="1989375" y="3436875"/>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Jupiter</a:t>
            </a:r>
            <a:endParaRPr i="0"/>
          </a:p>
        </p:txBody>
      </p:sp>
      <p:sp>
        <p:nvSpPr>
          <p:cNvPr id="2338" name="Google Shape;2338;p43"/>
          <p:cNvSpPr txBox="1"/>
          <p:nvPr>
            <p:ph idx="7" type="subTitle"/>
          </p:nvPr>
        </p:nvSpPr>
        <p:spPr>
          <a:xfrm>
            <a:off x="5176450" y="1698675"/>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Venus</a:t>
            </a:r>
            <a:endParaRPr i="0"/>
          </a:p>
        </p:txBody>
      </p:sp>
      <p:sp>
        <p:nvSpPr>
          <p:cNvPr id="2339" name="Google Shape;2339;p43"/>
          <p:cNvSpPr txBox="1"/>
          <p:nvPr>
            <p:ph idx="8" type="subTitle"/>
          </p:nvPr>
        </p:nvSpPr>
        <p:spPr>
          <a:xfrm>
            <a:off x="5176450" y="3436875"/>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Saturn</a:t>
            </a:r>
            <a:endParaRPr i="0"/>
          </a:p>
        </p:txBody>
      </p:sp>
      <p:grpSp>
        <p:nvGrpSpPr>
          <p:cNvPr id="2340" name="Google Shape;2340;p43"/>
          <p:cNvGrpSpPr/>
          <p:nvPr/>
        </p:nvGrpSpPr>
        <p:grpSpPr>
          <a:xfrm>
            <a:off x="2786896" y="1312424"/>
            <a:ext cx="383151" cy="383151"/>
            <a:chOff x="6187320" y="396720"/>
            <a:chExt cx="378720" cy="378720"/>
          </a:xfrm>
        </p:grpSpPr>
        <p:sp>
          <p:nvSpPr>
            <p:cNvPr id="2341" name="Google Shape;2341;p43"/>
            <p:cNvSpPr/>
            <p:nvPr/>
          </p:nvSpPr>
          <p:spPr>
            <a:xfrm>
              <a:off x="6211800" y="433440"/>
              <a:ext cx="158760" cy="256320"/>
            </a:xfrm>
            <a:custGeom>
              <a:rect b="b" l="l" r="r" t="t"/>
              <a:pathLst>
                <a:path extrusionOk="0" h="712" w="441">
                  <a:moveTo>
                    <a:pt x="378" y="712"/>
                  </a:moveTo>
                  <a:lnTo>
                    <a:pt x="63" y="712"/>
                  </a:lnTo>
                  <a:lnTo>
                    <a:pt x="0" y="323"/>
                  </a:lnTo>
                  <a:lnTo>
                    <a:pt x="63" y="0"/>
                  </a:lnTo>
                  <a:lnTo>
                    <a:pt x="378" y="0"/>
                  </a:lnTo>
                  <a:lnTo>
                    <a:pt x="441" y="323"/>
                  </a:lnTo>
                  <a:lnTo>
                    <a:pt x="378" y="712"/>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2" name="Google Shape;2342;p43"/>
            <p:cNvSpPr/>
            <p:nvPr/>
          </p:nvSpPr>
          <p:spPr>
            <a:xfrm>
              <a:off x="6382800" y="433440"/>
              <a:ext cx="158760" cy="256320"/>
            </a:xfrm>
            <a:custGeom>
              <a:rect b="b" l="l" r="r" t="t"/>
              <a:pathLst>
                <a:path extrusionOk="0" h="712" w="441">
                  <a:moveTo>
                    <a:pt x="390" y="712"/>
                  </a:moveTo>
                  <a:lnTo>
                    <a:pt x="46" y="712"/>
                  </a:lnTo>
                  <a:lnTo>
                    <a:pt x="0" y="323"/>
                  </a:lnTo>
                  <a:lnTo>
                    <a:pt x="46" y="0"/>
                  </a:lnTo>
                  <a:lnTo>
                    <a:pt x="390" y="0"/>
                  </a:lnTo>
                  <a:lnTo>
                    <a:pt x="441" y="323"/>
                  </a:lnTo>
                  <a:lnTo>
                    <a:pt x="390" y="712"/>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3" name="Google Shape;2343;p43"/>
            <p:cNvSpPr/>
            <p:nvPr/>
          </p:nvSpPr>
          <p:spPr>
            <a:xfrm>
              <a:off x="6346080" y="396720"/>
              <a:ext cx="36720" cy="342000"/>
            </a:xfrm>
            <a:custGeom>
              <a:rect b="b" l="l" r="r" t="t"/>
              <a:pathLst>
                <a:path extrusionOk="0" h="950" w="102">
                  <a:moveTo>
                    <a:pt x="68" y="0"/>
                  </a:moveTo>
                  <a:lnTo>
                    <a:pt x="102" y="321"/>
                  </a:lnTo>
                  <a:lnTo>
                    <a:pt x="68" y="950"/>
                  </a:lnTo>
                  <a:lnTo>
                    <a:pt x="0" y="950"/>
                  </a:lnTo>
                  <a:lnTo>
                    <a:pt x="0" y="11"/>
                  </a:lnTo>
                  <a:cubicBezTo>
                    <a:pt x="0" y="5"/>
                    <a:pt x="5" y="0"/>
                    <a:pt x="12" y="0"/>
                  </a:cubicBezTo>
                  <a:lnTo>
                    <a:pt x="68"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4" name="Google Shape;2344;p43"/>
            <p:cNvSpPr/>
            <p:nvPr/>
          </p:nvSpPr>
          <p:spPr>
            <a:xfrm>
              <a:off x="6187320" y="396720"/>
              <a:ext cx="48960" cy="342000"/>
            </a:xfrm>
            <a:custGeom>
              <a:rect b="b" l="l" r="r" t="t"/>
              <a:pathLst>
                <a:path extrusionOk="0" h="950" w="136">
                  <a:moveTo>
                    <a:pt x="136" y="950"/>
                  </a:moveTo>
                  <a:lnTo>
                    <a:pt x="0" y="950"/>
                  </a:lnTo>
                  <a:lnTo>
                    <a:pt x="0" y="11"/>
                  </a:lnTo>
                  <a:cubicBezTo>
                    <a:pt x="0" y="5"/>
                    <a:pt x="5" y="0"/>
                    <a:pt x="11" y="0"/>
                  </a:cubicBezTo>
                  <a:lnTo>
                    <a:pt x="124" y="0"/>
                  </a:lnTo>
                  <a:cubicBezTo>
                    <a:pt x="131" y="0"/>
                    <a:pt x="136" y="5"/>
                    <a:pt x="136" y="11"/>
                  </a:cubicBezTo>
                  <a:lnTo>
                    <a:pt x="136" y="95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5" name="Google Shape;2345;p43"/>
            <p:cNvSpPr/>
            <p:nvPr/>
          </p:nvSpPr>
          <p:spPr>
            <a:xfrm>
              <a:off x="6517440" y="396720"/>
              <a:ext cx="48600" cy="342000"/>
            </a:xfrm>
            <a:custGeom>
              <a:rect b="b" l="l" r="r" t="t"/>
              <a:pathLst>
                <a:path extrusionOk="0" h="950" w="135">
                  <a:moveTo>
                    <a:pt x="135" y="950"/>
                  </a:moveTo>
                  <a:lnTo>
                    <a:pt x="0" y="950"/>
                  </a:lnTo>
                  <a:lnTo>
                    <a:pt x="0" y="11"/>
                  </a:lnTo>
                  <a:cubicBezTo>
                    <a:pt x="0" y="5"/>
                    <a:pt x="4" y="0"/>
                    <a:pt x="10" y="0"/>
                  </a:cubicBezTo>
                  <a:lnTo>
                    <a:pt x="124" y="0"/>
                  </a:lnTo>
                  <a:cubicBezTo>
                    <a:pt x="130" y="0"/>
                    <a:pt x="135" y="5"/>
                    <a:pt x="135" y="11"/>
                  </a:cubicBezTo>
                  <a:lnTo>
                    <a:pt x="135" y="95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6" name="Google Shape;2346;p43"/>
            <p:cNvSpPr/>
            <p:nvPr/>
          </p:nvSpPr>
          <p:spPr>
            <a:xfrm>
              <a:off x="6273000" y="482400"/>
              <a:ext cx="24120" cy="36360"/>
            </a:xfrm>
            <a:custGeom>
              <a:rect b="b" l="l" r="r" t="t"/>
              <a:pathLst>
                <a:path extrusionOk="0" h="101" w="67">
                  <a:moveTo>
                    <a:pt x="67" y="25"/>
                  </a:moveTo>
                  <a:cubicBezTo>
                    <a:pt x="67" y="11"/>
                    <a:pt x="53" y="0"/>
                    <a:pt x="35" y="0"/>
                  </a:cubicBezTo>
                  <a:cubicBezTo>
                    <a:pt x="15" y="0"/>
                    <a:pt x="0" y="11"/>
                    <a:pt x="0" y="25"/>
                  </a:cubicBezTo>
                  <a:lnTo>
                    <a:pt x="0" y="75"/>
                  </a:lnTo>
                  <a:cubicBezTo>
                    <a:pt x="0" y="89"/>
                    <a:pt x="15" y="101"/>
                    <a:pt x="35" y="101"/>
                  </a:cubicBezTo>
                  <a:cubicBezTo>
                    <a:pt x="53" y="101"/>
                    <a:pt x="67" y="89"/>
                    <a:pt x="67" y="75"/>
                  </a:cubicBezTo>
                  <a:lnTo>
                    <a:pt x="67" y="25"/>
                  </a:ln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7" name="Google Shape;2347;p43"/>
            <p:cNvSpPr/>
            <p:nvPr/>
          </p:nvSpPr>
          <p:spPr>
            <a:xfrm>
              <a:off x="6297120" y="555480"/>
              <a:ext cx="24840" cy="36720"/>
            </a:xfrm>
            <a:custGeom>
              <a:rect b="b" l="l" r="r" t="t"/>
              <a:pathLst>
                <a:path extrusionOk="0" h="102" w="69">
                  <a:moveTo>
                    <a:pt x="34" y="0"/>
                  </a:moveTo>
                  <a:cubicBezTo>
                    <a:pt x="15" y="0"/>
                    <a:pt x="0" y="11"/>
                    <a:pt x="0" y="26"/>
                  </a:cubicBezTo>
                  <a:lnTo>
                    <a:pt x="0" y="75"/>
                  </a:lnTo>
                  <a:cubicBezTo>
                    <a:pt x="0" y="90"/>
                    <a:pt x="15" y="102"/>
                    <a:pt x="34" y="102"/>
                  </a:cubicBezTo>
                  <a:cubicBezTo>
                    <a:pt x="53" y="102"/>
                    <a:pt x="69" y="90"/>
                    <a:pt x="69" y="75"/>
                  </a:cubicBezTo>
                  <a:lnTo>
                    <a:pt x="69" y="26"/>
                  </a:lnTo>
                  <a:cubicBezTo>
                    <a:pt x="69" y="11"/>
                    <a:pt x="53" y="0"/>
                    <a:pt x="34"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8" name="Google Shape;2348;p43"/>
            <p:cNvSpPr/>
            <p:nvPr/>
          </p:nvSpPr>
          <p:spPr>
            <a:xfrm>
              <a:off x="6456240" y="482400"/>
              <a:ext cx="24120" cy="36360"/>
            </a:xfrm>
            <a:custGeom>
              <a:rect b="b" l="l" r="r" t="t"/>
              <a:pathLst>
                <a:path extrusionOk="0" h="101" w="67">
                  <a:moveTo>
                    <a:pt x="33" y="0"/>
                  </a:moveTo>
                  <a:cubicBezTo>
                    <a:pt x="14" y="0"/>
                    <a:pt x="0" y="11"/>
                    <a:pt x="0" y="25"/>
                  </a:cubicBezTo>
                  <a:lnTo>
                    <a:pt x="0" y="75"/>
                  </a:lnTo>
                  <a:cubicBezTo>
                    <a:pt x="0" y="89"/>
                    <a:pt x="14" y="101"/>
                    <a:pt x="33" y="101"/>
                  </a:cubicBezTo>
                  <a:cubicBezTo>
                    <a:pt x="52" y="101"/>
                    <a:pt x="67" y="89"/>
                    <a:pt x="67" y="75"/>
                  </a:cubicBezTo>
                  <a:lnTo>
                    <a:pt x="67" y="25"/>
                  </a:lnTo>
                  <a:cubicBezTo>
                    <a:pt x="67" y="11"/>
                    <a:pt x="52" y="0"/>
                    <a:pt x="33"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49" name="Google Shape;2349;p43"/>
            <p:cNvSpPr/>
            <p:nvPr/>
          </p:nvSpPr>
          <p:spPr>
            <a:xfrm>
              <a:off x="6431760" y="555480"/>
              <a:ext cx="24480" cy="36720"/>
            </a:xfrm>
            <a:custGeom>
              <a:rect b="b" l="l" r="r" t="t"/>
              <a:pathLst>
                <a:path extrusionOk="0" h="102" w="68">
                  <a:moveTo>
                    <a:pt x="33" y="0"/>
                  </a:moveTo>
                  <a:cubicBezTo>
                    <a:pt x="16" y="0"/>
                    <a:pt x="0" y="11"/>
                    <a:pt x="0" y="26"/>
                  </a:cubicBezTo>
                  <a:lnTo>
                    <a:pt x="0" y="75"/>
                  </a:lnTo>
                  <a:cubicBezTo>
                    <a:pt x="0" y="90"/>
                    <a:pt x="16" y="102"/>
                    <a:pt x="33" y="102"/>
                  </a:cubicBezTo>
                  <a:cubicBezTo>
                    <a:pt x="52" y="102"/>
                    <a:pt x="68" y="90"/>
                    <a:pt x="68" y="75"/>
                  </a:cubicBezTo>
                  <a:lnTo>
                    <a:pt x="68" y="26"/>
                  </a:lnTo>
                  <a:cubicBezTo>
                    <a:pt x="68" y="11"/>
                    <a:pt x="52" y="0"/>
                    <a:pt x="33"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0" name="Google Shape;2350;p43"/>
            <p:cNvSpPr/>
            <p:nvPr/>
          </p:nvSpPr>
          <p:spPr>
            <a:xfrm>
              <a:off x="6370560" y="396720"/>
              <a:ext cx="24480" cy="342000"/>
            </a:xfrm>
            <a:custGeom>
              <a:rect b="b" l="l" r="r" t="t"/>
              <a:pathLst>
                <a:path extrusionOk="0" h="950" w="68">
                  <a:moveTo>
                    <a:pt x="68" y="11"/>
                  </a:moveTo>
                  <a:lnTo>
                    <a:pt x="68" y="950"/>
                  </a:lnTo>
                  <a:lnTo>
                    <a:pt x="0" y="950"/>
                  </a:lnTo>
                  <a:lnTo>
                    <a:pt x="0" y="0"/>
                  </a:lnTo>
                  <a:lnTo>
                    <a:pt x="57" y="0"/>
                  </a:lnTo>
                  <a:cubicBezTo>
                    <a:pt x="63" y="0"/>
                    <a:pt x="68" y="5"/>
                    <a:pt x="68" y="1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1" name="Google Shape;2351;p43"/>
            <p:cNvSpPr/>
            <p:nvPr/>
          </p:nvSpPr>
          <p:spPr>
            <a:xfrm>
              <a:off x="6187320" y="628920"/>
              <a:ext cx="207720" cy="146520"/>
            </a:xfrm>
            <a:custGeom>
              <a:rect b="b" l="l" r="r" t="t"/>
              <a:pathLst>
                <a:path extrusionOk="0" h="407" w="577">
                  <a:moveTo>
                    <a:pt x="514" y="71"/>
                  </a:moveTo>
                  <a:lnTo>
                    <a:pt x="577" y="239"/>
                  </a:lnTo>
                  <a:lnTo>
                    <a:pt x="514" y="407"/>
                  </a:lnTo>
                  <a:cubicBezTo>
                    <a:pt x="429" y="407"/>
                    <a:pt x="429" y="336"/>
                    <a:pt x="343" y="336"/>
                  </a:cubicBezTo>
                  <a:cubicBezTo>
                    <a:pt x="257" y="336"/>
                    <a:pt x="257" y="407"/>
                    <a:pt x="171" y="407"/>
                  </a:cubicBezTo>
                  <a:cubicBezTo>
                    <a:pt x="95" y="407"/>
                    <a:pt x="87" y="351"/>
                    <a:pt x="25" y="338"/>
                  </a:cubicBezTo>
                  <a:cubicBezTo>
                    <a:pt x="10" y="336"/>
                    <a:pt x="0" y="323"/>
                    <a:pt x="0" y="308"/>
                  </a:cubicBezTo>
                  <a:lnTo>
                    <a:pt x="0" y="36"/>
                  </a:lnTo>
                  <a:cubicBezTo>
                    <a:pt x="0" y="14"/>
                    <a:pt x="23" y="-1"/>
                    <a:pt x="44" y="7"/>
                  </a:cubicBezTo>
                  <a:cubicBezTo>
                    <a:pt x="89" y="27"/>
                    <a:pt x="104" y="71"/>
                    <a:pt x="171" y="71"/>
                  </a:cubicBezTo>
                  <a:cubicBezTo>
                    <a:pt x="257" y="71"/>
                    <a:pt x="257" y="0"/>
                    <a:pt x="343" y="0"/>
                  </a:cubicBezTo>
                  <a:cubicBezTo>
                    <a:pt x="400" y="0"/>
                    <a:pt x="419" y="30"/>
                    <a:pt x="450" y="51"/>
                  </a:cubicBezTo>
                  <a:cubicBezTo>
                    <a:pt x="466" y="62"/>
                    <a:pt x="485" y="71"/>
                    <a:pt x="514" y="7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2" name="Google Shape;2352;p43"/>
            <p:cNvSpPr/>
            <p:nvPr/>
          </p:nvSpPr>
          <p:spPr>
            <a:xfrm>
              <a:off x="6370560" y="628920"/>
              <a:ext cx="195480" cy="146520"/>
            </a:xfrm>
            <a:custGeom>
              <a:rect b="b" l="l" r="r" t="t"/>
              <a:pathLst>
                <a:path extrusionOk="0" h="407" w="543">
                  <a:moveTo>
                    <a:pt x="543" y="36"/>
                  </a:moveTo>
                  <a:lnTo>
                    <a:pt x="543" y="308"/>
                  </a:lnTo>
                  <a:cubicBezTo>
                    <a:pt x="543" y="323"/>
                    <a:pt x="532" y="336"/>
                    <a:pt x="516" y="338"/>
                  </a:cubicBezTo>
                  <a:cubicBezTo>
                    <a:pt x="452" y="351"/>
                    <a:pt x="443" y="407"/>
                    <a:pt x="362" y="407"/>
                  </a:cubicBezTo>
                  <a:cubicBezTo>
                    <a:pt x="272" y="407"/>
                    <a:pt x="272" y="336"/>
                    <a:pt x="181" y="336"/>
                  </a:cubicBezTo>
                  <a:cubicBezTo>
                    <a:pt x="90" y="336"/>
                    <a:pt x="90" y="407"/>
                    <a:pt x="0" y="407"/>
                  </a:cubicBezTo>
                  <a:lnTo>
                    <a:pt x="0" y="71"/>
                  </a:lnTo>
                  <a:cubicBezTo>
                    <a:pt x="31" y="71"/>
                    <a:pt x="52" y="62"/>
                    <a:pt x="68" y="51"/>
                  </a:cubicBezTo>
                  <a:cubicBezTo>
                    <a:pt x="102" y="30"/>
                    <a:pt x="122" y="0"/>
                    <a:pt x="181" y="0"/>
                  </a:cubicBezTo>
                  <a:cubicBezTo>
                    <a:pt x="272" y="0"/>
                    <a:pt x="272" y="71"/>
                    <a:pt x="362" y="71"/>
                  </a:cubicBezTo>
                  <a:cubicBezTo>
                    <a:pt x="433" y="71"/>
                    <a:pt x="449" y="27"/>
                    <a:pt x="497" y="7"/>
                  </a:cubicBezTo>
                  <a:cubicBezTo>
                    <a:pt x="520" y="-1"/>
                    <a:pt x="543" y="14"/>
                    <a:pt x="543" y="3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3" name="Google Shape;2353;p43"/>
            <p:cNvSpPr/>
            <p:nvPr/>
          </p:nvSpPr>
          <p:spPr>
            <a:xfrm>
              <a:off x="6370560" y="677880"/>
              <a:ext cx="195480" cy="48600"/>
            </a:xfrm>
            <a:custGeom>
              <a:rect b="b" l="l" r="r" t="t"/>
              <a:pathLst>
                <a:path extrusionOk="0" h="135" w="543">
                  <a:moveTo>
                    <a:pt x="543" y="0"/>
                  </a:moveTo>
                  <a:lnTo>
                    <a:pt x="543" y="64"/>
                  </a:lnTo>
                  <a:cubicBezTo>
                    <a:pt x="510" y="64"/>
                    <a:pt x="496" y="76"/>
                    <a:pt x="475" y="93"/>
                  </a:cubicBezTo>
                  <a:cubicBezTo>
                    <a:pt x="450" y="112"/>
                    <a:pt x="420" y="135"/>
                    <a:pt x="362" y="135"/>
                  </a:cubicBezTo>
                  <a:cubicBezTo>
                    <a:pt x="305" y="135"/>
                    <a:pt x="275" y="112"/>
                    <a:pt x="250" y="93"/>
                  </a:cubicBezTo>
                  <a:cubicBezTo>
                    <a:pt x="229" y="76"/>
                    <a:pt x="215" y="64"/>
                    <a:pt x="181" y="64"/>
                  </a:cubicBezTo>
                  <a:cubicBezTo>
                    <a:pt x="149" y="64"/>
                    <a:pt x="134" y="76"/>
                    <a:pt x="113" y="93"/>
                  </a:cubicBezTo>
                  <a:cubicBezTo>
                    <a:pt x="101" y="102"/>
                    <a:pt x="86" y="113"/>
                    <a:pt x="68" y="121"/>
                  </a:cubicBezTo>
                  <a:cubicBezTo>
                    <a:pt x="50" y="130"/>
                    <a:pt x="29" y="135"/>
                    <a:pt x="0" y="135"/>
                  </a:cubicBezTo>
                  <a:lnTo>
                    <a:pt x="0" y="73"/>
                  </a:lnTo>
                  <a:cubicBezTo>
                    <a:pt x="33" y="73"/>
                    <a:pt x="48" y="60"/>
                    <a:pt x="68" y="43"/>
                  </a:cubicBezTo>
                  <a:lnTo>
                    <a:pt x="69" y="43"/>
                  </a:lnTo>
                  <a:cubicBezTo>
                    <a:pt x="93" y="24"/>
                    <a:pt x="124" y="0"/>
                    <a:pt x="181" y="0"/>
                  </a:cubicBezTo>
                  <a:cubicBezTo>
                    <a:pt x="240" y="0"/>
                    <a:pt x="269" y="24"/>
                    <a:pt x="294" y="43"/>
                  </a:cubicBezTo>
                  <a:cubicBezTo>
                    <a:pt x="315" y="60"/>
                    <a:pt x="329" y="73"/>
                    <a:pt x="362" y="73"/>
                  </a:cubicBezTo>
                  <a:cubicBezTo>
                    <a:pt x="395" y="73"/>
                    <a:pt x="411" y="60"/>
                    <a:pt x="431" y="43"/>
                  </a:cubicBezTo>
                  <a:cubicBezTo>
                    <a:pt x="455" y="24"/>
                    <a:pt x="486" y="0"/>
                    <a:pt x="543" y="0"/>
                  </a:cubicBezTo>
                  <a:close/>
                </a:path>
              </a:pathLst>
            </a:custGeom>
            <a:solidFill>
              <a:srgbClr val="FFFFFF"/>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4" name="Google Shape;2354;p43"/>
            <p:cNvSpPr/>
            <p:nvPr/>
          </p:nvSpPr>
          <p:spPr>
            <a:xfrm>
              <a:off x="6187320" y="677880"/>
              <a:ext cx="183240" cy="48600"/>
            </a:xfrm>
            <a:custGeom>
              <a:rect b="b" l="l" r="r" t="t"/>
              <a:pathLst>
                <a:path extrusionOk="0" h="135" w="509">
                  <a:moveTo>
                    <a:pt x="509" y="73"/>
                  </a:moveTo>
                  <a:lnTo>
                    <a:pt x="509" y="135"/>
                  </a:lnTo>
                  <a:cubicBezTo>
                    <a:pt x="482" y="135"/>
                    <a:pt x="462" y="130"/>
                    <a:pt x="445" y="121"/>
                  </a:cubicBezTo>
                  <a:cubicBezTo>
                    <a:pt x="429" y="113"/>
                    <a:pt x="415" y="102"/>
                    <a:pt x="403" y="93"/>
                  </a:cubicBezTo>
                  <a:cubicBezTo>
                    <a:pt x="385" y="76"/>
                    <a:pt x="370" y="64"/>
                    <a:pt x="339" y="64"/>
                  </a:cubicBezTo>
                  <a:cubicBezTo>
                    <a:pt x="309" y="64"/>
                    <a:pt x="295" y="76"/>
                    <a:pt x="275" y="93"/>
                  </a:cubicBezTo>
                  <a:cubicBezTo>
                    <a:pt x="252" y="112"/>
                    <a:pt x="224" y="135"/>
                    <a:pt x="170" y="135"/>
                  </a:cubicBezTo>
                  <a:cubicBezTo>
                    <a:pt x="116" y="135"/>
                    <a:pt x="88" y="112"/>
                    <a:pt x="65" y="93"/>
                  </a:cubicBezTo>
                  <a:cubicBezTo>
                    <a:pt x="44" y="76"/>
                    <a:pt x="32" y="64"/>
                    <a:pt x="0" y="64"/>
                  </a:cubicBezTo>
                  <a:lnTo>
                    <a:pt x="0" y="0"/>
                  </a:lnTo>
                  <a:cubicBezTo>
                    <a:pt x="54" y="0"/>
                    <a:pt x="83" y="24"/>
                    <a:pt x="105" y="43"/>
                  </a:cubicBezTo>
                  <a:cubicBezTo>
                    <a:pt x="125" y="60"/>
                    <a:pt x="138" y="73"/>
                    <a:pt x="170" y="73"/>
                  </a:cubicBezTo>
                  <a:cubicBezTo>
                    <a:pt x="200" y="73"/>
                    <a:pt x="215" y="60"/>
                    <a:pt x="234" y="43"/>
                  </a:cubicBezTo>
                  <a:cubicBezTo>
                    <a:pt x="257" y="24"/>
                    <a:pt x="286" y="0"/>
                    <a:pt x="339" y="0"/>
                  </a:cubicBezTo>
                  <a:cubicBezTo>
                    <a:pt x="393" y="0"/>
                    <a:pt x="422" y="24"/>
                    <a:pt x="445" y="43"/>
                  </a:cubicBezTo>
                  <a:cubicBezTo>
                    <a:pt x="465" y="60"/>
                    <a:pt x="478" y="73"/>
                    <a:pt x="509" y="73"/>
                  </a:cubicBezTo>
                  <a:close/>
                </a:path>
              </a:pathLst>
            </a:custGeom>
            <a:solidFill>
              <a:srgbClr val="FFFFFF"/>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55" name="Google Shape;2355;p43"/>
          <p:cNvGrpSpPr/>
          <p:nvPr/>
        </p:nvGrpSpPr>
        <p:grpSpPr>
          <a:xfrm>
            <a:off x="5955389" y="1392912"/>
            <a:ext cx="420301" cy="308852"/>
            <a:chOff x="7287120" y="396720"/>
            <a:chExt cx="415440" cy="305280"/>
          </a:xfrm>
        </p:grpSpPr>
        <p:sp>
          <p:nvSpPr>
            <p:cNvPr id="2356" name="Google Shape;2356;p43"/>
            <p:cNvSpPr/>
            <p:nvPr/>
          </p:nvSpPr>
          <p:spPr>
            <a:xfrm>
              <a:off x="7543800" y="555480"/>
              <a:ext cx="158760" cy="146520"/>
            </a:xfrm>
            <a:custGeom>
              <a:rect b="b" l="l" r="r" t="t"/>
              <a:pathLst>
                <a:path extrusionOk="0" h="407" w="441">
                  <a:moveTo>
                    <a:pt x="221" y="0"/>
                  </a:moveTo>
                  <a:cubicBezTo>
                    <a:pt x="343" y="0"/>
                    <a:pt x="441" y="91"/>
                    <a:pt x="441" y="204"/>
                  </a:cubicBezTo>
                  <a:cubicBezTo>
                    <a:pt x="441" y="316"/>
                    <a:pt x="343" y="407"/>
                    <a:pt x="221" y="407"/>
                  </a:cubicBezTo>
                  <a:cubicBezTo>
                    <a:pt x="98" y="407"/>
                    <a:pt x="0" y="316"/>
                    <a:pt x="0" y="204"/>
                  </a:cubicBezTo>
                  <a:cubicBezTo>
                    <a:pt x="0" y="91"/>
                    <a:pt x="98" y="0"/>
                    <a:pt x="221"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7" name="Google Shape;2357;p43"/>
            <p:cNvSpPr/>
            <p:nvPr/>
          </p:nvSpPr>
          <p:spPr>
            <a:xfrm>
              <a:off x="7287120" y="555480"/>
              <a:ext cx="158760" cy="146520"/>
            </a:xfrm>
            <a:custGeom>
              <a:rect b="b" l="l" r="r" t="t"/>
              <a:pathLst>
                <a:path extrusionOk="0" h="407" w="441">
                  <a:moveTo>
                    <a:pt x="220" y="0"/>
                  </a:moveTo>
                  <a:cubicBezTo>
                    <a:pt x="343" y="0"/>
                    <a:pt x="441" y="91"/>
                    <a:pt x="441" y="204"/>
                  </a:cubicBezTo>
                  <a:cubicBezTo>
                    <a:pt x="441" y="316"/>
                    <a:pt x="343" y="407"/>
                    <a:pt x="220" y="407"/>
                  </a:cubicBezTo>
                  <a:cubicBezTo>
                    <a:pt x="99" y="407"/>
                    <a:pt x="0" y="316"/>
                    <a:pt x="0" y="204"/>
                  </a:cubicBezTo>
                  <a:cubicBezTo>
                    <a:pt x="0" y="91"/>
                    <a:pt x="99" y="0"/>
                    <a:pt x="22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8" name="Google Shape;2358;p43"/>
            <p:cNvSpPr/>
            <p:nvPr/>
          </p:nvSpPr>
          <p:spPr>
            <a:xfrm>
              <a:off x="7323840" y="433440"/>
              <a:ext cx="171000" cy="207720"/>
            </a:xfrm>
            <a:custGeom>
              <a:rect b="b" l="l" r="r" t="t"/>
              <a:pathLst>
                <a:path extrusionOk="0" h="577" w="475">
                  <a:moveTo>
                    <a:pt x="459" y="124"/>
                  </a:moveTo>
                  <a:lnTo>
                    <a:pt x="246" y="124"/>
                  </a:lnTo>
                  <a:lnTo>
                    <a:pt x="184" y="60"/>
                  </a:lnTo>
                  <a:lnTo>
                    <a:pt x="230" y="60"/>
                  </a:lnTo>
                  <a:cubicBezTo>
                    <a:pt x="246" y="60"/>
                    <a:pt x="261" y="47"/>
                    <a:pt x="261" y="30"/>
                  </a:cubicBezTo>
                  <a:cubicBezTo>
                    <a:pt x="261" y="13"/>
                    <a:pt x="246" y="0"/>
                    <a:pt x="230" y="0"/>
                  </a:cubicBezTo>
                  <a:lnTo>
                    <a:pt x="30" y="0"/>
                  </a:lnTo>
                  <a:cubicBezTo>
                    <a:pt x="13" y="0"/>
                    <a:pt x="0" y="13"/>
                    <a:pt x="0" y="30"/>
                  </a:cubicBezTo>
                  <a:cubicBezTo>
                    <a:pt x="0" y="47"/>
                    <a:pt x="13" y="60"/>
                    <a:pt x="30" y="60"/>
                  </a:cubicBezTo>
                  <a:lnTo>
                    <a:pt x="98" y="60"/>
                  </a:lnTo>
                  <a:lnTo>
                    <a:pt x="197" y="163"/>
                  </a:lnTo>
                  <a:lnTo>
                    <a:pt x="99" y="538"/>
                  </a:lnTo>
                  <a:cubicBezTo>
                    <a:pt x="94" y="557"/>
                    <a:pt x="109" y="577"/>
                    <a:pt x="129" y="577"/>
                  </a:cubicBezTo>
                  <a:lnTo>
                    <a:pt x="459" y="577"/>
                  </a:lnTo>
                  <a:lnTo>
                    <a:pt x="475" y="546"/>
                  </a:lnTo>
                  <a:lnTo>
                    <a:pt x="459" y="515"/>
                  </a:lnTo>
                  <a:lnTo>
                    <a:pt x="170" y="515"/>
                  </a:lnTo>
                  <a:lnTo>
                    <a:pt x="248" y="216"/>
                  </a:lnTo>
                  <a:lnTo>
                    <a:pt x="459" y="435"/>
                  </a:lnTo>
                  <a:lnTo>
                    <a:pt x="475" y="392"/>
                  </a:lnTo>
                  <a:lnTo>
                    <a:pt x="459" y="345"/>
                  </a:lnTo>
                  <a:lnTo>
                    <a:pt x="305" y="186"/>
                  </a:lnTo>
                  <a:lnTo>
                    <a:pt x="459" y="186"/>
                  </a:lnTo>
                  <a:lnTo>
                    <a:pt x="475" y="153"/>
                  </a:lnTo>
                  <a:lnTo>
                    <a:pt x="459" y="124"/>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59" name="Google Shape;2359;p43"/>
            <p:cNvSpPr/>
            <p:nvPr/>
          </p:nvSpPr>
          <p:spPr>
            <a:xfrm>
              <a:off x="7494840" y="396720"/>
              <a:ext cx="146520" cy="244440"/>
            </a:xfrm>
            <a:custGeom>
              <a:rect b="b" l="l" r="r" t="t"/>
              <a:pathLst>
                <a:path extrusionOk="0" h="679" w="407">
                  <a:moveTo>
                    <a:pt x="314" y="0"/>
                  </a:moveTo>
                  <a:lnTo>
                    <a:pt x="172" y="0"/>
                  </a:lnTo>
                  <a:cubicBezTo>
                    <a:pt x="151" y="0"/>
                    <a:pt x="136" y="19"/>
                    <a:pt x="142" y="38"/>
                  </a:cubicBezTo>
                  <a:lnTo>
                    <a:pt x="190" y="221"/>
                  </a:lnTo>
                  <a:lnTo>
                    <a:pt x="0" y="221"/>
                  </a:lnTo>
                  <a:lnTo>
                    <a:pt x="0" y="284"/>
                  </a:lnTo>
                  <a:lnTo>
                    <a:pt x="186" y="284"/>
                  </a:lnTo>
                  <a:lnTo>
                    <a:pt x="132" y="581"/>
                  </a:lnTo>
                  <a:lnTo>
                    <a:pt x="0" y="444"/>
                  </a:lnTo>
                  <a:lnTo>
                    <a:pt x="0" y="535"/>
                  </a:lnTo>
                  <a:lnTo>
                    <a:pt x="78" y="616"/>
                  </a:lnTo>
                  <a:lnTo>
                    <a:pt x="0" y="616"/>
                  </a:lnTo>
                  <a:lnTo>
                    <a:pt x="0" y="679"/>
                  </a:lnTo>
                  <a:lnTo>
                    <a:pt x="151" y="679"/>
                  </a:lnTo>
                  <a:cubicBezTo>
                    <a:pt x="167" y="678"/>
                    <a:pt x="179" y="666"/>
                    <a:pt x="183" y="653"/>
                  </a:cubicBezTo>
                  <a:lnTo>
                    <a:pt x="232" y="384"/>
                  </a:lnTo>
                  <a:lnTo>
                    <a:pt x="301" y="654"/>
                  </a:lnTo>
                  <a:cubicBezTo>
                    <a:pt x="305" y="670"/>
                    <a:pt x="321" y="682"/>
                    <a:pt x="339" y="677"/>
                  </a:cubicBezTo>
                  <a:cubicBezTo>
                    <a:pt x="356" y="673"/>
                    <a:pt x="366" y="656"/>
                    <a:pt x="363" y="640"/>
                  </a:cubicBezTo>
                  <a:cubicBezTo>
                    <a:pt x="231" y="125"/>
                    <a:pt x="274" y="293"/>
                    <a:pt x="213" y="62"/>
                  </a:cubicBezTo>
                  <a:lnTo>
                    <a:pt x="314" y="62"/>
                  </a:lnTo>
                  <a:cubicBezTo>
                    <a:pt x="333" y="62"/>
                    <a:pt x="347" y="78"/>
                    <a:pt x="342" y="95"/>
                  </a:cubicBezTo>
                  <a:lnTo>
                    <a:pt x="337" y="121"/>
                  </a:lnTo>
                  <a:cubicBezTo>
                    <a:pt x="335" y="137"/>
                    <a:pt x="346" y="154"/>
                    <a:pt x="363" y="157"/>
                  </a:cubicBezTo>
                  <a:cubicBezTo>
                    <a:pt x="381" y="160"/>
                    <a:pt x="398" y="148"/>
                    <a:pt x="400" y="132"/>
                  </a:cubicBezTo>
                  <a:lnTo>
                    <a:pt x="405" y="105"/>
                  </a:lnTo>
                  <a:cubicBezTo>
                    <a:pt x="415" y="50"/>
                    <a:pt x="372" y="0"/>
                    <a:pt x="3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60" name="Google Shape;2360;p43"/>
          <p:cNvGrpSpPr/>
          <p:nvPr/>
        </p:nvGrpSpPr>
        <p:grpSpPr>
          <a:xfrm>
            <a:off x="2774520" y="3046625"/>
            <a:ext cx="407917" cy="395534"/>
            <a:chOff x="8240040" y="360000"/>
            <a:chExt cx="403200" cy="390960"/>
          </a:xfrm>
        </p:grpSpPr>
        <p:sp>
          <p:nvSpPr>
            <p:cNvPr id="2361" name="Google Shape;2361;p43"/>
            <p:cNvSpPr/>
            <p:nvPr/>
          </p:nvSpPr>
          <p:spPr>
            <a:xfrm>
              <a:off x="8252280" y="372240"/>
              <a:ext cx="219960" cy="366480"/>
            </a:xfrm>
            <a:custGeom>
              <a:rect b="b" l="l" r="r" t="t"/>
              <a:pathLst>
                <a:path extrusionOk="0" h="1018" w="611">
                  <a:moveTo>
                    <a:pt x="527" y="0"/>
                  </a:moveTo>
                  <a:lnTo>
                    <a:pt x="611" y="464"/>
                  </a:lnTo>
                  <a:lnTo>
                    <a:pt x="527" y="1018"/>
                  </a:lnTo>
                  <a:cubicBezTo>
                    <a:pt x="236" y="1018"/>
                    <a:pt x="0" y="790"/>
                    <a:pt x="0" y="509"/>
                  </a:cubicBezTo>
                  <a:cubicBezTo>
                    <a:pt x="0" y="228"/>
                    <a:pt x="236" y="0"/>
                    <a:pt x="527"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2" name="Google Shape;2362;p43"/>
            <p:cNvSpPr/>
            <p:nvPr/>
          </p:nvSpPr>
          <p:spPr>
            <a:xfrm>
              <a:off x="8447760" y="372240"/>
              <a:ext cx="183240" cy="366480"/>
            </a:xfrm>
            <a:custGeom>
              <a:rect b="b" l="l" r="r" t="t"/>
              <a:pathLst>
                <a:path extrusionOk="0" h="1018" w="509">
                  <a:moveTo>
                    <a:pt x="509" y="509"/>
                  </a:moveTo>
                  <a:cubicBezTo>
                    <a:pt x="509" y="790"/>
                    <a:pt x="282" y="1018"/>
                    <a:pt x="0" y="1018"/>
                  </a:cubicBezTo>
                  <a:lnTo>
                    <a:pt x="0" y="0"/>
                  </a:lnTo>
                  <a:cubicBezTo>
                    <a:pt x="282" y="0"/>
                    <a:pt x="509" y="228"/>
                    <a:pt x="509" y="50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3" name="Google Shape;2363;p43"/>
            <p:cNvSpPr/>
            <p:nvPr/>
          </p:nvSpPr>
          <p:spPr>
            <a:xfrm>
              <a:off x="8240040" y="360000"/>
              <a:ext cx="219960" cy="390960"/>
            </a:xfrm>
            <a:custGeom>
              <a:rect b="b" l="l" r="r" t="t"/>
              <a:pathLst>
                <a:path extrusionOk="0" h="1086" w="611">
                  <a:moveTo>
                    <a:pt x="170" y="159"/>
                  </a:moveTo>
                  <a:cubicBezTo>
                    <a:pt x="61" y="262"/>
                    <a:pt x="0" y="399"/>
                    <a:pt x="0" y="543"/>
                  </a:cubicBezTo>
                  <a:cubicBezTo>
                    <a:pt x="0" y="689"/>
                    <a:pt x="61" y="824"/>
                    <a:pt x="170" y="927"/>
                  </a:cubicBezTo>
                  <a:cubicBezTo>
                    <a:pt x="280" y="1029"/>
                    <a:pt x="426" y="1086"/>
                    <a:pt x="582" y="1086"/>
                  </a:cubicBezTo>
                  <a:lnTo>
                    <a:pt x="611" y="1055"/>
                  </a:lnTo>
                  <a:lnTo>
                    <a:pt x="582" y="1023"/>
                  </a:lnTo>
                  <a:cubicBezTo>
                    <a:pt x="453" y="1023"/>
                    <a:pt x="334" y="978"/>
                    <a:pt x="244" y="904"/>
                  </a:cubicBezTo>
                  <a:lnTo>
                    <a:pt x="582" y="588"/>
                  </a:lnTo>
                  <a:lnTo>
                    <a:pt x="582" y="498"/>
                  </a:lnTo>
                  <a:lnTo>
                    <a:pt x="196" y="859"/>
                  </a:lnTo>
                  <a:cubicBezTo>
                    <a:pt x="117" y="774"/>
                    <a:pt x="69" y="663"/>
                    <a:pt x="69" y="543"/>
                  </a:cubicBezTo>
                  <a:cubicBezTo>
                    <a:pt x="69" y="278"/>
                    <a:pt x="299" y="63"/>
                    <a:pt x="582" y="63"/>
                  </a:cubicBezTo>
                  <a:lnTo>
                    <a:pt x="611" y="31"/>
                  </a:lnTo>
                  <a:lnTo>
                    <a:pt x="582" y="0"/>
                  </a:lnTo>
                  <a:cubicBezTo>
                    <a:pt x="426" y="0"/>
                    <a:pt x="280" y="56"/>
                    <a:pt x="170" y="15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4" name="Google Shape;2364;p43"/>
            <p:cNvSpPr/>
            <p:nvPr/>
          </p:nvSpPr>
          <p:spPr>
            <a:xfrm>
              <a:off x="8447760" y="360000"/>
              <a:ext cx="195480" cy="390960"/>
            </a:xfrm>
            <a:custGeom>
              <a:rect b="b" l="l" r="r" t="t"/>
              <a:pathLst>
                <a:path extrusionOk="0" h="1086" w="543">
                  <a:moveTo>
                    <a:pt x="385" y="159"/>
                  </a:moveTo>
                  <a:cubicBezTo>
                    <a:pt x="282" y="56"/>
                    <a:pt x="145" y="0"/>
                    <a:pt x="0" y="0"/>
                  </a:cubicBezTo>
                  <a:lnTo>
                    <a:pt x="0" y="31"/>
                  </a:lnTo>
                  <a:lnTo>
                    <a:pt x="0" y="63"/>
                  </a:lnTo>
                  <a:cubicBezTo>
                    <a:pt x="121" y="63"/>
                    <a:pt x="231" y="107"/>
                    <a:pt x="316" y="183"/>
                  </a:cubicBezTo>
                  <a:lnTo>
                    <a:pt x="142" y="355"/>
                  </a:lnTo>
                  <a:lnTo>
                    <a:pt x="0" y="498"/>
                  </a:lnTo>
                  <a:lnTo>
                    <a:pt x="0" y="588"/>
                  </a:lnTo>
                  <a:lnTo>
                    <a:pt x="1" y="587"/>
                  </a:lnTo>
                  <a:lnTo>
                    <a:pt x="187" y="401"/>
                  </a:lnTo>
                  <a:lnTo>
                    <a:pt x="361" y="227"/>
                  </a:lnTo>
                  <a:cubicBezTo>
                    <a:pt x="435" y="312"/>
                    <a:pt x="481" y="422"/>
                    <a:pt x="481" y="543"/>
                  </a:cubicBezTo>
                  <a:cubicBezTo>
                    <a:pt x="481" y="808"/>
                    <a:pt x="264" y="1023"/>
                    <a:pt x="0" y="1023"/>
                  </a:cubicBezTo>
                  <a:lnTo>
                    <a:pt x="0" y="1055"/>
                  </a:lnTo>
                  <a:lnTo>
                    <a:pt x="0" y="1086"/>
                  </a:lnTo>
                  <a:cubicBezTo>
                    <a:pt x="145" y="1086"/>
                    <a:pt x="282" y="1029"/>
                    <a:pt x="385" y="927"/>
                  </a:cubicBezTo>
                  <a:cubicBezTo>
                    <a:pt x="487" y="824"/>
                    <a:pt x="543" y="689"/>
                    <a:pt x="543" y="543"/>
                  </a:cubicBezTo>
                  <a:cubicBezTo>
                    <a:pt x="543" y="399"/>
                    <a:pt x="487" y="262"/>
                    <a:pt x="385" y="15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5" name="Google Shape;2365;p43"/>
            <p:cNvSpPr/>
            <p:nvPr/>
          </p:nvSpPr>
          <p:spPr>
            <a:xfrm>
              <a:off x="8447760" y="567720"/>
              <a:ext cx="12240" cy="12240"/>
            </a:xfrm>
            <a:custGeom>
              <a:rect b="b" l="l" r="r" t="t"/>
              <a:pathLst>
                <a:path extrusionOk="0" h="34" w="34">
                  <a:moveTo>
                    <a:pt x="0" y="34"/>
                  </a:moveTo>
                  <a:lnTo>
                    <a:pt x="0" y="34"/>
                  </a:lnTo>
                  <a:lnTo>
                    <a:pt x="34" y="0"/>
                  </a:lnTo>
                  <a:lnTo>
                    <a:pt x="0" y="34"/>
                  </a:ln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6" name="Google Shape;2366;p43"/>
            <p:cNvSpPr/>
            <p:nvPr/>
          </p:nvSpPr>
          <p:spPr>
            <a:xfrm>
              <a:off x="8447760" y="421200"/>
              <a:ext cx="48960" cy="48960"/>
            </a:xfrm>
            <a:custGeom>
              <a:rect b="b" l="l" r="r" t="t"/>
              <a:pathLst>
                <a:path extrusionOk="0" h="136" w="136">
                  <a:moveTo>
                    <a:pt x="67" y="0"/>
                  </a:moveTo>
                  <a:cubicBezTo>
                    <a:pt x="105" y="0"/>
                    <a:pt x="136" y="31"/>
                    <a:pt x="136" y="68"/>
                  </a:cubicBezTo>
                  <a:cubicBezTo>
                    <a:pt x="136" y="105"/>
                    <a:pt x="105" y="136"/>
                    <a:pt x="67" y="136"/>
                  </a:cubicBezTo>
                  <a:cubicBezTo>
                    <a:pt x="30" y="136"/>
                    <a:pt x="0" y="105"/>
                    <a:pt x="0" y="68"/>
                  </a:cubicBezTo>
                  <a:cubicBezTo>
                    <a:pt x="0" y="31"/>
                    <a:pt x="30" y="0"/>
                    <a:pt x="67" y="0"/>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7" name="Google Shape;2367;p43"/>
            <p:cNvSpPr/>
            <p:nvPr/>
          </p:nvSpPr>
          <p:spPr>
            <a:xfrm>
              <a:off x="8301240" y="482400"/>
              <a:ext cx="158760" cy="171000"/>
            </a:xfrm>
            <a:custGeom>
              <a:rect b="b" l="l" r="r" t="t"/>
              <a:pathLst>
                <a:path extrusionOk="0" h="475" w="441">
                  <a:moveTo>
                    <a:pt x="403" y="60"/>
                  </a:moveTo>
                  <a:lnTo>
                    <a:pt x="441" y="267"/>
                  </a:lnTo>
                  <a:lnTo>
                    <a:pt x="403" y="475"/>
                  </a:lnTo>
                  <a:lnTo>
                    <a:pt x="180" y="475"/>
                  </a:lnTo>
                  <a:cubicBezTo>
                    <a:pt x="109" y="475"/>
                    <a:pt x="52" y="424"/>
                    <a:pt x="52" y="361"/>
                  </a:cubicBezTo>
                  <a:cubicBezTo>
                    <a:pt x="52" y="340"/>
                    <a:pt x="58" y="321"/>
                    <a:pt x="70" y="303"/>
                  </a:cubicBezTo>
                  <a:cubicBezTo>
                    <a:pt x="26" y="271"/>
                    <a:pt x="0" y="223"/>
                    <a:pt x="0" y="171"/>
                  </a:cubicBezTo>
                  <a:cubicBezTo>
                    <a:pt x="0" y="77"/>
                    <a:pt x="87" y="0"/>
                    <a:pt x="192" y="0"/>
                  </a:cubicBezTo>
                  <a:cubicBezTo>
                    <a:pt x="253" y="0"/>
                    <a:pt x="310" y="25"/>
                    <a:pt x="346" y="67"/>
                  </a:cubicBezTo>
                  <a:cubicBezTo>
                    <a:pt x="365" y="63"/>
                    <a:pt x="384" y="61"/>
                    <a:pt x="403" y="6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68" name="Google Shape;2368;p43"/>
            <p:cNvSpPr/>
            <p:nvPr/>
          </p:nvSpPr>
          <p:spPr>
            <a:xfrm>
              <a:off x="8447760" y="506520"/>
              <a:ext cx="134280" cy="146880"/>
            </a:xfrm>
            <a:custGeom>
              <a:rect b="b" l="l" r="r" t="t"/>
              <a:pathLst>
                <a:path extrusionOk="0" h="408" w="373">
                  <a:moveTo>
                    <a:pt x="373" y="296"/>
                  </a:moveTo>
                  <a:cubicBezTo>
                    <a:pt x="373" y="358"/>
                    <a:pt x="321" y="408"/>
                    <a:pt x="255" y="408"/>
                  </a:cubicBezTo>
                  <a:lnTo>
                    <a:pt x="0" y="408"/>
                  </a:lnTo>
                  <a:lnTo>
                    <a:pt x="0" y="0"/>
                  </a:lnTo>
                  <a:lnTo>
                    <a:pt x="6" y="0"/>
                  </a:lnTo>
                  <a:cubicBezTo>
                    <a:pt x="118" y="0"/>
                    <a:pt x="211" y="81"/>
                    <a:pt x="222" y="184"/>
                  </a:cubicBezTo>
                  <a:lnTo>
                    <a:pt x="255" y="184"/>
                  </a:lnTo>
                  <a:cubicBezTo>
                    <a:pt x="321" y="184"/>
                    <a:pt x="373" y="235"/>
                    <a:pt x="373" y="296"/>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69" name="Google Shape;2369;p43"/>
          <p:cNvGrpSpPr/>
          <p:nvPr/>
        </p:nvGrpSpPr>
        <p:grpSpPr>
          <a:xfrm>
            <a:off x="5961593" y="3046625"/>
            <a:ext cx="407917" cy="395534"/>
            <a:chOff x="9290880" y="360000"/>
            <a:chExt cx="403200" cy="390960"/>
          </a:xfrm>
        </p:grpSpPr>
        <p:sp>
          <p:nvSpPr>
            <p:cNvPr id="2370" name="Google Shape;2370;p43"/>
            <p:cNvSpPr/>
            <p:nvPr/>
          </p:nvSpPr>
          <p:spPr>
            <a:xfrm>
              <a:off x="9498600" y="360000"/>
              <a:ext cx="195480" cy="390960"/>
            </a:xfrm>
            <a:custGeom>
              <a:rect b="b" l="l" r="r" t="t"/>
              <a:pathLst>
                <a:path extrusionOk="0" h="1086" w="543">
                  <a:moveTo>
                    <a:pt x="543" y="543"/>
                  </a:moveTo>
                  <a:cubicBezTo>
                    <a:pt x="543" y="843"/>
                    <a:pt x="299" y="1086"/>
                    <a:pt x="0" y="1086"/>
                  </a:cubicBezTo>
                  <a:lnTo>
                    <a:pt x="0" y="0"/>
                  </a:lnTo>
                  <a:cubicBezTo>
                    <a:pt x="299" y="0"/>
                    <a:pt x="543" y="243"/>
                    <a:pt x="543"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1" name="Google Shape;2371;p43"/>
            <p:cNvSpPr/>
            <p:nvPr/>
          </p:nvSpPr>
          <p:spPr>
            <a:xfrm>
              <a:off x="9290880" y="360000"/>
              <a:ext cx="232200" cy="390960"/>
            </a:xfrm>
            <a:custGeom>
              <a:rect b="b" l="l" r="r" t="t"/>
              <a:pathLst>
                <a:path extrusionOk="0" h="1086" w="645">
                  <a:moveTo>
                    <a:pt x="551" y="0"/>
                  </a:moveTo>
                  <a:lnTo>
                    <a:pt x="645" y="532"/>
                  </a:lnTo>
                  <a:lnTo>
                    <a:pt x="551" y="1086"/>
                  </a:lnTo>
                  <a:cubicBezTo>
                    <a:pt x="480" y="1086"/>
                    <a:pt x="412" y="1072"/>
                    <a:pt x="350" y="1049"/>
                  </a:cubicBezTo>
                  <a:cubicBezTo>
                    <a:pt x="166" y="978"/>
                    <a:pt x="32" y="815"/>
                    <a:pt x="5" y="617"/>
                  </a:cubicBezTo>
                  <a:cubicBezTo>
                    <a:pt x="1" y="592"/>
                    <a:pt x="0" y="567"/>
                    <a:pt x="0" y="543"/>
                  </a:cubicBezTo>
                  <a:cubicBezTo>
                    <a:pt x="0" y="312"/>
                    <a:pt x="144" y="116"/>
                    <a:pt x="350" y="37"/>
                  </a:cubicBezTo>
                  <a:cubicBezTo>
                    <a:pt x="412" y="13"/>
                    <a:pt x="480" y="0"/>
                    <a:pt x="551"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2" name="Google Shape;2372;p43"/>
            <p:cNvSpPr/>
            <p:nvPr/>
          </p:nvSpPr>
          <p:spPr>
            <a:xfrm>
              <a:off x="9290880" y="579960"/>
              <a:ext cx="207720" cy="158760"/>
            </a:xfrm>
            <a:custGeom>
              <a:rect b="b" l="l" r="r" t="t"/>
              <a:pathLst>
                <a:path extrusionOk="0" h="441" w="577">
                  <a:moveTo>
                    <a:pt x="530" y="311"/>
                  </a:moveTo>
                  <a:lnTo>
                    <a:pt x="365" y="441"/>
                  </a:lnTo>
                  <a:cubicBezTo>
                    <a:pt x="171" y="370"/>
                    <a:pt x="29" y="205"/>
                    <a:pt x="0" y="7"/>
                  </a:cubicBezTo>
                  <a:lnTo>
                    <a:pt x="168" y="58"/>
                  </a:lnTo>
                  <a:cubicBezTo>
                    <a:pt x="211" y="72"/>
                    <a:pt x="260" y="62"/>
                    <a:pt x="296" y="31"/>
                  </a:cubicBezTo>
                  <a:cubicBezTo>
                    <a:pt x="355" y="-20"/>
                    <a:pt x="449" y="-8"/>
                    <a:pt x="492" y="57"/>
                  </a:cubicBezTo>
                  <a:lnTo>
                    <a:pt x="558" y="154"/>
                  </a:lnTo>
                  <a:cubicBezTo>
                    <a:pt x="591" y="205"/>
                    <a:pt x="580" y="273"/>
                    <a:pt x="530" y="311"/>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3" name="Google Shape;2373;p43"/>
            <p:cNvSpPr/>
            <p:nvPr/>
          </p:nvSpPr>
          <p:spPr>
            <a:xfrm>
              <a:off x="9425160" y="360000"/>
              <a:ext cx="73440" cy="85680"/>
            </a:xfrm>
            <a:custGeom>
              <a:rect b="b" l="l" r="r" t="t"/>
              <a:pathLst>
                <a:path extrusionOk="0" h="238" w="204">
                  <a:moveTo>
                    <a:pt x="204" y="0"/>
                  </a:moveTo>
                  <a:lnTo>
                    <a:pt x="204" y="238"/>
                  </a:lnTo>
                  <a:cubicBezTo>
                    <a:pt x="198" y="237"/>
                    <a:pt x="193" y="237"/>
                    <a:pt x="187" y="237"/>
                  </a:cubicBezTo>
                  <a:cubicBezTo>
                    <a:pt x="124" y="237"/>
                    <a:pt x="69" y="206"/>
                    <a:pt x="52" y="162"/>
                  </a:cubicBezTo>
                  <a:lnTo>
                    <a:pt x="0" y="38"/>
                  </a:lnTo>
                  <a:cubicBezTo>
                    <a:pt x="64" y="13"/>
                    <a:pt x="133" y="0"/>
                    <a:pt x="20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74" name="Google Shape;2374;p43"/>
            <p:cNvSpPr/>
            <p:nvPr/>
          </p:nvSpPr>
          <p:spPr>
            <a:xfrm>
              <a:off x="9498600" y="360000"/>
              <a:ext cx="134280" cy="390960"/>
            </a:xfrm>
            <a:custGeom>
              <a:rect b="b" l="l" r="r" t="t"/>
              <a:pathLst>
                <a:path extrusionOk="0" h="1086" w="373">
                  <a:moveTo>
                    <a:pt x="350" y="627"/>
                  </a:moveTo>
                  <a:cubicBezTo>
                    <a:pt x="344" y="610"/>
                    <a:pt x="324" y="600"/>
                    <a:pt x="304" y="602"/>
                  </a:cubicBezTo>
                  <a:cubicBezTo>
                    <a:pt x="253" y="608"/>
                    <a:pt x="157" y="599"/>
                    <a:pt x="186" y="431"/>
                  </a:cubicBezTo>
                  <a:cubicBezTo>
                    <a:pt x="224" y="206"/>
                    <a:pt x="0" y="0"/>
                    <a:pt x="0" y="0"/>
                  </a:cubicBezTo>
                  <a:lnTo>
                    <a:pt x="0" y="1086"/>
                  </a:lnTo>
                  <a:cubicBezTo>
                    <a:pt x="242" y="1081"/>
                    <a:pt x="443" y="834"/>
                    <a:pt x="350" y="627"/>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8" name="Shape 2378"/>
        <p:cNvGrpSpPr/>
        <p:nvPr/>
      </p:nvGrpSpPr>
      <p:grpSpPr>
        <a:xfrm>
          <a:off x="0" y="0"/>
          <a:ext cx="0" cy="0"/>
          <a:chOff x="0" y="0"/>
          <a:chExt cx="0" cy="0"/>
        </a:xfrm>
      </p:grpSpPr>
      <p:sp>
        <p:nvSpPr>
          <p:cNvPr id="2379" name="Google Shape;2379;p44"/>
          <p:cNvSpPr txBox="1"/>
          <p:nvPr>
            <p:ph idx="2" type="subTitle"/>
          </p:nvPr>
        </p:nvSpPr>
        <p:spPr>
          <a:xfrm>
            <a:off x="3582448" y="2147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2380" name="Google Shape;2380;p44"/>
          <p:cNvSpPr txBox="1"/>
          <p:nvPr>
            <p:ph idx="5" type="subTitle"/>
          </p:nvPr>
        </p:nvSpPr>
        <p:spPr>
          <a:xfrm>
            <a:off x="6052297" y="2147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381" name="Google Shape;2381;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Reviewing concepts is a good idea</a:t>
            </a:r>
            <a:endParaRPr/>
          </a:p>
        </p:txBody>
      </p:sp>
      <p:sp>
        <p:nvSpPr>
          <p:cNvPr id="2382" name="Google Shape;2382;p44"/>
          <p:cNvSpPr txBox="1"/>
          <p:nvPr>
            <p:ph idx="1" type="subTitle"/>
          </p:nvPr>
        </p:nvSpPr>
        <p:spPr>
          <a:xfrm>
            <a:off x="1112600" y="2147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2383" name="Google Shape;2383;p44"/>
          <p:cNvSpPr txBox="1"/>
          <p:nvPr>
            <p:ph idx="3" type="subTitle"/>
          </p:nvPr>
        </p:nvSpPr>
        <p:spPr>
          <a:xfrm>
            <a:off x="1112600" y="4015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384" name="Google Shape;2384;p44"/>
          <p:cNvSpPr txBox="1"/>
          <p:nvPr>
            <p:ph idx="4" type="subTitle"/>
          </p:nvPr>
        </p:nvSpPr>
        <p:spPr>
          <a:xfrm>
            <a:off x="3582448" y="4015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2385" name="Google Shape;2385;p44"/>
          <p:cNvSpPr txBox="1"/>
          <p:nvPr>
            <p:ph idx="6" type="subTitle"/>
          </p:nvPr>
        </p:nvSpPr>
        <p:spPr>
          <a:xfrm>
            <a:off x="6052297" y="4015298"/>
            <a:ext cx="1975200" cy="53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386" name="Google Shape;2386;p44"/>
          <p:cNvSpPr txBox="1"/>
          <p:nvPr>
            <p:ph idx="7" type="subTitle"/>
          </p:nvPr>
        </p:nvSpPr>
        <p:spPr>
          <a:xfrm>
            <a:off x="1111100" y="1656577"/>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387" name="Google Shape;2387;p44"/>
          <p:cNvSpPr txBox="1"/>
          <p:nvPr>
            <p:ph idx="8" type="subTitle"/>
          </p:nvPr>
        </p:nvSpPr>
        <p:spPr>
          <a:xfrm>
            <a:off x="3580948" y="1656577"/>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388" name="Google Shape;2388;p44"/>
          <p:cNvSpPr txBox="1"/>
          <p:nvPr>
            <p:ph idx="9" type="subTitle"/>
          </p:nvPr>
        </p:nvSpPr>
        <p:spPr>
          <a:xfrm>
            <a:off x="6050797" y="1656577"/>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389" name="Google Shape;2389;p44"/>
          <p:cNvSpPr txBox="1"/>
          <p:nvPr>
            <p:ph idx="13" type="subTitle"/>
          </p:nvPr>
        </p:nvSpPr>
        <p:spPr>
          <a:xfrm>
            <a:off x="1111100" y="3523350"/>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390" name="Google Shape;2390;p44"/>
          <p:cNvSpPr txBox="1"/>
          <p:nvPr>
            <p:ph idx="14" type="subTitle"/>
          </p:nvPr>
        </p:nvSpPr>
        <p:spPr>
          <a:xfrm>
            <a:off x="3580948" y="3523350"/>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391" name="Google Shape;2391;p44"/>
          <p:cNvSpPr txBox="1"/>
          <p:nvPr>
            <p:ph idx="15" type="subTitle"/>
          </p:nvPr>
        </p:nvSpPr>
        <p:spPr>
          <a:xfrm>
            <a:off x="6050797" y="3523350"/>
            <a:ext cx="19782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2392" name="Google Shape;2392;p44"/>
          <p:cNvGrpSpPr/>
          <p:nvPr/>
        </p:nvGrpSpPr>
        <p:grpSpPr>
          <a:xfrm>
            <a:off x="1914816" y="1301198"/>
            <a:ext cx="370768" cy="383151"/>
            <a:chOff x="640080" y="2486160"/>
            <a:chExt cx="366480" cy="378720"/>
          </a:xfrm>
        </p:grpSpPr>
        <p:sp>
          <p:nvSpPr>
            <p:cNvPr id="2393" name="Google Shape;2393;p44"/>
            <p:cNvSpPr/>
            <p:nvPr/>
          </p:nvSpPr>
          <p:spPr>
            <a:xfrm>
              <a:off x="640080" y="2486160"/>
              <a:ext cx="195480" cy="378720"/>
            </a:xfrm>
            <a:custGeom>
              <a:rect b="b" l="l" r="r" t="t"/>
              <a:pathLst>
                <a:path extrusionOk="0" h="1052" w="543">
                  <a:moveTo>
                    <a:pt x="476" y="487"/>
                  </a:moveTo>
                  <a:lnTo>
                    <a:pt x="360" y="591"/>
                  </a:lnTo>
                  <a:lnTo>
                    <a:pt x="375" y="398"/>
                  </a:lnTo>
                  <a:lnTo>
                    <a:pt x="476" y="487"/>
                  </a:lnTo>
                  <a:moveTo>
                    <a:pt x="476" y="836"/>
                  </a:moveTo>
                  <a:lnTo>
                    <a:pt x="332" y="964"/>
                  </a:lnTo>
                  <a:lnTo>
                    <a:pt x="350" y="725"/>
                  </a:lnTo>
                  <a:lnTo>
                    <a:pt x="476" y="836"/>
                  </a:lnTo>
                  <a:moveTo>
                    <a:pt x="290" y="625"/>
                  </a:moveTo>
                  <a:lnTo>
                    <a:pt x="108" y="625"/>
                  </a:lnTo>
                  <a:lnTo>
                    <a:pt x="305" y="419"/>
                  </a:lnTo>
                  <a:lnTo>
                    <a:pt x="290" y="625"/>
                  </a:lnTo>
                  <a:moveTo>
                    <a:pt x="523" y="0"/>
                  </a:moveTo>
                  <a:cubicBezTo>
                    <a:pt x="505" y="0"/>
                    <a:pt x="490" y="13"/>
                    <a:pt x="490" y="30"/>
                  </a:cubicBezTo>
                  <a:lnTo>
                    <a:pt x="490" y="135"/>
                  </a:lnTo>
                  <a:cubicBezTo>
                    <a:pt x="250" y="383"/>
                    <a:pt x="402" y="225"/>
                    <a:pt x="9" y="636"/>
                  </a:cubicBezTo>
                  <a:cubicBezTo>
                    <a:pt x="3" y="642"/>
                    <a:pt x="0" y="650"/>
                    <a:pt x="0" y="658"/>
                  </a:cubicBezTo>
                  <a:lnTo>
                    <a:pt x="0" y="658"/>
                  </a:lnTo>
                  <a:lnTo>
                    <a:pt x="0" y="761"/>
                  </a:lnTo>
                  <a:cubicBezTo>
                    <a:pt x="0" y="778"/>
                    <a:pt x="15" y="791"/>
                    <a:pt x="34" y="791"/>
                  </a:cubicBezTo>
                  <a:cubicBezTo>
                    <a:pt x="53" y="791"/>
                    <a:pt x="66" y="778"/>
                    <a:pt x="66" y="761"/>
                  </a:cubicBezTo>
                  <a:lnTo>
                    <a:pt x="66" y="687"/>
                  </a:lnTo>
                  <a:lnTo>
                    <a:pt x="286" y="687"/>
                  </a:lnTo>
                  <a:lnTo>
                    <a:pt x="260" y="1019"/>
                  </a:lnTo>
                  <a:cubicBezTo>
                    <a:pt x="259" y="1037"/>
                    <a:pt x="274" y="1052"/>
                    <a:pt x="294" y="1052"/>
                  </a:cubicBezTo>
                  <a:lnTo>
                    <a:pt x="523" y="1052"/>
                  </a:lnTo>
                  <a:lnTo>
                    <a:pt x="543" y="1021"/>
                  </a:lnTo>
                  <a:lnTo>
                    <a:pt x="523" y="991"/>
                  </a:lnTo>
                  <a:lnTo>
                    <a:pt x="398" y="991"/>
                  </a:lnTo>
                  <a:lnTo>
                    <a:pt x="523" y="880"/>
                  </a:lnTo>
                  <a:lnTo>
                    <a:pt x="543" y="838"/>
                  </a:lnTo>
                  <a:lnTo>
                    <a:pt x="523" y="794"/>
                  </a:lnTo>
                  <a:lnTo>
                    <a:pt x="403" y="687"/>
                  </a:lnTo>
                  <a:lnTo>
                    <a:pt x="523" y="687"/>
                  </a:lnTo>
                  <a:lnTo>
                    <a:pt x="543" y="658"/>
                  </a:lnTo>
                  <a:lnTo>
                    <a:pt x="523" y="625"/>
                  </a:lnTo>
                  <a:lnTo>
                    <a:pt x="417" y="625"/>
                  </a:lnTo>
                  <a:lnTo>
                    <a:pt x="523" y="531"/>
                  </a:lnTo>
                  <a:lnTo>
                    <a:pt x="543" y="487"/>
                  </a:lnTo>
                  <a:lnTo>
                    <a:pt x="523" y="445"/>
                  </a:lnTo>
                  <a:lnTo>
                    <a:pt x="429" y="362"/>
                  </a:lnTo>
                  <a:lnTo>
                    <a:pt x="523" y="362"/>
                  </a:lnTo>
                  <a:lnTo>
                    <a:pt x="543" y="331"/>
                  </a:lnTo>
                  <a:lnTo>
                    <a:pt x="523" y="300"/>
                  </a:lnTo>
                  <a:lnTo>
                    <a:pt x="421" y="300"/>
                  </a:lnTo>
                  <a:lnTo>
                    <a:pt x="523" y="193"/>
                  </a:lnTo>
                  <a:lnTo>
                    <a:pt x="523" y="93"/>
                  </a:lnTo>
                  <a:lnTo>
                    <a:pt x="523" y="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4" name="Google Shape;2394;p44"/>
            <p:cNvSpPr/>
            <p:nvPr/>
          </p:nvSpPr>
          <p:spPr>
            <a:xfrm>
              <a:off x="823320" y="2486160"/>
              <a:ext cx="183240" cy="378720"/>
            </a:xfrm>
            <a:custGeom>
              <a:rect b="b" l="l" r="r" t="t"/>
              <a:pathLst>
                <a:path extrusionOk="0" h="1052" w="509">
                  <a:moveTo>
                    <a:pt x="228" y="625"/>
                  </a:moveTo>
                  <a:lnTo>
                    <a:pt x="213" y="420"/>
                  </a:lnTo>
                  <a:lnTo>
                    <a:pt x="405" y="625"/>
                  </a:lnTo>
                  <a:lnTo>
                    <a:pt x="228" y="625"/>
                  </a:lnTo>
                  <a:moveTo>
                    <a:pt x="47" y="836"/>
                  </a:moveTo>
                  <a:lnTo>
                    <a:pt x="170" y="725"/>
                  </a:lnTo>
                  <a:lnTo>
                    <a:pt x="187" y="964"/>
                  </a:lnTo>
                  <a:lnTo>
                    <a:pt x="47" y="836"/>
                  </a:lnTo>
                  <a:moveTo>
                    <a:pt x="47" y="487"/>
                  </a:moveTo>
                  <a:lnTo>
                    <a:pt x="146" y="398"/>
                  </a:lnTo>
                  <a:lnTo>
                    <a:pt x="160" y="591"/>
                  </a:lnTo>
                  <a:lnTo>
                    <a:pt x="47" y="487"/>
                  </a:lnTo>
                  <a:moveTo>
                    <a:pt x="509" y="658"/>
                  </a:moveTo>
                  <a:cubicBezTo>
                    <a:pt x="509" y="650"/>
                    <a:pt x="507" y="642"/>
                    <a:pt x="501" y="636"/>
                  </a:cubicBezTo>
                  <a:cubicBezTo>
                    <a:pt x="108" y="215"/>
                    <a:pt x="256" y="373"/>
                    <a:pt x="33" y="135"/>
                  </a:cubicBezTo>
                  <a:lnTo>
                    <a:pt x="33" y="30"/>
                  </a:lnTo>
                  <a:cubicBezTo>
                    <a:pt x="33" y="13"/>
                    <a:pt x="18" y="0"/>
                    <a:pt x="0" y="0"/>
                  </a:cubicBezTo>
                  <a:lnTo>
                    <a:pt x="0" y="193"/>
                  </a:lnTo>
                  <a:lnTo>
                    <a:pt x="100" y="300"/>
                  </a:lnTo>
                  <a:lnTo>
                    <a:pt x="0" y="300"/>
                  </a:lnTo>
                  <a:lnTo>
                    <a:pt x="0" y="362"/>
                  </a:lnTo>
                  <a:lnTo>
                    <a:pt x="93" y="362"/>
                  </a:lnTo>
                  <a:lnTo>
                    <a:pt x="0" y="445"/>
                  </a:lnTo>
                  <a:lnTo>
                    <a:pt x="0" y="531"/>
                  </a:lnTo>
                  <a:lnTo>
                    <a:pt x="104" y="625"/>
                  </a:lnTo>
                  <a:lnTo>
                    <a:pt x="0" y="625"/>
                  </a:lnTo>
                  <a:lnTo>
                    <a:pt x="0" y="687"/>
                  </a:lnTo>
                  <a:lnTo>
                    <a:pt x="117" y="687"/>
                  </a:lnTo>
                  <a:lnTo>
                    <a:pt x="0" y="794"/>
                  </a:lnTo>
                  <a:lnTo>
                    <a:pt x="0" y="880"/>
                  </a:lnTo>
                  <a:lnTo>
                    <a:pt x="121" y="991"/>
                  </a:lnTo>
                  <a:lnTo>
                    <a:pt x="0" y="991"/>
                  </a:lnTo>
                  <a:lnTo>
                    <a:pt x="0" y="1052"/>
                  </a:lnTo>
                  <a:lnTo>
                    <a:pt x="224" y="1052"/>
                  </a:lnTo>
                  <a:cubicBezTo>
                    <a:pt x="243" y="1052"/>
                    <a:pt x="258" y="1037"/>
                    <a:pt x="257" y="1019"/>
                  </a:cubicBezTo>
                  <a:lnTo>
                    <a:pt x="232" y="687"/>
                  </a:lnTo>
                  <a:lnTo>
                    <a:pt x="444" y="687"/>
                  </a:lnTo>
                  <a:lnTo>
                    <a:pt x="444" y="761"/>
                  </a:lnTo>
                  <a:cubicBezTo>
                    <a:pt x="444" y="778"/>
                    <a:pt x="458" y="791"/>
                    <a:pt x="476" y="791"/>
                  </a:cubicBezTo>
                  <a:cubicBezTo>
                    <a:pt x="495" y="791"/>
                    <a:pt x="509" y="778"/>
                    <a:pt x="509" y="761"/>
                  </a:cubicBezTo>
                  <a:lnTo>
                    <a:pt x="509" y="658"/>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95" name="Google Shape;2395;p44"/>
          <p:cNvGrpSpPr/>
          <p:nvPr/>
        </p:nvGrpSpPr>
        <p:grpSpPr>
          <a:xfrm>
            <a:off x="4368043" y="1260674"/>
            <a:ext cx="407917" cy="395898"/>
            <a:chOff x="1605240" y="2412720"/>
            <a:chExt cx="403200" cy="391320"/>
          </a:xfrm>
        </p:grpSpPr>
        <p:sp>
          <p:nvSpPr>
            <p:cNvPr id="2396" name="Google Shape;2396;p44"/>
            <p:cNvSpPr/>
            <p:nvPr/>
          </p:nvSpPr>
          <p:spPr>
            <a:xfrm>
              <a:off x="1764000" y="2473920"/>
              <a:ext cx="61200" cy="73440"/>
            </a:xfrm>
            <a:custGeom>
              <a:rect b="b" l="l" r="r" t="t"/>
              <a:pathLst>
                <a:path extrusionOk="0" h="204" w="170">
                  <a:moveTo>
                    <a:pt x="69" y="0"/>
                  </a:moveTo>
                  <a:cubicBezTo>
                    <a:pt x="30" y="0"/>
                    <a:pt x="0" y="31"/>
                    <a:pt x="0" y="69"/>
                  </a:cubicBezTo>
                  <a:lnTo>
                    <a:pt x="0" y="204"/>
                  </a:lnTo>
                  <a:lnTo>
                    <a:pt x="135" y="204"/>
                  </a:lnTo>
                  <a:lnTo>
                    <a:pt x="170" y="79"/>
                  </a:lnTo>
                  <a:lnTo>
                    <a:pt x="135" y="0"/>
                  </a:lnTo>
                  <a:lnTo>
                    <a:pt x="6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7" name="Google Shape;2397;p44"/>
            <p:cNvSpPr/>
            <p:nvPr/>
          </p:nvSpPr>
          <p:spPr>
            <a:xfrm>
              <a:off x="1812960" y="2473920"/>
              <a:ext cx="48960" cy="73440"/>
            </a:xfrm>
            <a:custGeom>
              <a:rect b="b" l="l" r="r" t="t"/>
              <a:pathLst>
                <a:path extrusionOk="0" h="204" w="136">
                  <a:moveTo>
                    <a:pt x="68" y="0"/>
                  </a:moveTo>
                  <a:lnTo>
                    <a:pt x="0" y="0"/>
                  </a:lnTo>
                  <a:lnTo>
                    <a:pt x="0" y="204"/>
                  </a:lnTo>
                  <a:lnTo>
                    <a:pt x="136" y="204"/>
                  </a:lnTo>
                  <a:lnTo>
                    <a:pt x="136" y="69"/>
                  </a:lnTo>
                  <a:cubicBezTo>
                    <a:pt x="136" y="31"/>
                    <a:pt x="106" y="0"/>
                    <a:pt x="68" y="0"/>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8" name="Google Shape;2398;p44"/>
            <p:cNvSpPr/>
            <p:nvPr/>
          </p:nvSpPr>
          <p:spPr>
            <a:xfrm>
              <a:off x="1727280" y="2522880"/>
              <a:ext cx="97920" cy="219960"/>
            </a:xfrm>
            <a:custGeom>
              <a:rect b="b" l="l" r="r" t="t"/>
              <a:pathLst>
                <a:path extrusionOk="0" h="611" w="272">
                  <a:moveTo>
                    <a:pt x="76" y="0"/>
                  </a:moveTo>
                  <a:cubicBezTo>
                    <a:pt x="34" y="0"/>
                    <a:pt x="0" y="34"/>
                    <a:pt x="0" y="74"/>
                  </a:cubicBezTo>
                  <a:lnTo>
                    <a:pt x="0" y="470"/>
                  </a:lnTo>
                  <a:cubicBezTo>
                    <a:pt x="0" y="548"/>
                    <a:pt x="65" y="611"/>
                    <a:pt x="146" y="611"/>
                  </a:cubicBezTo>
                  <a:lnTo>
                    <a:pt x="227" y="611"/>
                  </a:lnTo>
                  <a:lnTo>
                    <a:pt x="272" y="265"/>
                  </a:lnTo>
                  <a:lnTo>
                    <a:pt x="227" y="0"/>
                  </a:lnTo>
                  <a:lnTo>
                    <a:pt x="76"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99" name="Google Shape;2399;p44"/>
            <p:cNvSpPr/>
            <p:nvPr/>
          </p:nvSpPr>
          <p:spPr>
            <a:xfrm>
              <a:off x="1812960" y="2522880"/>
              <a:ext cx="85680" cy="219960"/>
            </a:xfrm>
            <a:custGeom>
              <a:rect b="b" l="l" r="r" t="t"/>
              <a:pathLst>
                <a:path extrusionOk="0" h="611" w="238">
                  <a:moveTo>
                    <a:pt x="160" y="0"/>
                  </a:moveTo>
                  <a:lnTo>
                    <a:pt x="0" y="0"/>
                  </a:lnTo>
                  <a:lnTo>
                    <a:pt x="0" y="611"/>
                  </a:lnTo>
                  <a:lnTo>
                    <a:pt x="86" y="611"/>
                  </a:lnTo>
                  <a:cubicBezTo>
                    <a:pt x="170" y="611"/>
                    <a:pt x="238" y="548"/>
                    <a:pt x="238" y="470"/>
                  </a:cubicBezTo>
                  <a:lnTo>
                    <a:pt x="238" y="74"/>
                  </a:lnTo>
                  <a:cubicBezTo>
                    <a:pt x="238" y="34"/>
                    <a:pt x="202" y="0"/>
                    <a:pt x="16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0" name="Google Shape;2400;p44"/>
            <p:cNvSpPr/>
            <p:nvPr/>
          </p:nvSpPr>
          <p:spPr>
            <a:xfrm>
              <a:off x="1605240" y="2412720"/>
              <a:ext cx="207720" cy="391320"/>
            </a:xfrm>
            <a:custGeom>
              <a:rect b="b" l="l" r="r" t="t"/>
              <a:pathLst>
                <a:path extrusionOk="0" h="1087" w="577">
                  <a:moveTo>
                    <a:pt x="229" y="299"/>
                  </a:moveTo>
                  <a:cubicBezTo>
                    <a:pt x="246" y="299"/>
                    <a:pt x="261" y="286"/>
                    <a:pt x="261" y="268"/>
                  </a:cubicBezTo>
                  <a:lnTo>
                    <a:pt x="261" y="163"/>
                  </a:lnTo>
                  <a:cubicBezTo>
                    <a:pt x="345" y="101"/>
                    <a:pt x="449" y="64"/>
                    <a:pt x="562" y="64"/>
                  </a:cubicBezTo>
                  <a:lnTo>
                    <a:pt x="577" y="32"/>
                  </a:lnTo>
                  <a:lnTo>
                    <a:pt x="562" y="0"/>
                  </a:lnTo>
                  <a:cubicBezTo>
                    <a:pt x="436" y="0"/>
                    <a:pt x="315" y="41"/>
                    <a:pt x="216" y="115"/>
                  </a:cubicBezTo>
                  <a:lnTo>
                    <a:pt x="106" y="115"/>
                  </a:lnTo>
                  <a:cubicBezTo>
                    <a:pt x="88" y="115"/>
                    <a:pt x="73" y="129"/>
                    <a:pt x="73" y="147"/>
                  </a:cubicBezTo>
                  <a:cubicBezTo>
                    <a:pt x="73" y="165"/>
                    <a:pt x="88" y="179"/>
                    <a:pt x="106" y="179"/>
                  </a:cubicBezTo>
                  <a:lnTo>
                    <a:pt x="146" y="179"/>
                  </a:lnTo>
                  <a:cubicBezTo>
                    <a:pt x="52" y="279"/>
                    <a:pt x="0" y="408"/>
                    <a:pt x="0" y="543"/>
                  </a:cubicBezTo>
                  <a:cubicBezTo>
                    <a:pt x="0" y="688"/>
                    <a:pt x="59" y="825"/>
                    <a:pt x="165" y="927"/>
                  </a:cubicBezTo>
                  <a:cubicBezTo>
                    <a:pt x="271" y="1030"/>
                    <a:pt x="412" y="1087"/>
                    <a:pt x="562" y="1087"/>
                  </a:cubicBezTo>
                  <a:lnTo>
                    <a:pt x="577" y="1055"/>
                  </a:lnTo>
                  <a:lnTo>
                    <a:pt x="562" y="1023"/>
                  </a:lnTo>
                  <a:cubicBezTo>
                    <a:pt x="288" y="1023"/>
                    <a:pt x="66" y="808"/>
                    <a:pt x="66" y="543"/>
                  </a:cubicBezTo>
                  <a:cubicBezTo>
                    <a:pt x="66" y="420"/>
                    <a:pt x="115" y="306"/>
                    <a:pt x="195" y="221"/>
                  </a:cubicBezTo>
                  <a:lnTo>
                    <a:pt x="195" y="268"/>
                  </a:lnTo>
                  <a:cubicBezTo>
                    <a:pt x="195" y="286"/>
                    <a:pt x="210" y="299"/>
                    <a:pt x="229" y="29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1" name="Google Shape;2401;p44"/>
            <p:cNvSpPr/>
            <p:nvPr/>
          </p:nvSpPr>
          <p:spPr>
            <a:xfrm>
              <a:off x="1812960" y="2412720"/>
              <a:ext cx="195480" cy="391320"/>
            </a:xfrm>
            <a:custGeom>
              <a:rect b="b" l="l" r="r" t="t"/>
              <a:pathLst>
                <a:path extrusionOk="0" h="1087" w="543">
                  <a:moveTo>
                    <a:pt x="440" y="908"/>
                  </a:moveTo>
                  <a:lnTo>
                    <a:pt x="403" y="908"/>
                  </a:lnTo>
                  <a:cubicBezTo>
                    <a:pt x="493" y="808"/>
                    <a:pt x="543" y="679"/>
                    <a:pt x="543" y="543"/>
                  </a:cubicBezTo>
                  <a:cubicBezTo>
                    <a:pt x="543" y="398"/>
                    <a:pt x="487" y="262"/>
                    <a:pt x="384" y="159"/>
                  </a:cubicBezTo>
                  <a:cubicBezTo>
                    <a:pt x="281" y="57"/>
                    <a:pt x="145" y="0"/>
                    <a:pt x="0" y="0"/>
                  </a:cubicBezTo>
                  <a:lnTo>
                    <a:pt x="0" y="64"/>
                  </a:lnTo>
                  <a:cubicBezTo>
                    <a:pt x="264" y="64"/>
                    <a:pt x="479" y="279"/>
                    <a:pt x="479" y="543"/>
                  </a:cubicBezTo>
                  <a:cubicBezTo>
                    <a:pt x="479" y="667"/>
                    <a:pt x="433" y="781"/>
                    <a:pt x="354" y="866"/>
                  </a:cubicBezTo>
                  <a:lnTo>
                    <a:pt x="354" y="819"/>
                  </a:lnTo>
                  <a:cubicBezTo>
                    <a:pt x="354" y="801"/>
                    <a:pt x="341" y="787"/>
                    <a:pt x="323" y="787"/>
                  </a:cubicBezTo>
                  <a:cubicBezTo>
                    <a:pt x="305" y="787"/>
                    <a:pt x="291" y="801"/>
                    <a:pt x="291" y="819"/>
                  </a:cubicBezTo>
                  <a:lnTo>
                    <a:pt x="291" y="924"/>
                  </a:lnTo>
                  <a:cubicBezTo>
                    <a:pt x="210" y="986"/>
                    <a:pt x="110" y="1023"/>
                    <a:pt x="0" y="1023"/>
                  </a:cubicBezTo>
                  <a:lnTo>
                    <a:pt x="0" y="1087"/>
                  </a:lnTo>
                  <a:cubicBezTo>
                    <a:pt x="123" y="1087"/>
                    <a:pt x="239" y="1046"/>
                    <a:pt x="334" y="972"/>
                  </a:cubicBezTo>
                  <a:lnTo>
                    <a:pt x="440" y="972"/>
                  </a:lnTo>
                  <a:cubicBezTo>
                    <a:pt x="457" y="972"/>
                    <a:pt x="471" y="957"/>
                    <a:pt x="471" y="940"/>
                  </a:cubicBezTo>
                  <a:cubicBezTo>
                    <a:pt x="471" y="922"/>
                    <a:pt x="457" y="908"/>
                    <a:pt x="440" y="90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2" name="Google Shape;2402;p44"/>
            <p:cNvSpPr/>
            <p:nvPr/>
          </p:nvSpPr>
          <p:spPr>
            <a:xfrm>
              <a:off x="1776240" y="2571840"/>
              <a:ext cx="36720" cy="24120"/>
            </a:xfrm>
            <a:custGeom>
              <a:rect b="b" l="l" r="r" t="t"/>
              <a:pathLst>
                <a:path extrusionOk="0" h="67" w="102">
                  <a:moveTo>
                    <a:pt x="102" y="0"/>
                  </a:moveTo>
                  <a:lnTo>
                    <a:pt x="102" y="67"/>
                  </a:lnTo>
                  <a:lnTo>
                    <a:pt x="36" y="67"/>
                  </a:lnTo>
                  <a:cubicBezTo>
                    <a:pt x="17" y="67"/>
                    <a:pt x="0" y="53"/>
                    <a:pt x="0" y="34"/>
                  </a:cubicBezTo>
                  <a:cubicBezTo>
                    <a:pt x="0" y="15"/>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3" name="Google Shape;2403;p44"/>
            <p:cNvSpPr/>
            <p:nvPr/>
          </p:nvSpPr>
          <p:spPr>
            <a:xfrm>
              <a:off x="1776240" y="2669400"/>
              <a:ext cx="36720" cy="24480"/>
            </a:xfrm>
            <a:custGeom>
              <a:rect b="b" l="l" r="r" t="t"/>
              <a:pathLst>
                <a:path extrusionOk="0" h="68" w="102">
                  <a:moveTo>
                    <a:pt x="102" y="0"/>
                  </a:moveTo>
                  <a:lnTo>
                    <a:pt x="102" y="68"/>
                  </a:lnTo>
                  <a:lnTo>
                    <a:pt x="36" y="68"/>
                  </a:lnTo>
                  <a:cubicBezTo>
                    <a:pt x="17" y="68"/>
                    <a:pt x="0" y="52"/>
                    <a:pt x="0" y="34"/>
                  </a:cubicBezTo>
                  <a:cubicBezTo>
                    <a:pt x="0" y="16"/>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4" name="Google Shape;2404;p44"/>
            <p:cNvSpPr/>
            <p:nvPr/>
          </p:nvSpPr>
          <p:spPr>
            <a:xfrm>
              <a:off x="1776240" y="2620800"/>
              <a:ext cx="36720" cy="24120"/>
            </a:xfrm>
            <a:custGeom>
              <a:rect b="b" l="l" r="r" t="t"/>
              <a:pathLst>
                <a:path extrusionOk="0" h="67" w="102">
                  <a:moveTo>
                    <a:pt x="102" y="0"/>
                  </a:moveTo>
                  <a:lnTo>
                    <a:pt x="102" y="67"/>
                  </a:lnTo>
                  <a:lnTo>
                    <a:pt x="36" y="67"/>
                  </a:lnTo>
                  <a:cubicBezTo>
                    <a:pt x="17" y="67"/>
                    <a:pt x="0" y="51"/>
                    <a:pt x="0" y="33"/>
                  </a:cubicBezTo>
                  <a:cubicBezTo>
                    <a:pt x="0" y="14"/>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5" name="Google Shape;2405;p44"/>
            <p:cNvSpPr/>
            <p:nvPr/>
          </p:nvSpPr>
          <p:spPr>
            <a:xfrm>
              <a:off x="1812960" y="2669400"/>
              <a:ext cx="36720" cy="24480"/>
            </a:xfrm>
            <a:custGeom>
              <a:rect b="b" l="l" r="r" t="t"/>
              <a:pathLst>
                <a:path extrusionOk="0" h="68" w="102">
                  <a:moveTo>
                    <a:pt x="102" y="34"/>
                  </a:moveTo>
                  <a:cubicBezTo>
                    <a:pt x="102" y="52"/>
                    <a:pt x="86" y="68"/>
                    <a:pt x="66" y="68"/>
                  </a:cubicBezTo>
                  <a:lnTo>
                    <a:pt x="0" y="68"/>
                  </a:lnTo>
                  <a:lnTo>
                    <a:pt x="0" y="0"/>
                  </a:lnTo>
                  <a:lnTo>
                    <a:pt x="66" y="0"/>
                  </a:lnTo>
                  <a:cubicBezTo>
                    <a:pt x="86" y="0"/>
                    <a:pt x="102" y="16"/>
                    <a:pt x="102"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6" name="Google Shape;2406;p44"/>
            <p:cNvSpPr/>
            <p:nvPr/>
          </p:nvSpPr>
          <p:spPr>
            <a:xfrm>
              <a:off x="1812960" y="2620800"/>
              <a:ext cx="36720" cy="24120"/>
            </a:xfrm>
            <a:custGeom>
              <a:rect b="b" l="l" r="r" t="t"/>
              <a:pathLst>
                <a:path extrusionOk="0" h="67" w="102">
                  <a:moveTo>
                    <a:pt x="102" y="33"/>
                  </a:moveTo>
                  <a:cubicBezTo>
                    <a:pt x="102" y="51"/>
                    <a:pt x="86" y="67"/>
                    <a:pt x="66" y="67"/>
                  </a:cubicBezTo>
                  <a:lnTo>
                    <a:pt x="0" y="67"/>
                  </a:lnTo>
                  <a:lnTo>
                    <a:pt x="0" y="0"/>
                  </a:lnTo>
                  <a:lnTo>
                    <a:pt x="66" y="0"/>
                  </a:lnTo>
                  <a:cubicBezTo>
                    <a:pt x="86" y="0"/>
                    <a:pt x="102" y="14"/>
                    <a:pt x="102" y="33"/>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07" name="Google Shape;2407;p44"/>
            <p:cNvSpPr/>
            <p:nvPr/>
          </p:nvSpPr>
          <p:spPr>
            <a:xfrm>
              <a:off x="1812960" y="2571840"/>
              <a:ext cx="36720" cy="24120"/>
            </a:xfrm>
            <a:custGeom>
              <a:rect b="b" l="l" r="r" t="t"/>
              <a:pathLst>
                <a:path extrusionOk="0" h="67" w="102">
                  <a:moveTo>
                    <a:pt x="102" y="34"/>
                  </a:moveTo>
                  <a:cubicBezTo>
                    <a:pt x="102" y="53"/>
                    <a:pt x="86" y="67"/>
                    <a:pt x="66" y="67"/>
                  </a:cubicBezTo>
                  <a:lnTo>
                    <a:pt x="0" y="67"/>
                  </a:lnTo>
                  <a:lnTo>
                    <a:pt x="0" y="0"/>
                  </a:lnTo>
                  <a:lnTo>
                    <a:pt x="66" y="0"/>
                  </a:lnTo>
                  <a:cubicBezTo>
                    <a:pt x="86" y="0"/>
                    <a:pt x="102" y="15"/>
                    <a:pt x="102"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408" name="Google Shape;2408;p44"/>
          <p:cNvGrpSpPr/>
          <p:nvPr/>
        </p:nvGrpSpPr>
        <p:grpSpPr>
          <a:xfrm>
            <a:off x="6858431" y="1260674"/>
            <a:ext cx="358385" cy="395898"/>
            <a:chOff x="2546280" y="2412720"/>
            <a:chExt cx="354240" cy="391320"/>
          </a:xfrm>
        </p:grpSpPr>
        <p:sp>
          <p:nvSpPr>
            <p:cNvPr id="2409" name="Google Shape;2409;p44"/>
            <p:cNvSpPr/>
            <p:nvPr/>
          </p:nvSpPr>
          <p:spPr>
            <a:xfrm>
              <a:off x="2582640" y="2522880"/>
              <a:ext cx="159120" cy="281160"/>
            </a:xfrm>
            <a:custGeom>
              <a:rect b="b" l="l" r="r" t="t"/>
              <a:pathLst>
                <a:path extrusionOk="0" h="781" w="442">
                  <a:moveTo>
                    <a:pt x="388" y="0"/>
                  </a:moveTo>
                  <a:lnTo>
                    <a:pt x="442" y="422"/>
                  </a:lnTo>
                  <a:lnTo>
                    <a:pt x="388" y="781"/>
                  </a:lnTo>
                  <a:lnTo>
                    <a:pt x="119" y="781"/>
                  </a:lnTo>
                  <a:cubicBezTo>
                    <a:pt x="55" y="781"/>
                    <a:pt x="0" y="729"/>
                    <a:pt x="0" y="663"/>
                  </a:cubicBezTo>
                  <a:lnTo>
                    <a:pt x="0" y="0"/>
                  </a:lnTo>
                  <a:lnTo>
                    <a:pt x="388"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0" name="Google Shape;2410;p44"/>
            <p:cNvSpPr/>
            <p:nvPr/>
          </p:nvSpPr>
          <p:spPr>
            <a:xfrm>
              <a:off x="2729520" y="2522880"/>
              <a:ext cx="134280" cy="281160"/>
            </a:xfrm>
            <a:custGeom>
              <a:rect b="b" l="l" r="r" t="t"/>
              <a:pathLst>
                <a:path extrusionOk="0" h="781" w="373">
                  <a:moveTo>
                    <a:pt x="373" y="0"/>
                  </a:moveTo>
                  <a:lnTo>
                    <a:pt x="373" y="663"/>
                  </a:lnTo>
                  <a:cubicBezTo>
                    <a:pt x="373" y="729"/>
                    <a:pt x="322" y="781"/>
                    <a:pt x="259" y="781"/>
                  </a:cubicBezTo>
                  <a:lnTo>
                    <a:pt x="0" y="781"/>
                  </a:lnTo>
                  <a:lnTo>
                    <a:pt x="0" y="0"/>
                  </a:lnTo>
                  <a:lnTo>
                    <a:pt x="373"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1" name="Google Shape;2411;p44"/>
            <p:cNvSpPr/>
            <p:nvPr/>
          </p:nvSpPr>
          <p:spPr>
            <a:xfrm>
              <a:off x="2643840" y="2412720"/>
              <a:ext cx="85680" cy="85680"/>
            </a:xfrm>
            <a:custGeom>
              <a:rect b="b" l="l" r="r" t="t"/>
              <a:pathLst>
                <a:path extrusionOk="0" h="238" w="238">
                  <a:moveTo>
                    <a:pt x="215" y="0"/>
                  </a:moveTo>
                  <a:lnTo>
                    <a:pt x="238" y="34"/>
                  </a:lnTo>
                  <a:lnTo>
                    <a:pt x="215" y="68"/>
                  </a:lnTo>
                  <a:lnTo>
                    <a:pt x="114" y="68"/>
                  </a:lnTo>
                  <a:cubicBezTo>
                    <a:pt x="87" y="68"/>
                    <a:pt x="66" y="90"/>
                    <a:pt x="66" y="117"/>
                  </a:cubicBezTo>
                  <a:lnTo>
                    <a:pt x="66" y="204"/>
                  </a:lnTo>
                  <a:cubicBezTo>
                    <a:pt x="66" y="222"/>
                    <a:pt x="52" y="238"/>
                    <a:pt x="34" y="238"/>
                  </a:cubicBezTo>
                  <a:cubicBezTo>
                    <a:pt x="15" y="238"/>
                    <a:pt x="0" y="222"/>
                    <a:pt x="0" y="204"/>
                  </a:cubicBezTo>
                  <a:lnTo>
                    <a:pt x="0" y="117"/>
                  </a:lnTo>
                  <a:cubicBezTo>
                    <a:pt x="0" y="53"/>
                    <a:pt x="52" y="0"/>
                    <a:pt x="114" y="0"/>
                  </a:cubicBezTo>
                  <a:lnTo>
                    <a:pt x="215"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2" name="Google Shape;2412;p44"/>
            <p:cNvSpPr/>
            <p:nvPr/>
          </p:nvSpPr>
          <p:spPr>
            <a:xfrm>
              <a:off x="2729520" y="2412720"/>
              <a:ext cx="73080" cy="85680"/>
            </a:xfrm>
            <a:custGeom>
              <a:rect b="b" l="l" r="r" t="t"/>
              <a:pathLst>
                <a:path extrusionOk="0" h="238" w="203">
                  <a:moveTo>
                    <a:pt x="203" y="117"/>
                  </a:moveTo>
                  <a:lnTo>
                    <a:pt x="203" y="204"/>
                  </a:lnTo>
                  <a:cubicBezTo>
                    <a:pt x="203" y="222"/>
                    <a:pt x="190" y="238"/>
                    <a:pt x="172" y="238"/>
                  </a:cubicBezTo>
                  <a:cubicBezTo>
                    <a:pt x="155" y="238"/>
                    <a:pt x="142" y="222"/>
                    <a:pt x="142" y="204"/>
                  </a:cubicBezTo>
                  <a:lnTo>
                    <a:pt x="142" y="117"/>
                  </a:lnTo>
                  <a:cubicBezTo>
                    <a:pt x="142" y="90"/>
                    <a:pt x="122" y="68"/>
                    <a:pt x="97" y="68"/>
                  </a:cubicBezTo>
                  <a:lnTo>
                    <a:pt x="0" y="68"/>
                  </a:lnTo>
                  <a:lnTo>
                    <a:pt x="0" y="0"/>
                  </a:lnTo>
                  <a:lnTo>
                    <a:pt x="97" y="0"/>
                  </a:lnTo>
                  <a:cubicBezTo>
                    <a:pt x="155" y="0"/>
                    <a:pt x="203" y="53"/>
                    <a:pt x="203" y="117"/>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3" name="Google Shape;2413;p44"/>
            <p:cNvSpPr/>
            <p:nvPr/>
          </p:nvSpPr>
          <p:spPr>
            <a:xfrm>
              <a:off x="2546280" y="2473920"/>
              <a:ext cx="195480" cy="85680"/>
            </a:xfrm>
            <a:custGeom>
              <a:rect b="b" l="l" r="r" t="t"/>
              <a:pathLst>
                <a:path extrusionOk="0" h="238" w="543">
                  <a:moveTo>
                    <a:pt x="489" y="0"/>
                  </a:moveTo>
                  <a:lnTo>
                    <a:pt x="543" y="119"/>
                  </a:lnTo>
                  <a:lnTo>
                    <a:pt x="489" y="238"/>
                  </a:lnTo>
                  <a:lnTo>
                    <a:pt x="77" y="238"/>
                  </a:lnTo>
                  <a:cubicBezTo>
                    <a:pt x="34" y="238"/>
                    <a:pt x="0" y="206"/>
                    <a:pt x="0" y="167"/>
                  </a:cubicBezTo>
                  <a:lnTo>
                    <a:pt x="0" y="72"/>
                  </a:lnTo>
                  <a:cubicBezTo>
                    <a:pt x="0" y="33"/>
                    <a:pt x="34" y="0"/>
                    <a:pt x="77" y="0"/>
                  </a:cubicBezTo>
                  <a:lnTo>
                    <a:pt x="489"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4" name="Google Shape;2414;p44"/>
            <p:cNvSpPr/>
            <p:nvPr/>
          </p:nvSpPr>
          <p:spPr>
            <a:xfrm>
              <a:off x="2729520" y="2473920"/>
              <a:ext cx="171000" cy="85680"/>
            </a:xfrm>
            <a:custGeom>
              <a:rect b="b" l="l" r="r" t="t"/>
              <a:pathLst>
                <a:path extrusionOk="0" h="238" w="475">
                  <a:moveTo>
                    <a:pt x="475" y="72"/>
                  </a:moveTo>
                  <a:lnTo>
                    <a:pt x="475" y="167"/>
                  </a:lnTo>
                  <a:cubicBezTo>
                    <a:pt x="475" y="206"/>
                    <a:pt x="441" y="238"/>
                    <a:pt x="400" y="238"/>
                  </a:cubicBezTo>
                  <a:lnTo>
                    <a:pt x="0" y="238"/>
                  </a:lnTo>
                  <a:lnTo>
                    <a:pt x="0" y="0"/>
                  </a:lnTo>
                  <a:lnTo>
                    <a:pt x="400" y="0"/>
                  </a:lnTo>
                  <a:cubicBezTo>
                    <a:pt x="441" y="0"/>
                    <a:pt x="475" y="33"/>
                    <a:pt x="475" y="72"/>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5" name="Google Shape;2415;p44"/>
            <p:cNvSpPr/>
            <p:nvPr/>
          </p:nvSpPr>
          <p:spPr>
            <a:xfrm>
              <a:off x="2631600" y="2608200"/>
              <a:ext cx="85680" cy="134640"/>
            </a:xfrm>
            <a:custGeom>
              <a:rect b="b" l="l" r="r" t="t"/>
              <a:pathLst>
                <a:path extrusionOk="0" h="374" w="238">
                  <a:moveTo>
                    <a:pt x="214" y="313"/>
                  </a:moveTo>
                  <a:cubicBezTo>
                    <a:pt x="148" y="296"/>
                    <a:pt x="100" y="238"/>
                    <a:pt x="100" y="170"/>
                  </a:cubicBezTo>
                  <a:cubicBezTo>
                    <a:pt x="100" y="142"/>
                    <a:pt x="109" y="114"/>
                    <a:pt x="124" y="91"/>
                  </a:cubicBezTo>
                  <a:lnTo>
                    <a:pt x="137" y="130"/>
                  </a:lnTo>
                  <a:cubicBezTo>
                    <a:pt x="142" y="142"/>
                    <a:pt x="154" y="150"/>
                    <a:pt x="168" y="150"/>
                  </a:cubicBezTo>
                  <a:cubicBezTo>
                    <a:pt x="171" y="150"/>
                    <a:pt x="174" y="150"/>
                    <a:pt x="178" y="148"/>
                  </a:cubicBezTo>
                  <a:cubicBezTo>
                    <a:pt x="193" y="142"/>
                    <a:pt x="203" y="125"/>
                    <a:pt x="197" y="109"/>
                  </a:cubicBezTo>
                  <a:lnTo>
                    <a:pt x="166" y="21"/>
                  </a:lnTo>
                  <a:cubicBezTo>
                    <a:pt x="162" y="9"/>
                    <a:pt x="150" y="0"/>
                    <a:pt x="136" y="0"/>
                  </a:cubicBezTo>
                  <a:lnTo>
                    <a:pt x="31" y="0"/>
                  </a:lnTo>
                  <a:cubicBezTo>
                    <a:pt x="14" y="0"/>
                    <a:pt x="0" y="15"/>
                    <a:pt x="0" y="32"/>
                  </a:cubicBezTo>
                  <a:cubicBezTo>
                    <a:pt x="0" y="49"/>
                    <a:pt x="14" y="62"/>
                    <a:pt x="31" y="62"/>
                  </a:cubicBezTo>
                  <a:lnTo>
                    <a:pt x="68" y="62"/>
                  </a:lnTo>
                  <a:cubicBezTo>
                    <a:pt x="48" y="95"/>
                    <a:pt x="38" y="132"/>
                    <a:pt x="38" y="170"/>
                  </a:cubicBezTo>
                  <a:cubicBezTo>
                    <a:pt x="38" y="266"/>
                    <a:pt x="103" y="349"/>
                    <a:pt x="198" y="373"/>
                  </a:cubicBezTo>
                  <a:cubicBezTo>
                    <a:pt x="201" y="374"/>
                    <a:pt x="204" y="374"/>
                    <a:pt x="207" y="374"/>
                  </a:cubicBezTo>
                  <a:cubicBezTo>
                    <a:pt x="220" y="374"/>
                    <a:pt x="232" y="365"/>
                    <a:pt x="237" y="351"/>
                  </a:cubicBezTo>
                  <a:cubicBezTo>
                    <a:pt x="241" y="334"/>
                    <a:pt x="231" y="317"/>
                    <a:pt x="214" y="313"/>
                  </a:cubicBezTo>
                  <a:close/>
                </a:path>
              </a:pathLst>
            </a:custGeom>
            <a:solidFill>
              <a:srgbClr val="FDF6E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6" name="Google Shape;2416;p44"/>
            <p:cNvSpPr/>
            <p:nvPr/>
          </p:nvSpPr>
          <p:spPr>
            <a:xfrm>
              <a:off x="2729520" y="2608560"/>
              <a:ext cx="85320" cy="134280"/>
            </a:xfrm>
            <a:custGeom>
              <a:rect b="b" l="l" r="r" t="t"/>
              <a:pathLst>
                <a:path extrusionOk="0" h="373" w="237">
                  <a:moveTo>
                    <a:pt x="206" y="312"/>
                  </a:moveTo>
                  <a:lnTo>
                    <a:pt x="168" y="312"/>
                  </a:lnTo>
                  <a:cubicBezTo>
                    <a:pt x="189" y="279"/>
                    <a:pt x="199" y="242"/>
                    <a:pt x="199" y="204"/>
                  </a:cubicBezTo>
                  <a:cubicBezTo>
                    <a:pt x="199" y="108"/>
                    <a:pt x="134" y="25"/>
                    <a:pt x="39" y="1"/>
                  </a:cubicBezTo>
                  <a:cubicBezTo>
                    <a:pt x="23" y="-4"/>
                    <a:pt x="6" y="6"/>
                    <a:pt x="0" y="22"/>
                  </a:cubicBezTo>
                  <a:cubicBezTo>
                    <a:pt x="-3" y="39"/>
                    <a:pt x="7" y="56"/>
                    <a:pt x="24" y="61"/>
                  </a:cubicBezTo>
                  <a:cubicBezTo>
                    <a:pt x="89" y="78"/>
                    <a:pt x="136" y="137"/>
                    <a:pt x="136" y="204"/>
                  </a:cubicBezTo>
                  <a:cubicBezTo>
                    <a:pt x="136" y="232"/>
                    <a:pt x="128" y="259"/>
                    <a:pt x="113" y="282"/>
                  </a:cubicBezTo>
                  <a:lnTo>
                    <a:pt x="100" y="244"/>
                  </a:lnTo>
                  <a:cubicBezTo>
                    <a:pt x="94" y="228"/>
                    <a:pt x="77" y="219"/>
                    <a:pt x="60" y="225"/>
                  </a:cubicBezTo>
                  <a:cubicBezTo>
                    <a:pt x="44" y="231"/>
                    <a:pt x="35" y="248"/>
                    <a:pt x="40" y="265"/>
                  </a:cubicBezTo>
                  <a:lnTo>
                    <a:pt x="71" y="352"/>
                  </a:lnTo>
                  <a:cubicBezTo>
                    <a:pt x="76" y="364"/>
                    <a:pt x="88" y="373"/>
                    <a:pt x="101" y="373"/>
                  </a:cubicBezTo>
                  <a:lnTo>
                    <a:pt x="206" y="373"/>
                  </a:lnTo>
                  <a:cubicBezTo>
                    <a:pt x="223" y="373"/>
                    <a:pt x="237" y="359"/>
                    <a:pt x="237" y="342"/>
                  </a:cubicBezTo>
                  <a:cubicBezTo>
                    <a:pt x="237" y="324"/>
                    <a:pt x="223" y="312"/>
                    <a:pt x="206" y="31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417" name="Google Shape;2417;p44"/>
          <p:cNvGrpSpPr/>
          <p:nvPr/>
        </p:nvGrpSpPr>
        <p:grpSpPr>
          <a:xfrm>
            <a:off x="1927207" y="3127814"/>
            <a:ext cx="346001" cy="395534"/>
            <a:chOff x="3340440" y="2339640"/>
            <a:chExt cx="342000" cy="390960"/>
          </a:xfrm>
        </p:grpSpPr>
        <p:sp>
          <p:nvSpPr>
            <p:cNvPr id="2418" name="Google Shape;2418;p44"/>
            <p:cNvSpPr/>
            <p:nvPr/>
          </p:nvSpPr>
          <p:spPr>
            <a:xfrm>
              <a:off x="3340440" y="2351880"/>
              <a:ext cx="171000" cy="378720"/>
            </a:xfrm>
            <a:custGeom>
              <a:rect b="b" l="l" r="r" t="t"/>
              <a:pathLst>
                <a:path extrusionOk="0" h="1052" w="475">
                  <a:moveTo>
                    <a:pt x="475" y="788"/>
                  </a:moveTo>
                  <a:lnTo>
                    <a:pt x="475" y="1052"/>
                  </a:lnTo>
                  <a:lnTo>
                    <a:pt x="194" y="1052"/>
                  </a:lnTo>
                  <a:cubicBezTo>
                    <a:pt x="183" y="1052"/>
                    <a:pt x="172" y="1043"/>
                    <a:pt x="172" y="1031"/>
                  </a:cubicBezTo>
                  <a:lnTo>
                    <a:pt x="172" y="891"/>
                  </a:lnTo>
                  <a:cubicBezTo>
                    <a:pt x="172" y="843"/>
                    <a:pt x="147" y="819"/>
                    <a:pt x="120" y="790"/>
                  </a:cubicBezTo>
                  <a:cubicBezTo>
                    <a:pt x="43" y="705"/>
                    <a:pt x="0" y="593"/>
                    <a:pt x="0" y="478"/>
                  </a:cubicBezTo>
                  <a:lnTo>
                    <a:pt x="0" y="81"/>
                  </a:lnTo>
                  <a:cubicBezTo>
                    <a:pt x="0" y="36"/>
                    <a:pt x="37" y="0"/>
                    <a:pt x="84" y="0"/>
                  </a:cubicBezTo>
                  <a:cubicBezTo>
                    <a:pt x="124" y="0"/>
                    <a:pt x="159" y="29"/>
                    <a:pt x="166" y="69"/>
                  </a:cubicBezTo>
                  <a:lnTo>
                    <a:pt x="220" y="423"/>
                  </a:lnTo>
                  <a:lnTo>
                    <a:pt x="239" y="441"/>
                  </a:lnTo>
                  <a:lnTo>
                    <a:pt x="394" y="593"/>
                  </a:lnTo>
                  <a:cubicBezTo>
                    <a:pt x="446" y="644"/>
                    <a:pt x="475" y="715"/>
                    <a:pt x="475" y="788"/>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19" name="Google Shape;2419;p44"/>
            <p:cNvSpPr/>
            <p:nvPr/>
          </p:nvSpPr>
          <p:spPr>
            <a:xfrm>
              <a:off x="3389040" y="2498400"/>
              <a:ext cx="134640" cy="232200"/>
            </a:xfrm>
            <a:custGeom>
              <a:rect b="b" l="l" r="r" t="t"/>
              <a:pathLst>
                <a:path extrusionOk="0" h="645" w="374">
                  <a:moveTo>
                    <a:pt x="334" y="374"/>
                  </a:moveTo>
                  <a:lnTo>
                    <a:pt x="374" y="505"/>
                  </a:lnTo>
                  <a:lnTo>
                    <a:pt x="334" y="645"/>
                  </a:lnTo>
                  <a:lnTo>
                    <a:pt x="184" y="645"/>
                  </a:lnTo>
                  <a:lnTo>
                    <a:pt x="184" y="332"/>
                  </a:lnTo>
                  <a:cubicBezTo>
                    <a:pt x="184" y="296"/>
                    <a:pt x="168" y="263"/>
                    <a:pt x="144" y="239"/>
                  </a:cubicBezTo>
                  <a:lnTo>
                    <a:pt x="96" y="195"/>
                  </a:lnTo>
                  <a:lnTo>
                    <a:pt x="19" y="113"/>
                  </a:lnTo>
                  <a:cubicBezTo>
                    <a:pt x="7" y="100"/>
                    <a:pt x="0" y="83"/>
                    <a:pt x="0" y="66"/>
                  </a:cubicBezTo>
                  <a:cubicBezTo>
                    <a:pt x="0" y="8"/>
                    <a:pt x="67" y="-21"/>
                    <a:pt x="107" y="19"/>
                  </a:cubicBezTo>
                  <a:lnTo>
                    <a:pt x="256" y="175"/>
                  </a:lnTo>
                  <a:cubicBezTo>
                    <a:pt x="306" y="227"/>
                    <a:pt x="334" y="299"/>
                    <a:pt x="334" y="374"/>
                  </a:cubicBez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0" name="Google Shape;2420;p44"/>
            <p:cNvSpPr/>
            <p:nvPr/>
          </p:nvSpPr>
          <p:spPr>
            <a:xfrm>
              <a:off x="3474720" y="2376000"/>
              <a:ext cx="48960" cy="61200"/>
            </a:xfrm>
            <a:custGeom>
              <a:rect b="b" l="l" r="r" t="t"/>
              <a:pathLst>
                <a:path extrusionOk="0" h="170" w="136">
                  <a:moveTo>
                    <a:pt x="122" y="96"/>
                  </a:moveTo>
                  <a:lnTo>
                    <a:pt x="104" y="116"/>
                  </a:lnTo>
                  <a:lnTo>
                    <a:pt x="122" y="116"/>
                  </a:lnTo>
                  <a:lnTo>
                    <a:pt x="136" y="144"/>
                  </a:lnTo>
                  <a:lnTo>
                    <a:pt x="122" y="170"/>
                  </a:lnTo>
                  <a:lnTo>
                    <a:pt x="37" y="170"/>
                  </a:lnTo>
                  <a:cubicBezTo>
                    <a:pt x="7" y="170"/>
                    <a:pt x="-9" y="146"/>
                    <a:pt x="6" y="128"/>
                  </a:cubicBezTo>
                  <a:lnTo>
                    <a:pt x="122" y="0"/>
                  </a:lnTo>
                  <a:lnTo>
                    <a:pt x="136" y="38"/>
                  </a:lnTo>
                  <a:lnTo>
                    <a:pt x="122" y="96"/>
                  </a:lnTo>
                  <a:close/>
                </a:path>
              </a:pathLst>
            </a:custGeom>
            <a:solidFill>
              <a:srgbClr val="FFC6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1" name="Google Shape;2421;p44"/>
            <p:cNvSpPr/>
            <p:nvPr/>
          </p:nvSpPr>
          <p:spPr>
            <a:xfrm>
              <a:off x="3474720" y="2449440"/>
              <a:ext cx="48960" cy="73440"/>
            </a:xfrm>
            <a:custGeom>
              <a:rect b="b" l="l" r="r" t="t"/>
              <a:pathLst>
                <a:path extrusionOk="0" h="204" w="136">
                  <a:moveTo>
                    <a:pt x="6" y="155"/>
                  </a:moveTo>
                  <a:lnTo>
                    <a:pt x="122" y="0"/>
                  </a:lnTo>
                  <a:lnTo>
                    <a:pt x="136" y="44"/>
                  </a:lnTo>
                  <a:lnTo>
                    <a:pt x="122" y="115"/>
                  </a:lnTo>
                  <a:lnTo>
                    <a:pt x="66" y="190"/>
                  </a:lnTo>
                  <a:cubicBezTo>
                    <a:pt x="56" y="204"/>
                    <a:pt x="33" y="208"/>
                    <a:pt x="17" y="199"/>
                  </a:cubicBezTo>
                  <a:cubicBezTo>
                    <a:pt x="0" y="189"/>
                    <a:pt x="-5" y="169"/>
                    <a:pt x="6" y="155"/>
                  </a:cubicBezTo>
                  <a:close/>
                </a:path>
              </a:pathLst>
            </a:custGeom>
            <a:solidFill>
              <a:srgbClr val="FFC6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2" name="Google Shape;2422;p44"/>
            <p:cNvSpPr/>
            <p:nvPr/>
          </p:nvSpPr>
          <p:spPr>
            <a:xfrm>
              <a:off x="3511440" y="2351880"/>
              <a:ext cx="171000" cy="378720"/>
            </a:xfrm>
            <a:custGeom>
              <a:rect b="b" l="l" r="r" t="t"/>
              <a:pathLst>
                <a:path extrusionOk="0" h="1052" w="475">
                  <a:moveTo>
                    <a:pt x="0" y="788"/>
                  </a:moveTo>
                  <a:lnTo>
                    <a:pt x="0" y="1052"/>
                  </a:lnTo>
                  <a:lnTo>
                    <a:pt x="281" y="1052"/>
                  </a:lnTo>
                  <a:cubicBezTo>
                    <a:pt x="293" y="1052"/>
                    <a:pt x="302" y="1043"/>
                    <a:pt x="302" y="1031"/>
                  </a:cubicBezTo>
                  <a:lnTo>
                    <a:pt x="302" y="891"/>
                  </a:lnTo>
                  <a:cubicBezTo>
                    <a:pt x="302" y="863"/>
                    <a:pt x="313" y="838"/>
                    <a:pt x="331" y="818"/>
                  </a:cubicBezTo>
                  <a:lnTo>
                    <a:pt x="355" y="790"/>
                  </a:lnTo>
                  <a:cubicBezTo>
                    <a:pt x="432" y="705"/>
                    <a:pt x="475" y="593"/>
                    <a:pt x="475" y="478"/>
                  </a:cubicBezTo>
                  <a:lnTo>
                    <a:pt x="475" y="81"/>
                  </a:lnTo>
                  <a:cubicBezTo>
                    <a:pt x="475" y="36"/>
                    <a:pt x="438" y="0"/>
                    <a:pt x="392" y="0"/>
                  </a:cubicBezTo>
                  <a:cubicBezTo>
                    <a:pt x="351" y="0"/>
                    <a:pt x="317" y="29"/>
                    <a:pt x="310" y="69"/>
                  </a:cubicBezTo>
                  <a:lnTo>
                    <a:pt x="255" y="423"/>
                  </a:lnTo>
                  <a:lnTo>
                    <a:pt x="237" y="441"/>
                  </a:lnTo>
                  <a:lnTo>
                    <a:pt x="83" y="593"/>
                  </a:lnTo>
                  <a:cubicBezTo>
                    <a:pt x="30" y="644"/>
                    <a:pt x="0" y="715"/>
                    <a:pt x="0" y="788"/>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3" name="Google Shape;2423;p44"/>
            <p:cNvSpPr/>
            <p:nvPr/>
          </p:nvSpPr>
          <p:spPr>
            <a:xfrm>
              <a:off x="3511440" y="2498400"/>
              <a:ext cx="134280" cy="232200"/>
            </a:xfrm>
            <a:custGeom>
              <a:rect b="b" l="l" r="r" t="t"/>
              <a:pathLst>
                <a:path extrusionOk="0" h="645" w="373">
                  <a:moveTo>
                    <a:pt x="0" y="374"/>
                  </a:moveTo>
                  <a:lnTo>
                    <a:pt x="0" y="645"/>
                  </a:lnTo>
                  <a:lnTo>
                    <a:pt x="169" y="645"/>
                  </a:lnTo>
                  <a:lnTo>
                    <a:pt x="169" y="332"/>
                  </a:lnTo>
                  <a:cubicBezTo>
                    <a:pt x="169" y="296"/>
                    <a:pt x="185" y="263"/>
                    <a:pt x="213" y="239"/>
                  </a:cubicBezTo>
                  <a:cubicBezTo>
                    <a:pt x="280" y="184"/>
                    <a:pt x="250" y="211"/>
                    <a:pt x="353" y="113"/>
                  </a:cubicBezTo>
                  <a:cubicBezTo>
                    <a:pt x="366" y="100"/>
                    <a:pt x="373" y="83"/>
                    <a:pt x="373" y="66"/>
                  </a:cubicBezTo>
                  <a:cubicBezTo>
                    <a:pt x="373" y="8"/>
                    <a:pt x="298" y="-21"/>
                    <a:pt x="254" y="19"/>
                  </a:cubicBezTo>
                  <a:lnTo>
                    <a:pt x="89" y="175"/>
                  </a:lnTo>
                  <a:cubicBezTo>
                    <a:pt x="32" y="227"/>
                    <a:pt x="0" y="299"/>
                    <a:pt x="0" y="374"/>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4" name="Google Shape;2424;p44"/>
            <p:cNvSpPr/>
            <p:nvPr/>
          </p:nvSpPr>
          <p:spPr>
            <a:xfrm>
              <a:off x="3511440" y="2339640"/>
              <a:ext cx="36720" cy="73080"/>
            </a:xfrm>
            <a:custGeom>
              <a:rect b="b" l="l" r="r" t="t"/>
              <a:pathLst>
                <a:path extrusionOk="0" h="203" w="102">
                  <a:moveTo>
                    <a:pt x="97" y="52"/>
                  </a:moveTo>
                  <a:lnTo>
                    <a:pt x="0" y="203"/>
                  </a:lnTo>
                  <a:lnTo>
                    <a:pt x="0" y="88"/>
                  </a:lnTo>
                  <a:lnTo>
                    <a:pt x="47" y="15"/>
                  </a:lnTo>
                  <a:cubicBezTo>
                    <a:pt x="57" y="-1"/>
                    <a:pt x="74" y="-4"/>
                    <a:pt x="89" y="6"/>
                  </a:cubicBezTo>
                  <a:cubicBezTo>
                    <a:pt x="103" y="16"/>
                    <a:pt x="106" y="36"/>
                    <a:pt x="97" y="52"/>
                  </a:cubicBezTo>
                  <a:close/>
                </a:path>
              </a:pathLst>
            </a:custGeom>
            <a:solidFill>
              <a:srgbClr val="FFA9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5" name="Google Shape;2425;p44"/>
            <p:cNvSpPr/>
            <p:nvPr/>
          </p:nvSpPr>
          <p:spPr>
            <a:xfrm>
              <a:off x="3511440" y="2424960"/>
              <a:ext cx="36720" cy="61200"/>
            </a:xfrm>
            <a:custGeom>
              <a:rect b="b" l="l" r="r" t="t"/>
              <a:pathLst>
                <a:path extrusionOk="0" h="170" w="102">
                  <a:moveTo>
                    <a:pt x="97" y="42"/>
                  </a:moveTo>
                  <a:lnTo>
                    <a:pt x="0" y="170"/>
                  </a:lnTo>
                  <a:lnTo>
                    <a:pt x="0" y="74"/>
                  </a:lnTo>
                  <a:lnTo>
                    <a:pt x="16" y="53"/>
                  </a:lnTo>
                  <a:lnTo>
                    <a:pt x="0" y="53"/>
                  </a:lnTo>
                  <a:lnTo>
                    <a:pt x="0" y="0"/>
                  </a:lnTo>
                  <a:lnTo>
                    <a:pt x="72" y="0"/>
                  </a:lnTo>
                  <a:cubicBezTo>
                    <a:pt x="96" y="0"/>
                    <a:pt x="110" y="24"/>
                    <a:pt x="97" y="42"/>
                  </a:cubicBezTo>
                  <a:close/>
                </a:path>
              </a:pathLst>
            </a:custGeom>
            <a:solidFill>
              <a:srgbClr val="FFA9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426" name="Google Shape;2426;p44"/>
          <p:cNvGrpSpPr/>
          <p:nvPr/>
        </p:nvGrpSpPr>
        <p:grpSpPr>
          <a:xfrm>
            <a:off x="6833668" y="3146212"/>
            <a:ext cx="407917" cy="358749"/>
            <a:chOff x="4281120" y="2376000"/>
            <a:chExt cx="403200" cy="354600"/>
          </a:xfrm>
        </p:grpSpPr>
        <p:sp>
          <p:nvSpPr>
            <p:cNvPr id="2427" name="Google Shape;2427;p44"/>
            <p:cNvSpPr/>
            <p:nvPr/>
          </p:nvSpPr>
          <p:spPr>
            <a:xfrm>
              <a:off x="4318200" y="2376000"/>
              <a:ext cx="133920" cy="122400"/>
            </a:xfrm>
            <a:custGeom>
              <a:rect b="b" l="l" r="r" t="t"/>
              <a:pathLst>
                <a:path extrusionOk="0" h="340" w="372">
                  <a:moveTo>
                    <a:pt x="316" y="67"/>
                  </a:moveTo>
                  <a:cubicBezTo>
                    <a:pt x="260" y="9"/>
                    <a:pt x="165" y="-11"/>
                    <a:pt x="34" y="7"/>
                  </a:cubicBezTo>
                  <a:cubicBezTo>
                    <a:pt x="20" y="9"/>
                    <a:pt x="9" y="19"/>
                    <a:pt x="7" y="32"/>
                  </a:cubicBezTo>
                  <a:cubicBezTo>
                    <a:pt x="-13" y="151"/>
                    <a:pt x="9" y="238"/>
                    <a:pt x="73" y="289"/>
                  </a:cubicBezTo>
                  <a:cubicBezTo>
                    <a:pt x="122" y="330"/>
                    <a:pt x="188" y="340"/>
                    <a:pt x="242" y="340"/>
                  </a:cubicBezTo>
                  <a:cubicBezTo>
                    <a:pt x="293" y="340"/>
                    <a:pt x="333" y="330"/>
                    <a:pt x="337" y="330"/>
                  </a:cubicBezTo>
                  <a:cubicBezTo>
                    <a:pt x="349" y="326"/>
                    <a:pt x="357" y="318"/>
                    <a:pt x="361" y="308"/>
                  </a:cubicBezTo>
                  <a:cubicBezTo>
                    <a:pt x="363" y="302"/>
                    <a:pt x="405" y="157"/>
                    <a:pt x="316" y="6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8" name="Google Shape;2428;p44"/>
            <p:cNvSpPr/>
            <p:nvPr/>
          </p:nvSpPr>
          <p:spPr>
            <a:xfrm>
              <a:off x="4525560" y="2376000"/>
              <a:ext cx="134640" cy="122400"/>
            </a:xfrm>
            <a:custGeom>
              <a:rect b="b" l="l" r="r" t="t"/>
              <a:pathLst>
                <a:path extrusionOk="0" h="340" w="374">
                  <a:moveTo>
                    <a:pt x="367" y="32"/>
                  </a:moveTo>
                  <a:cubicBezTo>
                    <a:pt x="365" y="19"/>
                    <a:pt x="353" y="9"/>
                    <a:pt x="338" y="7"/>
                  </a:cubicBezTo>
                  <a:cubicBezTo>
                    <a:pt x="208" y="-11"/>
                    <a:pt x="113" y="9"/>
                    <a:pt x="56" y="67"/>
                  </a:cubicBezTo>
                  <a:cubicBezTo>
                    <a:pt x="12" y="112"/>
                    <a:pt x="0" y="172"/>
                    <a:pt x="0" y="220"/>
                  </a:cubicBezTo>
                  <a:cubicBezTo>
                    <a:pt x="0" y="268"/>
                    <a:pt x="12" y="305"/>
                    <a:pt x="12" y="308"/>
                  </a:cubicBezTo>
                  <a:cubicBezTo>
                    <a:pt x="14" y="318"/>
                    <a:pt x="23" y="326"/>
                    <a:pt x="34" y="330"/>
                  </a:cubicBezTo>
                  <a:cubicBezTo>
                    <a:pt x="41" y="331"/>
                    <a:pt x="201" y="370"/>
                    <a:pt x="301" y="289"/>
                  </a:cubicBezTo>
                  <a:cubicBezTo>
                    <a:pt x="365" y="238"/>
                    <a:pt x="387" y="151"/>
                    <a:pt x="367"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29" name="Google Shape;2429;p44"/>
            <p:cNvSpPr/>
            <p:nvPr/>
          </p:nvSpPr>
          <p:spPr>
            <a:xfrm>
              <a:off x="4366800" y="2425320"/>
              <a:ext cx="122040" cy="158400"/>
            </a:xfrm>
            <a:custGeom>
              <a:rect b="b" l="l" r="r" t="t"/>
              <a:pathLst>
                <a:path extrusionOk="0" h="440" w="339">
                  <a:moveTo>
                    <a:pt x="325" y="50"/>
                  </a:moveTo>
                  <a:lnTo>
                    <a:pt x="339" y="267"/>
                  </a:lnTo>
                  <a:lnTo>
                    <a:pt x="325" y="440"/>
                  </a:lnTo>
                  <a:cubicBezTo>
                    <a:pt x="306" y="440"/>
                    <a:pt x="289" y="426"/>
                    <a:pt x="289" y="408"/>
                  </a:cubicBezTo>
                  <a:lnTo>
                    <a:pt x="289" y="322"/>
                  </a:lnTo>
                  <a:lnTo>
                    <a:pt x="11" y="55"/>
                  </a:lnTo>
                  <a:cubicBezTo>
                    <a:pt x="-3" y="42"/>
                    <a:pt x="-3" y="22"/>
                    <a:pt x="11" y="9"/>
                  </a:cubicBezTo>
                  <a:cubicBezTo>
                    <a:pt x="23" y="-4"/>
                    <a:pt x="46" y="-4"/>
                    <a:pt x="58" y="9"/>
                  </a:cubicBezTo>
                  <a:lnTo>
                    <a:pt x="289" y="229"/>
                  </a:lnTo>
                  <a:lnTo>
                    <a:pt x="289" y="83"/>
                  </a:lnTo>
                  <a:cubicBezTo>
                    <a:pt x="289" y="64"/>
                    <a:pt x="306" y="50"/>
                    <a:pt x="325" y="5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0" name="Google Shape;2430;p44"/>
            <p:cNvSpPr/>
            <p:nvPr/>
          </p:nvSpPr>
          <p:spPr>
            <a:xfrm>
              <a:off x="4488840" y="2425320"/>
              <a:ext cx="109800" cy="158400"/>
            </a:xfrm>
            <a:custGeom>
              <a:rect b="b" l="l" r="r" t="t"/>
              <a:pathLst>
                <a:path extrusionOk="0" h="440" w="305">
                  <a:moveTo>
                    <a:pt x="296" y="55"/>
                  </a:moveTo>
                  <a:lnTo>
                    <a:pt x="32" y="322"/>
                  </a:lnTo>
                  <a:lnTo>
                    <a:pt x="32" y="408"/>
                  </a:lnTo>
                  <a:cubicBezTo>
                    <a:pt x="32" y="426"/>
                    <a:pt x="18" y="440"/>
                    <a:pt x="0" y="440"/>
                  </a:cubicBezTo>
                  <a:lnTo>
                    <a:pt x="0" y="50"/>
                  </a:lnTo>
                  <a:cubicBezTo>
                    <a:pt x="18" y="50"/>
                    <a:pt x="32" y="64"/>
                    <a:pt x="32" y="83"/>
                  </a:cubicBezTo>
                  <a:lnTo>
                    <a:pt x="32" y="229"/>
                  </a:lnTo>
                  <a:lnTo>
                    <a:pt x="250" y="9"/>
                  </a:lnTo>
                  <a:cubicBezTo>
                    <a:pt x="262" y="-4"/>
                    <a:pt x="284" y="-4"/>
                    <a:pt x="296" y="9"/>
                  </a:cubicBezTo>
                  <a:cubicBezTo>
                    <a:pt x="308" y="22"/>
                    <a:pt x="308" y="42"/>
                    <a:pt x="296" y="55"/>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1" name="Google Shape;2431;p44"/>
            <p:cNvSpPr/>
            <p:nvPr/>
          </p:nvSpPr>
          <p:spPr>
            <a:xfrm>
              <a:off x="4379040" y="2535120"/>
              <a:ext cx="134280" cy="195480"/>
            </a:xfrm>
            <a:custGeom>
              <a:rect b="b" l="l" r="r" t="t"/>
              <a:pathLst>
                <a:path extrusionOk="0" h="543" w="373">
                  <a:moveTo>
                    <a:pt x="299" y="0"/>
                  </a:moveTo>
                  <a:lnTo>
                    <a:pt x="373" y="283"/>
                  </a:lnTo>
                  <a:lnTo>
                    <a:pt x="299" y="543"/>
                  </a:lnTo>
                  <a:cubicBezTo>
                    <a:pt x="134" y="543"/>
                    <a:pt x="0" y="422"/>
                    <a:pt x="0" y="272"/>
                  </a:cubicBezTo>
                  <a:cubicBezTo>
                    <a:pt x="0" y="121"/>
                    <a:pt x="134" y="0"/>
                    <a:pt x="299" y="0"/>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2" name="Google Shape;2432;p44"/>
            <p:cNvSpPr/>
            <p:nvPr/>
          </p:nvSpPr>
          <p:spPr>
            <a:xfrm>
              <a:off x="4488840" y="2535120"/>
              <a:ext cx="97920" cy="195480"/>
            </a:xfrm>
            <a:custGeom>
              <a:rect b="b" l="l" r="r" t="t"/>
              <a:pathLst>
                <a:path extrusionOk="0" h="543" w="272">
                  <a:moveTo>
                    <a:pt x="272" y="272"/>
                  </a:moveTo>
                  <a:cubicBezTo>
                    <a:pt x="272" y="422"/>
                    <a:pt x="150" y="543"/>
                    <a:pt x="0" y="543"/>
                  </a:cubicBezTo>
                  <a:lnTo>
                    <a:pt x="0" y="0"/>
                  </a:lnTo>
                  <a:cubicBezTo>
                    <a:pt x="150" y="0"/>
                    <a:pt x="272" y="121"/>
                    <a:pt x="272" y="272"/>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3" name="Google Shape;2433;p44"/>
            <p:cNvSpPr/>
            <p:nvPr/>
          </p:nvSpPr>
          <p:spPr>
            <a:xfrm>
              <a:off x="4281120" y="2632680"/>
              <a:ext cx="219960" cy="97920"/>
            </a:xfrm>
            <a:custGeom>
              <a:rect b="b" l="l" r="r" t="t"/>
              <a:pathLst>
                <a:path extrusionOk="0" h="272" w="611">
                  <a:moveTo>
                    <a:pt x="570" y="119"/>
                  </a:moveTo>
                  <a:lnTo>
                    <a:pt x="611" y="195"/>
                  </a:lnTo>
                  <a:lnTo>
                    <a:pt x="570" y="270"/>
                  </a:lnTo>
                  <a:cubicBezTo>
                    <a:pt x="488" y="277"/>
                    <a:pt x="404" y="265"/>
                    <a:pt x="326" y="232"/>
                  </a:cubicBezTo>
                  <a:lnTo>
                    <a:pt x="251" y="196"/>
                  </a:lnTo>
                  <a:lnTo>
                    <a:pt x="30" y="196"/>
                  </a:lnTo>
                  <a:cubicBezTo>
                    <a:pt x="14" y="196"/>
                    <a:pt x="0" y="182"/>
                    <a:pt x="0" y="165"/>
                  </a:cubicBezTo>
                  <a:lnTo>
                    <a:pt x="0" y="70"/>
                  </a:lnTo>
                  <a:lnTo>
                    <a:pt x="255" y="0"/>
                  </a:lnTo>
                  <a:lnTo>
                    <a:pt x="471" y="70"/>
                  </a:lnTo>
                  <a:lnTo>
                    <a:pt x="570" y="119"/>
                  </a:ln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4" name="Google Shape;2434;p44"/>
            <p:cNvSpPr/>
            <p:nvPr/>
          </p:nvSpPr>
          <p:spPr>
            <a:xfrm>
              <a:off x="4281120" y="2583720"/>
              <a:ext cx="219960" cy="97920"/>
            </a:xfrm>
            <a:custGeom>
              <a:rect b="b" l="l" r="r" t="t"/>
              <a:pathLst>
                <a:path extrusionOk="0" h="272" w="611">
                  <a:moveTo>
                    <a:pt x="562" y="106"/>
                  </a:moveTo>
                  <a:lnTo>
                    <a:pt x="611" y="196"/>
                  </a:lnTo>
                  <a:lnTo>
                    <a:pt x="562" y="272"/>
                  </a:lnTo>
                  <a:lnTo>
                    <a:pt x="464" y="218"/>
                  </a:lnTo>
                  <a:lnTo>
                    <a:pt x="0" y="218"/>
                  </a:lnTo>
                  <a:lnTo>
                    <a:pt x="0" y="49"/>
                  </a:lnTo>
                  <a:cubicBezTo>
                    <a:pt x="0" y="31"/>
                    <a:pt x="13" y="17"/>
                    <a:pt x="30" y="17"/>
                  </a:cubicBezTo>
                  <a:lnTo>
                    <a:pt x="210" y="17"/>
                  </a:lnTo>
                  <a:cubicBezTo>
                    <a:pt x="281" y="-10"/>
                    <a:pt x="361" y="-4"/>
                    <a:pt x="429" y="33"/>
                  </a:cubicBezTo>
                  <a:cubicBezTo>
                    <a:pt x="452" y="47"/>
                    <a:pt x="432" y="35"/>
                    <a:pt x="562" y="106"/>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5" name="Google Shape;2435;p44"/>
            <p:cNvSpPr/>
            <p:nvPr/>
          </p:nvSpPr>
          <p:spPr>
            <a:xfrm>
              <a:off x="4488840" y="2620800"/>
              <a:ext cx="195480" cy="109800"/>
            </a:xfrm>
            <a:custGeom>
              <a:rect b="b" l="l" r="r" t="t"/>
              <a:pathLst>
                <a:path extrusionOk="0" h="305" w="543">
                  <a:moveTo>
                    <a:pt x="543" y="77"/>
                  </a:moveTo>
                  <a:cubicBezTo>
                    <a:pt x="543" y="110"/>
                    <a:pt x="522" y="139"/>
                    <a:pt x="490" y="150"/>
                  </a:cubicBezTo>
                  <a:lnTo>
                    <a:pt x="112" y="282"/>
                  </a:lnTo>
                  <a:cubicBezTo>
                    <a:pt x="76" y="294"/>
                    <a:pt x="38" y="301"/>
                    <a:pt x="0" y="305"/>
                  </a:cubicBezTo>
                  <a:lnTo>
                    <a:pt x="0" y="158"/>
                  </a:lnTo>
                  <a:lnTo>
                    <a:pt x="8" y="161"/>
                  </a:lnTo>
                  <a:cubicBezTo>
                    <a:pt x="24" y="170"/>
                    <a:pt x="43" y="170"/>
                    <a:pt x="60" y="165"/>
                  </a:cubicBezTo>
                  <a:cubicBezTo>
                    <a:pt x="118" y="147"/>
                    <a:pt x="124" y="71"/>
                    <a:pt x="71" y="46"/>
                  </a:cubicBezTo>
                  <a:lnTo>
                    <a:pt x="95" y="58"/>
                  </a:lnTo>
                  <a:cubicBezTo>
                    <a:pt x="475" y="-4"/>
                    <a:pt x="451" y="0"/>
                    <a:pt x="462" y="0"/>
                  </a:cubicBezTo>
                  <a:cubicBezTo>
                    <a:pt x="507" y="0"/>
                    <a:pt x="543" y="33"/>
                    <a:pt x="543" y="77"/>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6" name="Google Shape;2436;p44"/>
            <p:cNvSpPr/>
            <p:nvPr/>
          </p:nvSpPr>
          <p:spPr>
            <a:xfrm>
              <a:off x="4488840" y="2620800"/>
              <a:ext cx="36720" cy="60480"/>
            </a:xfrm>
            <a:custGeom>
              <a:rect b="b" l="l" r="r" t="t"/>
              <a:pathLst>
                <a:path extrusionOk="0" h="168" w="102">
                  <a:moveTo>
                    <a:pt x="57" y="165"/>
                  </a:moveTo>
                  <a:cubicBezTo>
                    <a:pt x="41" y="170"/>
                    <a:pt x="23" y="170"/>
                    <a:pt x="8" y="161"/>
                  </a:cubicBezTo>
                  <a:lnTo>
                    <a:pt x="0" y="158"/>
                  </a:lnTo>
                  <a:lnTo>
                    <a:pt x="0" y="0"/>
                  </a:lnTo>
                  <a:cubicBezTo>
                    <a:pt x="18" y="10"/>
                    <a:pt x="40" y="22"/>
                    <a:pt x="66" y="35"/>
                  </a:cubicBezTo>
                  <a:lnTo>
                    <a:pt x="67" y="35"/>
                  </a:lnTo>
                  <a:cubicBezTo>
                    <a:pt x="118" y="63"/>
                    <a:pt x="112" y="146"/>
                    <a:pt x="57" y="165"/>
                  </a:cubicBezTo>
                  <a:close/>
                </a:path>
              </a:pathLst>
            </a:custGeom>
            <a:solidFill>
              <a:srgbClr val="FFA68C"/>
            </a:solidFill>
            <a:ln>
              <a:noFill/>
            </a:ln>
          </p:spPr>
          <p:txBody>
            <a:bodyPr anchorCtr="1" anchor="ctr" bIns="15475" lIns="90000" spcFirstLastPara="1" rIns="90000" wrap="square" tIns="15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437" name="Google Shape;2437;p44"/>
          <p:cNvGrpSpPr/>
          <p:nvPr/>
        </p:nvGrpSpPr>
        <p:grpSpPr>
          <a:xfrm>
            <a:off x="4378467" y="3127818"/>
            <a:ext cx="383151" cy="395534"/>
            <a:chOff x="5332320" y="2290680"/>
            <a:chExt cx="378720" cy="390960"/>
          </a:xfrm>
        </p:grpSpPr>
        <p:sp>
          <p:nvSpPr>
            <p:cNvPr id="2438" name="Google Shape;2438;p44"/>
            <p:cNvSpPr/>
            <p:nvPr/>
          </p:nvSpPr>
          <p:spPr>
            <a:xfrm>
              <a:off x="5332320" y="2290680"/>
              <a:ext cx="219600" cy="390960"/>
            </a:xfrm>
            <a:custGeom>
              <a:rect b="b" l="l" r="r" t="t"/>
              <a:pathLst>
                <a:path extrusionOk="0" h="1086" w="610">
                  <a:moveTo>
                    <a:pt x="540" y="0"/>
                  </a:moveTo>
                  <a:lnTo>
                    <a:pt x="610" y="563"/>
                  </a:lnTo>
                  <a:lnTo>
                    <a:pt x="540" y="1086"/>
                  </a:lnTo>
                  <a:lnTo>
                    <a:pt x="459" y="1086"/>
                  </a:lnTo>
                  <a:cubicBezTo>
                    <a:pt x="422" y="1086"/>
                    <a:pt x="392" y="1057"/>
                    <a:pt x="392" y="1021"/>
                  </a:cubicBezTo>
                  <a:lnTo>
                    <a:pt x="392" y="994"/>
                  </a:lnTo>
                  <a:cubicBezTo>
                    <a:pt x="392" y="903"/>
                    <a:pt x="286" y="845"/>
                    <a:pt x="204" y="891"/>
                  </a:cubicBezTo>
                  <a:lnTo>
                    <a:pt x="180" y="905"/>
                  </a:lnTo>
                  <a:cubicBezTo>
                    <a:pt x="148" y="922"/>
                    <a:pt x="107" y="911"/>
                    <a:pt x="89" y="880"/>
                  </a:cubicBezTo>
                  <a:lnTo>
                    <a:pt x="9" y="747"/>
                  </a:lnTo>
                  <a:cubicBezTo>
                    <a:pt x="-10" y="717"/>
                    <a:pt x="1" y="678"/>
                    <a:pt x="33" y="660"/>
                  </a:cubicBezTo>
                  <a:lnTo>
                    <a:pt x="57" y="646"/>
                  </a:lnTo>
                  <a:cubicBezTo>
                    <a:pt x="139" y="602"/>
                    <a:pt x="139" y="483"/>
                    <a:pt x="57" y="439"/>
                  </a:cubicBezTo>
                  <a:lnTo>
                    <a:pt x="33" y="425"/>
                  </a:lnTo>
                  <a:cubicBezTo>
                    <a:pt x="1" y="407"/>
                    <a:pt x="-10" y="368"/>
                    <a:pt x="9" y="338"/>
                  </a:cubicBezTo>
                  <a:lnTo>
                    <a:pt x="89" y="204"/>
                  </a:lnTo>
                  <a:cubicBezTo>
                    <a:pt x="98" y="188"/>
                    <a:pt x="112" y="179"/>
                    <a:pt x="129" y="175"/>
                  </a:cubicBezTo>
                  <a:cubicBezTo>
                    <a:pt x="146" y="170"/>
                    <a:pt x="164" y="172"/>
                    <a:pt x="180" y="180"/>
                  </a:cubicBezTo>
                  <a:lnTo>
                    <a:pt x="204" y="194"/>
                  </a:lnTo>
                  <a:cubicBezTo>
                    <a:pt x="286" y="239"/>
                    <a:pt x="392" y="182"/>
                    <a:pt x="392" y="91"/>
                  </a:cubicBezTo>
                  <a:lnTo>
                    <a:pt x="392" y="62"/>
                  </a:lnTo>
                  <a:cubicBezTo>
                    <a:pt x="392" y="27"/>
                    <a:pt x="422" y="0"/>
                    <a:pt x="459" y="0"/>
                  </a:cubicBezTo>
                  <a:lnTo>
                    <a:pt x="540"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39" name="Google Shape;2439;p44"/>
            <p:cNvSpPr/>
            <p:nvPr/>
          </p:nvSpPr>
          <p:spPr>
            <a:xfrm>
              <a:off x="5527440" y="2290680"/>
              <a:ext cx="183600" cy="390960"/>
            </a:xfrm>
            <a:custGeom>
              <a:rect b="b" l="l" r="r" t="t"/>
              <a:pathLst>
                <a:path extrusionOk="0" h="1086" w="510">
                  <a:moveTo>
                    <a:pt x="501" y="747"/>
                  </a:moveTo>
                  <a:lnTo>
                    <a:pt x="426" y="880"/>
                  </a:lnTo>
                  <a:cubicBezTo>
                    <a:pt x="417" y="896"/>
                    <a:pt x="404" y="906"/>
                    <a:pt x="387" y="910"/>
                  </a:cubicBezTo>
                  <a:cubicBezTo>
                    <a:pt x="372" y="915"/>
                    <a:pt x="354" y="912"/>
                    <a:pt x="340" y="905"/>
                  </a:cubicBezTo>
                  <a:lnTo>
                    <a:pt x="317" y="891"/>
                  </a:lnTo>
                  <a:cubicBezTo>
                    <a:pt x="240" y="845"/>
                    <a:pt x="139" y="903"/>
                    <a:pt x="139" y="994"/>
                  </a:cubicBezTo>
                  <a:lnTo>
                    <a:pt x="139" y="1021"/>
                  </a:lnTo>
                  <a:cubicBezTo>
                    <a:pt x="139" y="1057"/>
                    <a:pt x="111" y="1086"/>
                    <a:pt x="76" y="1086"/>
                  </a:cubicBezTo>
                  <a:lnTo>
                    <a:pt x="0" y="1086"/>
                  </a:lnTo>
                  <a:lnTo>
                    <a:pt x="0" y="0"/>
                  </a:lnTo>
                  <a:lnTo>
                    <a:pt x="76" y="0"/>
                  </a:lnTo>
                  <a:cubicBezTo>
                    <a:pt x="111" y="0"/>
                    <a:pt x="139" y="27"/>
                    <a:pt x="139" y="62"/>
                  </a:cubicBezTo>
                  <a:lnTo>
                    <a:pt x="139" y="91"/>
                  </a:lnTo>
                  <a:cubicBezTo>
                    <a:pt x="139" y="180"/>
                    <a:pt x="240" y="239"/>
                    <a:pt x="317" y="194"/>
                  </a:cubicBezTo>
                  <a:lnTo>
                    <a:pt x="340" y="180"/>
                  </a:lnTo>
                  <a:cubicBezTo>
                    <a:pt x="354" y="172"/>
                    <a:pt x="372" y="170"/>
                    <a:pt x="387" y="175"/>
                  </a:cubicBezTo>
                  <a:cubicBezTo>
                    <a:pt x="404" y="179"/>
                    <a:pt x="417" y="188"/>
                    <a:pt x="426" y="204"/>
                  </a:cubicBezTo>
                  <a:lnTo>
                    <a:pt x="501" y="338"/>
                  </a:lnTo>
                  <a:cubicBezTo>
                    <a:pt x="519" y="368"/>
                    <a:pt x="509" y="407"/>
                    <a:pt x="478" y="425"/>
                  </a:cubicBezTo>
                  <a:lnTo>
                    <a:pt x="455" y="439"/>
                  </a:lnTo>
                  <a:cubicBezTo>
                    <a:pt x="378" y="483"/>
                    <a:pt x="378" y="602"/>
                    <a:pt x="455" y="646"/>
                  </a:cubicBezTo>
                  <a:lnTo>
                    <a:pt x="478" y="660"/>
                  </a:lnTo>
                  <a:cubicBezTo>
                    <a:pt x="509" y="678"/>
                    <a:pt x="519" y="717"/>
                    <a:pt x="501" y="74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0" name="Google Shape;2440;p44"/>
            <p:cNvSpPr/>
            <p:nvPr/>
          </p:nvSpPr>
          <p:spPr>
            <a:xfrm>
              <a:off x="5417640" y="2388240"/>
              <a:ext cx="109800" cy="195480"/>
            </a:xfrm>
            <a:custGeom>
              <a:rect b="b" l="l" r="r" t="t"/>
              <a:pathLst>
                <a:path extrusionOk="0" h="543" w="305">
                  <a:moveTo>
                    <a:pt x="305" y="0"/>
                  </a:moveTo>
                  <a:lnTo>
                    <a:pt x="305" y="543"/>
                  </a:lnTo>
                  <a:cubicBezTo>
                    <a:pt x="137" y="543"/>
                    <a:pt x="0" y="423"/>
                    <a:pt x="0" y="272"/>
                  </a:cubicBezTo>
                  <a:cubicBezTo>
                    <a:pt x="0" y="123"/>
                    <a:pt x="137" y="0"/>
                    <a:pt x="305"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1" name="Google Shape;2441;p44"/>
            <p:cNvSpPr/>
            <p:nvPr/>
          </p:nvSpPr>
          <p:spPr>
            <a:xfrm>
              <a:off x="5527440" y="2388240"/>
              <a:ext cx="97920" cy="195480"/>
            </a:xfrm>
            <a:custGeom>
              <a:rect b="b" l="l" r="r" t="t"/>
              <a:pathLst>
                <a:path extrusionOk="0" h="543" w="272">
                  <a:moveTo>
                    <a:pt x="272" y="272"/>
                  </a:moveTo>
                  <a:cubicBezTo>
                    <a:pt x="272" y="423"/>
                    <a:pt x="149" y="543"/>
                    <a:pt x="0" y="543"/>
                  </a:cubicBezTo>
                  <a:lnTo>
                    <a:pt x="0" y="0"/>
                  </a:lnTo>
                  <a:cubicBezTo>
                    <a:pt x="149" y="0"/>
                    <a:pt x="272" y="123"/>
                    <a:pt x="272" y="27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2" name="Google Shape;2442;p44"/>
            <p:cNvSpPr/>
            <p:nvPr/>
          </p:nvSpPr>
          <p:spPr>
            <a:xfrm>
              <a:off x="5491080" y="2437200"/>
              <a:ext cx="24120" cy="36720"/>
            </a:xfrm>
            <a:custGeom>
              <a:rect b="b" l="l" r="r" t="t"/>
              <a:pathLst>
                <a:path extrusionOk="0" h="102" w="67">
                  <a:moveTo>
                    <a:pt x="32" y="102"/>
                  </a:moveTo>
                  <a:cubicBezTo>
                    <a:pt x="13" y="102"/>
                    <a:pt x="0" y="91"/>
                    <a:pt x="0" y="76"/>
                  </a:cubicBezTo>
                  <a:lnTo>
                    <a:pt x="0" y="26"/>
                  </a:lnTo>
                  <a:cubicBezTo>
                    <a:pt x="0" y="12"/>
                    <a:pt x="13" y="0"/>
                    <a:pt x="32" y="0"/>
                  </a:cubicBezTo>
                  <a:cubicBezTo>
                    <a:pt x="51" y="0"/>
                    <a:pt x="67" y="12"/>
                    <a:pt x="67" y="26"/>
                  </a:cubicBezTo>
                  <a:lnTo>
                    <a:pt x="67" y="76"/>
                  </a:lnTo>
                  <a:cubicBezTo>
                    <a:pt x="67" y="91"/>
                    <a:pt x="51" y="102"/>
                    <a:pt x="32" y="102"/>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3" name="Google Shape;2443;p44"/>
            <p:cNvSpPr/>
            <p:nvPr/>
          </p:nvSpPr>
          <p:spPr>
            <a:xfrm>
              <a:off x="5539680" y="2437200"/>
              <a:ext cx="24480" cy="36720"/>
            </a:xfrm>
            <a:custGeom>
              <a:rect b="b" l="l" r="r" t="t"/>
              <a:pathLst>
                <a:path extrusionOk="0" h="102" w="68">
                  <a:moveTo>
                    <a:pt x="34" y="102"/>
                  </a:moveTo>
                  <a:cubicBezTo>
                    <a:pt x="16" y="102"/>
                    <a:pt x="0" y="91"/>
                    <a:pt x="0" y="76"/>
                  </a:cubicBezTo>
                  <a:lnTo>
                    <a:pt x="0" y="26"/>
                  </a:lnTo>
                  <a:cubicBezTo>
                    <a:pt x="0" y="12"/>
                    <a:pt x="16" y="0"/>
                    <a:pt x="34" y="0"/>
                  </a:cubicBezTo>
                  <a:cubicBezTo>
                    <a:pt x="53" y="0"/>
                    <a:pt x="68" y="12"/>
                    <a:pt x="68" y="26"/>
                  </a:cubicBezTo>
                  <a:lnTo>
                    <a:pt x="68" y="76"/>
                  </a:lnTo>
                  <a:cubicBezTo>
                    <a:pt x="68" y="91"/>
                    <a:pt x="53" y="102"/>
                    <a:pt x="34" y="102"/>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4" name="Google Shape;2444;p44"/>
            <p:cNvSpPr/>
            <p:nvPr/>
          </p:nvSpPr>
          <p:spPr>
            <a:xfrm>
              <a:off x="5478840" y="2461680"/>
              <a:ext cx="48600" cy="73440"/>
            </a:xfrm>
            <a:custGeom>
              <a:rect b="b" l="l" r="r" t="t"/>
              <a:pathLst>
                <a:path extrusionOk="0" h="204" w="135">
                  <a:moveTo>
                    <a:pt x="135" y="0"/>
                  </a:moveTo>
                  <a:lnTo>
                    <a:pt x="135" y="204"/>
                  </a:lnTo>
                  <a:lnTo>
                    <a:pt x="105" y="204"/>
                  </a:lnTo>
                  <a:cubicBezTo>
                    <a:pt x="75" y="204"/>
                    <a:pt x="48" y="195"/>
                    <a:pt x="29" y="177"/>
                  </a:cubicBezTo>
                  <a:cubicBezTo>
                    <a:pt x="10" y="160"/>
                    <a:pt x="-2" y="138"/>
                    <a:pt x="0" y="115"/>
                  </a:cubicBezTo>
                  <a:lnTo>
                    <a:pt x="0" y="59"/>
                  </a:lnTo>
                  <a:lnTo>
                    <a:pt x="0" y="28"/>
                  </a:lnTo>
                  <a:cubicBezTo>
                    <a:pt x="0" y="13"/>
                    <a:pt x="16" y="0"/>
                    <a:pt x="36" y="0"/>
                  </a:cubicBezTo>
                  <a:lnTo>
                    <a:pt x="135"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5" name="Google Shape;2445;p44"/>
            <p:cNvSpPr/>
            <p:nvPr/>
          </p:nvSpPr>
          <p:spPr>
            <a:xfrm>
              <a:off x="5527440" y="2461680"/>
              <a:ext cx="36720" cy="73440"/>
            </a:xfrm>
            <a:custGeom>
              <a:rect b="b" l="l" r="r" t="t"/>
              <a:pathLst>
                <a:path extrusionOk="0" h="204" w="102">
                  <a:moveTo>
                    <a:pt x="102" y="29"/>
                  </a:moveTo>
                  <a:lnTo>
                    <a:pt x="102" y="59"/>
                  </a:lnTo>
                  <a:lnTo>
                    <a:pt x="101" y="118"/>
                  </a:lnTo>
                  <a:cubicBezTo>
                    <a:pt x="100" y="167"/>
                    <a:pt x="66" y="204"/>
                    <a:pt x="23" y="204"/>
                  </a:cubicBezTo>
                  <a:lnTo>
                    <a:pt x="0" y="204"/>
                  </a:lnTo>
                  <a:lnTo>
                    <a:pt x="0" y="0"/>
                  </a:lnTo>
                  <a:lnTo>
                    <a:pt x="75" y="0"/>
                  </a:lnTo>
                  <a:cubicBezTo>
                    <a:pt x="83" y="0"/>
                    <a:pt x="89" y="3"/>
                    <a:pt x="94" y="8"/>
                  </a:cubicBezTo>
                  <a:cubicBezTo>
                    <a:pt x="99" y="14"/>
                    <a:pt x="102" y="21"/>
                    <a:pt x="102" y="29"/>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6" name="Google Shape;2446;p44"/>
            <p:cNvSpPr/>
            <p:nvPr/>
          </p:nvSpPr>
          <p:spPr>
            <a:xfrm>
              <a:off x="5466240" y="2461680"/>
              <a:ext cx="61200" cy="24480"/>
            </a:xfrm>
            <a:custGeom>
              <a:rect b="b" l="l" r="r" t="t"/>
              <a:pathLst>
                <a:path extrusionOk="0" h="68" w="170">
                  <a:moveTo>
                    <a:pt x="170" y="0"/>
                  </a:moveTo>
                  <a:lnTo>
                    <a:pt x="170" y="68"/>
                  </a:lnTo>
                  <a:lnTo>
                    <a:pt x="34" y="68"/>
                  </a:lnTo>
                  <a:cubicBezTo>
                    <a:pt x="16" y="68"/>
                    <a:pt x="0" y="52"/>
                    <a:pt x="0" y="33"/>
                  </a:cubicBezTo>
                  <a:cubicBezTo>
                    <a:pt x="0" y="15"/>
                    <a:pt x="16" y="0"/>
                    <a:pt x="34" y="0"/>
                  </a:cubicBezTo>
                  <a:lnTo>
                    <a:pt x="170"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47" name="Google Shape;2447;p44"/>
            <p:cNvSpPr/>
            <p:nvPr/>
          </p:nvSpPr>
          <p:spPr>
            <a:xfrm>
              <a:off x="5527440" y="2461680"/>
              <a:ext cx="61200" cy="24480"/>
            </a:xfrm>
            <a:custGeom>
              <a:rect b="b" l="l" r="r" t="t"/>
              <a:pathLst>
                <a:path extrusionOk="0" h="68" w="170">
                  <a:moveTo>
                    <a:pt x="170" y="33"/>
                  </a:moveTo>
                  <a:cubicBezTo>
                    <a:pt x="170" y="52"/>
                    <a:pt x="154" y="68"/>
                    <a:pt x="136" y="68"/>
                  </a:cubicBezTo>
                  <a:lnTo>
                    <a:pt x="0" y="68"/>
                  </a:lnTo>
                  <a:lnTo>
                    <a:pt x="0" y="0"/>
                  </a:lnTo>
                  <a:lnTo>
                    <a:pt x="136" y="0"/>
                  </a:lnTo>
                  <a:cubicBezTo>
                    <a:pt x="154" y="0"/>
                    <a:pt x="170" y="15"/>
                    <a:pt x="170" y="33"/>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1" name="Shape 2451"/>
        <p:cNvGrpSpPr/>
        <p:nvPr/>
      </p:nvGrpSpPr>
      <p:grpSpPr>
        <a:xfrm>
          <a:off x="0" y="0"/>
          <a:ext cx="0" cy="0"/>
          <a:chOff x="0" y="0"/>
          <a:chExt cx="0" cy="0"/>
        </a:xfrm>
      </p:grpSpPr>
      <p:sp>
        <p:nvSpPr>
          <p:cNvPr id="2452" name="Google Shape;2452;p45"/>
          <p:cNvSpPr txBox="1"/>
          <p:nvPr>
            <p:ph type="title"/>
          </p:nvPr>
        </p:nvSpPr>
        <p:spPr>
          <a:xfrm>
            <a:off x="713225" y="1733725"/>
            <a:ext cx="5205300" cy="167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2453" name="Google Shape;2453;p45"/>
          <p:cNvGrpSpPr/>
          <p:nvPr/>
        </p:nvGrpSpPr>
        <p:grpSpPr>
          <a:xfrm flipH="1" rot="-1451663">
            <a:off x="5430396" y="3730453"/>
            <a:ext cx="976250" cy="978702"/>
            <a:chOff x="11818350" y="4087420"/>
            <a:chExt cx="2149920" cy="2155320"/>
          </a:xfrm>
        </p:grpSpPr>
        <p:sp>
          <p:nvSpPr>
            <p:cNvPr id="2454" name="Google Shape;2454;p45"/>
            <p:cNvSpPr/>
            <p:nvPr/>
          </p:nvSpPr>
          <p:spPr>
            <a:xfrm>
              <a:off x="11818350" y="4409980"/>
              <a:ext cx="2149920" cy="1817640"/>
            </a:xfrm>
            <a:custGeom>
              <a:rect b="b" l="l" r="r" t="t"/>
              <a:pathLst>
                <a:path extrusionOk="0" h="5049" w="5972">
                  <a:moveTo>
                    <a:pt x="4753" y="130"/>
                  </a:moveTo>
                  <a:lnTo>
                    <a:pt x="4463" y="0"/>
                  </a:lnTo>
                  <a:lnTo>
                    <a:pt x="2388" y="669"/>
                  </a:lnTo>
                  <a:lnTo>
                    <a:pt x="314" y="1338"/>
                  </a:lnTo>
                  <a:lnTo>
                    <a:pt x="154" y="1614"/>
                  </a:lnTo>
                  <a:cubicBezTo>
                    <a:pt x="-8" y="1894"/>
                    <a:pt x="-44" y="2231"/>
                    <a:pt x="55" y="2539"/>
                  </a:cubicBezTo>
                  <a:lnTo>
                    <a:pt x="597" y="4219"/>
                  </a:lnTo>
                  <a:cubicBezTo>
                    <a:pt x="695" y="4521"/>
                    <a:pt x="914" y="4770"/>
                    <a:pt x="1203" y="4905"/>
                  </a:cubicBezTo>
                  <a:lnTo>
                    <a:pt x="1511" y="5049"/>
                  </a:lnTo>
                  <a:lnTo>
                    <a:pt x="3585" y="4380"/>
                  </a:lnTo>
                  <a:lnTo>
                    <a:pt x="5660" y="3710"/>
                  </a:lnTo>
                  <a:lnTo>
                    <a:pt x="5826" y="3413"/>
                  </a:lnTo>
                  <a:cubicBezTo>
                    <a:pt x="5981" y="3136"/>
                    <a:pt x="6014" y="2806"/>
                    <a:pt x="5916" y="2503"/>
                  </a:cubicBezTo>
                  <a:lnTo>
                    <a:pt x="5375" y="823"/>
                  </a:lnTo>
                  <a:cubicBezTo>
                    <a:pt x="5275" y="515"/>
                    <a:pt x="5049" y="263"/>
                    <a:pt x="4753" y="13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5" name="Google Shape;2455;p45"/>
            <p:cNvSpPr/>
            <p:nvPr/>
          </p:nvSpPr>
          <p:spPr>
            <a:xfrm>
              <a:off x="12392910" y="5614900"/>
              <a:ext cx="1269720" cy="409680"/>
            </a:xfrm>
            <a:custGeom>
              <a:rect b="b" l="l" r="r" t="t"/>
              <a:pathLst>
                <a:path extrusionOk="0" h="1138" w="3527">
                  <a:moveTo>
                    <a:pt x="0" y="1138"/>
                  </a:moveTo>
                  <a:cubicBezTo>
                    <a:pt x="267" y="978"/>
                    <a:pt x="545" y="838"/>
                    <a:pt x="830" y="711"/>
                  </a:cubicBezTo>
                  <a:cubicBezTo>
                    <a:pt x="1114" y="584"/>
                    <a:pt x="1406" y="474"/>
                    <a:pt x="1701" y="375"/>
                  </a:cubicBezTo>
                  <a:cubicBezTo>
                    <a:pt x="1849" y="325"/>
                    <a:pt x="1999" y="283"/>
                    <a:pt x="2148" y="240"/>
                  </a:cubicBezTo>
                  <a:cubicBezTo>
                    <a:pt x="2224" y="219"/>
                    <a:pt x="2300" y="202"/>
                    <a:pt x="2375" y="183"/>
                  </a:cubicBezTo>
                  <a:lnTo>
                    <a:pt x="2488" y="155"/>
                  </a:lnTo>
                  <a:cubicBezTo>
                    <a:pt x="2526" y="146"/>
                    <a:pt x="2565" y="139"/>
                    <a:pt x="2603" y="131"/>
                  </a:cubicBezTo>
                  <a:lnTo>
                    <a:pt x="2832" y="85"/>
                  </a:lnTo>
                  <a:lnTo>
                    <a:pt x="3063" y="50"/>
                  </a:lnTo>
                  <a:lnTo>
                    <a:pt x="3178" y="33"/>
                  </a:lnTo>
                  <a:lnTo>
                    <a:pt x="3294" y="22"/>
                  </a:lnTo>
                  <a:cubicBezTo>
                    <a:pt x="3372" y="14"/>
                    <a:pt x="3449" y="7"/>
                    <a:pt x="3527" y="0"/>
                  </a:cubicBezTo>
                  <a:cubicBezTo>
                    <a:pt x="3450" y="13"/>
                    <a:pt x="3373" y="25"/>
                    <a:pt x="3296" y="37"/>
                  </a:cubicBezTo>
                  <a:lnTo>
                    <a:pt x="3181" y="54"/>
                  </a:lnTo>
                  <a:lnTo>
                    <a:pt x="3067" y="77"/>
                  </a:lnTo>
                  <a:lnTo>
                    <a:pt x="2839" y="121"/>
                  </a:lnTo>
                  <a:lnTo>
                    <a:pt x="2612" y="174"/>
                  </a:lnTo>
                  <a:cubicBezTo>
                    <a:pt x="2575" y="183"/>
                    <a:pt x="2537" y="191"/>
                    <a:pt x="2499" y="201"/>
                  </a:cubicBezTo>
                  <a:lnTo>
                    <a:pt x="2387" y="231"/>
                  </a:lnTo>
                  <a:cubicBezTo>
                    <a:pt x="2312" y="251"/>
                    <a:pt x="2237" y="269"/>
                    <a:pt x="2163" y="291"/>
                  </a:cubicBezTo>
                  <a:lnTo>
                    <a:pt x="1940" y="358"/>
                  </a:lnTo>
                  <a:lnTo>
                    <a:pt x="1884" y="374"/>
                  </a:lnTo>
                  <a:lnTo>
                    <a:pt x="1829" y="392"/>
                  </a:lnTo>
                  <a:lnTo>
                    <a:pt x="1719" y="429"/>
                  </a:lnTo>
                  <a:cubicBezTo>
                    <a:pt x="1425" y="525"/>
                    <a:pt x="1134" y="633"/>
                    <a:pt x="847" y="752"/>
                  </a:cubicBezTo>
                  <a:lnTo>
                    <a:pt x="633" y="842"/>
                  </a:lnTo>
                  <a:lnTo>
                    <a:pt x="420" y="937"/>
                  </a:lnTo>
                  <a:cubicBezTo>
                    <a:pt x="279" y="1000"/>
                    <a:pt x="139" y="1068"/>
                    <a:pt x="0" y="1138"/>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6" name="Google Shape;2456;p45"/>
            <p:cNvSpPr/>
            <p:nvPr/>
          </p:nvSpPr>
          <p:spPr>
            <a:xfrm>
              <a:off x="12100950" y="4464700"/>
              <a:ext cx="1166040" cy="618120"/>
            </a:xfrm>
            <a:custGeom>
              <a:rect b="b" l="l" r="r" t="t"/>
              <a:pathLst>
                <a:path extrusionOk="0" h="1717" w="3239">
                  <a:moveTo>
                    <a:pt x="1603" y="517"/>
                  </a:moveTo>
                  <a:lnTo>
                    <a:pt x="1603" y="517"/>
                  </a:lnTo>
                  <a:lnTo>
                    <a:pt x="0" y="1034"/>
                  </a:lnTo>
                  <a:lnTo>
                    <a:pt x="453" y="1717"/>
                  </a:lnTo>
                  <a:cubicBezTo>
                    <a:pt x="453" y="1717"/>
                    <a:pt x="1122" y="1636"/>
                    <a:pt x="1885" y="1389"/>
                  </a:cubicBezTo>
                  <a:lnTo>
                    <a:pt x="1885" y="1389"/>
                  </a:lnTo>
                  <a:cubicBezTo>
                    <a:pt x="2648" y="1143"/>
                    <a:pt x="3239" y="818"/>
                    <a:pt x="3239" y="818"/>
                  </a:cubicBezTo>
                  <a:lnTo>
                    <a:pt x="3207" y="0"/>
                  </a:lnTo>
                  <a:lnTo>
                    <a:pt x="1603" y="517"/>
                  </a:ln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7" name="Google Shape;2457;p45"/>
            <p:cNvSpPr/>
            <p:nvPr/>
          </p:nvSpPr>
          <p:spPr>
            <a:xfrm>
              <a:off x="12244230" y="4835500"/>
              <a:ext cx="83880" cy="106560"/>
            </a:xfrm>
            <a:custGeom>
              <a:rect b="b" l="l" r="r" t="t"/>
              <a:pathLst>
                <a:path extrusionOk="0" h="296" w="233">
                  <a:moveTo>
                    <a:pt x="16" y="121"/>
                  </a:moveTo>
                  <a:cubicBezTo>
                    <a:pt x="0" y="157"/>
                    <a:pt x="-1" y="197"/>
                    <a:pt x="0" y="236"/>
                  </a:cubicBezTo>
                  <a:cubicBezTo>
                    <a:pt x="1" y="248"/>
                    <a:pt x="1" y="260"/>
                    <a:pt x="7" y="270"/>
                  </a:cubicBezTo>
                  <a:cubicBezTo>
                    <a:pt x="19" y="293"/>
                    <a:pt x="50" y="298"/>
                    <a:pt x="76" y="295"/>
                  </a:cubicBezTo>
                  <a:cubicBezTo>
                    <a:pt x="122" y="291"/>
                    <a:pt x="167" y="272"/>
                    <a:pt x="196" y="236"/>
                  </a:cubicBezTo>
                  <a:cubicBezTo>
                    <a:pt x="218" y="207"/>
                    <a:pt x="228" y="170"/>
                    <a:pt x="232" y="133"/>
                  </a:cubicBezTo>
                  <a:cubicBezTo>
                    <a:pt x="236" y="91"/>
                    <a:pt x="232" y="43"/>
                    <a:pt x="198" y="17"/>
                  </a:cubicBezTo>
                  <a:cubicBezTo>
                    <a:pt x="122" y="-40"/>
                    <a:pt x="44" y="54"/>
                    <a:pt x="16" y="121"/>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8" name="Google Shape;2458;p45"/>
            <p:cNvSpPr/>
            <p:nvPr/>
          </p:nvSpPr>
          <p:spPr>
            <a:xfrm>
              <a:off x="12335310" y="4930900"/>
              <a:ext cx="54360" cy="77400"/>
            </a:xfrm>
            <a:custGeom>
              <a:rect b="b" l="l" r="r" t="t"/>
              <a:pathLst>
                <a:path extrusionOk="0" h="215" w="151">
                  <a:moveTo>
                    <a:pt x="2" y="172"/>
                  </a:moveTo>
                  <a:cubicBezTo>
                    <a:pt x="5" y="186"/>
                    <a:pt x="12" y="201"/>
                    <a:pt x="25" y="208"/>
                  </a:cubicBezTo>
                  <a:cubicBezTo>
                    <a:pt x="33" y="213"/>
                    <a:pt x="44" y="215"/>
                    <a:pt x="53" y="215"/>
                  </a:cubicBezTo>
                  <a:cubicBezTo>
                    <a:pt x="78" y="214"/>
                    <a:pt x="102" y="203"/>
                    <a:pt x="117" y="184"/>
                  </a:cubicBezTo>
                  <a:cubicBezTo>
                    <a:pt x="129" y="170"/>
                    <a:pt x="136" y="152"/>
                    <a:pt x="141" y="135"/>
                  </a:cubicBezTo>
                  <a:cubicBezTo>
                    <a:pt x="147" y="113"/>
                    <a:pt x="151" y="91"/>
                    <a:pt x="151" y="68"/>
                  </a:cubicBezTo>
                  <a:cubicBezTo>
                    <a:pt x="151" y="10"/>
                    <a:pt x="101" y="-26"/>
                    <a:pt x="60" y="23"/>
                  </a:cubicBezTo>
                  <a:cubicBezTo>
                    <a:pt x="28" y="61"/>
                    <a:pt x="-8" y="121"/>
                    <a:pt x="2" y="172"/>
                  </a:cubicBezTo>
                  <a:close/>
                </a:path>
              </a:pathLst>
            </a:custGeom>
            <a:solidFill>
              <a:srgbClr val="B54F0D"/>
            </a:solidFill>
            <a:ln>
              <a:noFill/>
            </a:ln>
          </p:spPr>
          <p:txBody>
            <a:bodyPr anchorCtr="1" anchor="ctr" bIns="32400" lIns="90000" spcFirstLastPara="1" rIns="90000" wrap="square" tIns="32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59" name="Google Shape;2459;p45"/>
            <p:cNvSpPr/>
            <p:nvPr/>
          </p:nvSpPr>
          <p:spPr>
            <a:xfrm>
              <a:off x="12435390" y="4880140"/>
              <a:ext cx="33840" cy="47880"/>
            </a:xfrm>
            <a:custGeom>
              <a:rect b="b" l="l" r="r" t="t"/>
              <a:pathLst>
                <a:path extrusionOk="0" h="133" w="94">
                  <a:moveTo>
                    <a:pt x="1" y="107"/>
                  </a:moveTo>
                  <a:cubicBezTo>
                    <a:pt x="3" y="115"/>
                    <a:pt x="8" y="124"/>
                    <a:pt x="15" y="129"/>
                  </a:cubicBezTo>
                  <a:cubicBezTo>
                    <a:pt x="21" y="132"/>
                    <a:pt x="27" y="133"/>
                    <a:pt x="33" y="133"/>
                  </a:cubicBezTo>
                  <a:cubicBezTo>
                    <a:pt x="48" y="133"/>
                    <a:pt x="63" y="126"/>
                    <a:pt x="73" y="114"/>
                  </a:cubicBezTo>
                  <a:cubicBezTo>
                    <a:pt x="80" y="105"/>
                    <a:pt x="85" y="94"/>
                    <a:pt x="88" y="83"/>
                  </a:cubicBezTo>
                  <a:cubicBezTo>
                    <a:pt x="92" y="70"/>
                    <a:pt x="94" y="56"/>
                    <a:pt x="94" y="42"/>
                  </a:cubicBezTo>
                  <a:cubicBezTo>
                    <a:pt x="94" y="6"/>
                    <a:pt x="63" y="-17"/>
                    <a:pt x="37" y="14"/>
                  </a:cubicBezTo>
                  <a:cubicBezTo>
                    <a:pt x="18" y="37"/>
                    <a:pt x="-5" y="75"/>
                    <a:pt x="1" y="107"/>
                  </a:cubicBezTo>
                  <a:close/>
                </a:path>
              </a:pathLst>
            </a:custGeom>
            <a:solidFill>
              <a:srgbClr val="B54F0D"/>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0" name="Google Shape;2460;p45"/>
            <p:cNvSpPr/>
            <p:nvPr/>
          </p:nvSpPr>
          <p:spPr>
            <a:xfrm>
              <a:off x="11866230" y="4423300"/>
              <a:ext cx="2050560" cy="1792080"/>
            </a:xfrm>
            <a:custGeom>
              <a:rect b="b" l="l" r="r" t="t"/>
              <a:pathLst>
                <a:path extrusionOk="0" h="4978" w="5696">
                  <a:moveTo>
                    <a:pt x="4494" y="134"/>
                  </a:moveTo>
                  <a:lnTo>
                    <a:pt x="4215" y="0"/>
                  </a:lnTo>
                  <a:lnTo>
                    <a:pt x="2250" y="634"/>
                  </a:lnTo>
                  <a:lnTo>
                    <a:pt x="286" y="1267"/>
                  </a:lnTo>
                  <a:lnTo>
                    <a:pt x="138" y="1539"/>
                  </a:lnTo>
                  <a:cubicBezTo>
                    <a:pt x="-12" y="1816"/>
                    <a:pt x="-42" y="2150"/>
                    <a:pt x="58" y="2459"/>
                  </a:cubicBezTo>
                  <a:lnTo>
                    <a:pt x="600" y="4138"/>
                  </a:lnTo>
                  <a:cubicBezTo>
                    <a:pt x="697" y="4441"/>
                    <a:pt x="910" y="4691"/>
                    <a:pt x="1187" y="4830"/>
                  </a:cubicBezTo>
                  <a:lnTo>
                    <a:pt x="1483" y="4978"/>
                  </a:lnTo>
                  <a:lnTo>
                    <a:pt x="3447" y="4344"/>
                  </a:lnTo>
                  <a:lnTo>
                    <a:pt x="5412" y="3711"/>
                  </a:lnTo>
                  <a:lnTo>
                    <a:pt x="5565" y="3417"/>
                  </a:lnTo>
                  <a:cubicBezTo>
                    <a:pt x="5709" y="3143"/>
                    <a:pt x="5735" y="2816"/>
                    <a:pt x="5638" y="2513"/>
                  </a:cubicBezTo>
                  <a:lnTo>
                    <a:pt x="5096" y="834"/>
                  </a:lnTo>
                  <a:cubicBezTo>
                    <a:pt x="4996" y="525"/>
                    <a:pt x="4777" y="271"/>
                    <a:pt x="4494" y="13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1" name="Google Shape;2461;p45"/>
            <p:cNvSpPr/>
            <p:nvPr/>
          </p:nvSpPr>
          <p:spPr>
            <a:xfrm>
              <a:off x="11998710" y="4757020"/>
              <a:ext cx="1916640" cy="1409400"/>
            </a:xfrm>
            <a:custGeom>
              <a:rect b="b" l="l" r="r" t="t"/>
              <a:pathLst>
                <a:path extrusionOk="0" h="3915" w="5324">
                  <a:moveTo>
                    <a:pt x="3134" y="1168"/>
                  </a:moveTo>
                  <a:cubicBezTo>
                    <a:pt x="2030" y="1301"/>
                    <a:pt x="792" y="1159"/>
                    <a:pt x="0" y="1859"/>
                  </a:cubicBezTo>
                  <a:lnTo>
                    <a:pt x="578" y="3649"/>
                  </a:lnTo>
                  <a:cubicBezTo>
                    <a:pt x="1893" y="4382"/>
                    <a:pt x="3566" y="3427"/>
                    <a:pt x="4844" y="2828"/>
                  </a:cubicBezTo>
                  <a:cubicBezTo>
                    <a:pt x="5051" y="2725"/>
                    <a:pt x="5203" y="2557"/>
                    <a:pt x="5324" y="2354"/>
                  </a:cubicBezTo>
                  <a:lnTo>
                    <a:pt x="4565" y="0"/>
                  </a:lnTo>
                  <a:cubicBezTo>
                    <a:pt x="4316" y="607"/>
                    <a:pt x="3853" y="1089"/>
                    <a:pt x="3134" y="11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2" name="Google Shape;2462;p45"/>
            <p:cNvSpPr/>
            <p:nvPr/>
          </p:nvSpPr>
          <p:spPr>
            <a:xfrm>
              <a:off x="12143070" y="5118460"/>
              <a:ext cx="1751040" cy="1073160"/>
            </a:xfrm>
            <a:custGeom>
              <a:rect b="b" l="l" r="r" t="t"/>
              <a:pathLst>
                <a:path extrusionOk="0" h="2981" w="4864">
                  <a:moveTo>
                    <a:pt x="4535" y="1808"/>
                  </a:moveTo>
                  <a:lnTo>
                    <a:pt x="4864" y="1167"/>
                  </a:lnTo>
                  <a:lnTo>
                    <a:pt x="4487" y="0"/>
                  </a:lnTo>
                  <a:cubicBezTo>
                    <a:pt x="4421" y="195"/>
                    <a:pt x="4326" y="382"/>
                    <a:pt x="4206" y="553"/>
                  </a:cubicBezTo>
                  <a:cubicBezTo>
                    <a:pt x="3552" y="1524"/>
                    <a:pt x="2328" y="1158"/>
                    <a:pt x="1298" y="1284"/>
                  </a:cubicBezTo>
                  <a:cubicBezTo>
                    <a:pt x="757" y="1337"/>
                    <a:pt x="347" y="1689"/>
                    <a:pt x="0" y="2098"/>
                  </a:cubicBezTo>
                  <a:lnTo>
                    <a:pt x="164" y="2605"/>
                  </a:lnTo>
                  <a:lnTo>
                    <a:pt x="898" y="2981"/>
                  </a:lnTo>
                  <a:lnTo>
                    <a:pt x="4535" y="1808"/>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3" name="Google Shape;2463;p45"/>
            <p:cNvSpPr/>
            <p:nvPr/>
          </p:nvSpPr>
          <p:spPr>
            <a:xfrm>
              <a:off x="11818350" y="4409980"/>
              <a:ext cx="2149920" cy="1832760"/>
            </a:xfrm>
            <a:custGeom>
              <a:rect b="b" l="l" r="r" t="t"/>
              <a:pathLst>
                <a:path extrusionOk="0" h="5091" w="5972">
                  <a:moveTo>
                    <a:pt x="4753" y="130"/>
                  </a:moveTo>
                  <a:lnTo>
                    <a:pt x="4463" y="0"/>
                  </a:lnTo>
                  <a:lnTo>
                    <a:pt x="3969" y="159"/>
                  </a:lnTo>
                  <a:lnTo>
                    <a:pt x="4615" y="438"/>
                  </a:lnTo>
                  <a:cubicBezTo>
                    <a:pt x="4824" y="532"/>
                    <a:pt x="4983" y="710"/>
                    <a:pt x="5054" y="927"/>
                  </a:cubicBezTo>
                  <a:lnTo>
                    <a:pt x="5458" y="2180"/>
                  </a:lnTo>
                  <a:lnTo>
                    <a:pt x="5595" y="2606"/>
                  </a:lnTo>
                  <a:cubicBezTo>
                    <a:pt x="5664" y="2819"/>
                    <a:pt x="5641" y="3053"/>
                    <a:pt x="5531" y="3248"/>
                  </a:cubicBezTo>
                  <a:lnTo>
                    <a:pt x="5365" y="3546"/>
                  </a:lnTo>
                  <a:lnTo>
                    <a:pt x="5352" y="3568"/>
                  </a:lnTo>
                  <a:cubicBezTo>
                    <a:pt x="5174" y="3692"/>
                    <a:pt x="4539" y="3981"/>
                    <a:pt x="3559" y="4298"/>
                  </a:cubicBezTo>
                  <a:cubicBezTo>
                    <a:pt x="2579" y="4614"/>
                    <a:pt x="1894" y="4750"/>
                    <a:pt x="1677" y="4754"/>
                  </a:cubicBezTo>
                  <a:lnTo>
                    <a:pt x="1654" y="4743"/>
                  </a:lnTo>
                  <a:lnTo>
                    <a:pt x="1345" y="4599"/>
                  </a:lnTo>
                  <a:cubicBezTo>
                    <a:pt x="1143" y="4504"/>
                    <a:pt x="987" y="4328"/>
                    <a:pt x="918" y="4115"/>
                  </a:cubicBezTo>
                  <a:lnTo>
                    <a:pt x="898" y="4053"/>
                  </a:lnTo>
                  <a:lnTo>
                    <a:pt x="377" y="2436"/>
                  </a:lnTo>
                  <a:cubicBezTo>
                    <a:pt x="306" y="2218"/>
                    <a:pt x="332" y="1981"/>
                    <a:pt x="447" y="1783"/>
                  </a:cubicBezTo>
                  <a:lnTo>
                    <a:pt x="785" y="1186"/>
                  </a:lnTo>
                  <a:lnTo>
                    <a:pt x="314" y="1338"/>
                  </a:lnTo>
                  <a:lnTo>
                    <a:pt x="154" y="1614"/>
                  </a:lnTo>
                  <a:cubicBezTo>
                    <a:pt x="-8" y="1894"/>
                    <a:pt x="-44" y="2231"/>
                    <a:pt x="55" y="2539"/>
                  </a:cubicBezTo>
                  <a:lnTo>
                    <a:pt x="597" y="4219"/>
                  </a:lnTo>
                  <a:cubicBezTo>
                    <a:pt x="695" y="4521"/>
                    <a:pt x="914" y="4770"/>
                    <a:pt x="1203" y="4905"/>
                  </a:cubicBezTo>
                  <a:lnTo>
                    <a:pt x="1511" y="5049"/>
                  </a:lnTo>
                  <a:cubicBezTo>
                    <a:pt x="1554" y="5181"/>
                    <a:pt x="2517" y="4988"/>
                    <a:pt x="3663" y="4619"/>
                  </a:cubicBezTo>
                  <a:cubicBezTo>
                    <a:pt x="4808" y="4249"/>
                    <a:pt x="5702" y="3843"/>
                    <a:pt x="5660" y="3710"/>
                  </a:cubicBezTo>
                  <a:lnTo>
                    <a:pt x="5826" y="3413"/>
                  </a:lnTo>
                  <a:cubicBezTo>
                    <a:pt x="5981" y="3136"/>
                    <a:pt x="6014" y="2806"/>
                    <a:pt x="5916" y="2503"/>
                  </a:cubicBezTo>
                  <a:lnTo>
                    <a:pt x="5375" y="823"/>
                  </a:lnTo>
                  <a:cubicBezTo>
                    <a:pt x="5275" y="515"/>
                    <a:pt x="5049" y="263"/>
                    <a:pt x="4753" y="13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4" name="Google Shape;2464;p45"/>
            <p:cNvSpPr/>
            <p:nvPr/>
          </p:nvSpPr>
          <p:spPr>
            <a:xfrm>
              <a:off x="11831670" y="4087420"/>
              <a:ext cx="1593720" cy="819360"/>
            </a:xfrm>
            <a:custGeom>
              <a:rect b="b" l="l" r="r" t="t"/>
              <a:pathLst>
                <a:path extrusionOk="0" h="2276" w="4427">
                  <a:moveTo>
                    <a:pt x="4150" y="41"/>
                  </a:moveTo>
                  <a:lnTo>
                    <a:pt x="4150" y="41"/>
                  </a:lnTo>
                  <a:cubicBezTo>
                    <a:pt x="4107" y="-91"/>
                    <a:pt x="3144" y="101"/>
                    <a:pt x="1998" y="471"/>
                  </a:cubicBezTo>
                  <a:cubicBezTo>
                    <a:pt x="853" y="840"/>
                    <a:pt x="-41" y="1247"/>
                    <a:pt x="1" y="1379"/>
                  </a:cubicBezTo>
                  <a:lnTo>
                    <a:pt x="277" y="2234"/>
                  </a:lnTo>
                  <a:cubicBezTo>
                    <a:pt x="320" y="2366"/>
                    <a:pt x="1283" y="2174"/>
                    <a:pt x="2429" y="1804"/>
                  </a:cubicBezTo>
                  <a:cubicBezTo>
                    <a:pt x="3574" y="1435"/>
                    <a:pt x="4468" y="1028"/>
                    <a:pt x="4426" y="896"/>
                  </a:cubicBezTo>
                  <a:lnTo>
                    <a:pt x="4150" y="41"/>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5" name="Google Shape;2465;p45"/>
            <p:cNvSpPr/>
            <p:nvPr/>
          </p:nvSpPr>
          <p:spPr>
            <a:xfrm>
              <a:off x="12015990" y="4252300"/>
              <a:ext cx="1409400" cy="653040"/>
            </a:xfrm>
            <a:custGeom>
              <a:rect b="b" l="l" r="r" t="t"/>
              <a:pathLst>
                <a:path extrusionOk="0" h="1814" w="3915">
                  <a:moveTo>
                    <a:pt x="0" y="1814"/>
                  </a:moveTo>
                  <a:cubicBezTo>
                    <a:pt x="360" y="1787"/>
                    <a:pt x="1091" y="1613"/>
                    <a:pt x="1917" y="1346"/>
                  </a:cubicBezTo>
                  <a:cubicBezTo>
                    <a:pt x="3062" y="977"/>
                    <a:pt x="3956" y="570"/>
                    <a:pt x="3914" y="438"/>
                  </a:cubicBezTo>
                  <a:lnTo>
                    <a:pt x="3772" y="0"/>
                  </a:lnTo>
                  <a:cubicBezTo>
                    <a:pt x="3557" y="775"/>
                    <a:pt x="373" y="1696"/>
                    <a:pt x="0" y="1814"/>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6" name="Google Shape;2466;p45"/>
            <p:cNvSpPr/>
            <p:nvPr/>
          </p:nvSpPr>
          <p:spPr>
            <a:xfrm>
              <a:off x="11831670" y="4087420"/>
              <a:ext cx="1494720" cy="511560"/>
            </a:xfrm>
            <a:custGeom>
              <a:rect b="b" l="l" r="r" t="t"/>
              <a:pathLst>
                <a:path extrusionOk="0" h="1421" w="4152">
                  <a:moveTo>
                    <a:pt x="4150" y="41"/>
                  </a:moveTo>
                  <a:cubicBezTo>
                    <a:pt x="4193" y="173"/>
                    <a:pt x="3298" y="580"/>
                    <a:pt x="2153" y="949"/>
                  </a:cubicBezTo>
                  <a:cubicBezTo>
                    <a:pt x="1007" y="1319"/>
                    <a:pt x="44" y="1511"/>
                    <a:pt x="1" y="1379"/>
                  </a:cubicBezTo>
                  <a:cubicBezTo>
                    <a:pt x="-41" y="1247"/>
                    <a:pt x="853" y="840"/>
                    <a:pt x="1998" y="471"/>
                  </a:cubicBezTo>
                  <a:cubicBezTo>
                    <a:pt x="3144" y="101"/>
                    <a:pt x="4107" y="-91"/>
                    <a:pt x="4150" y="4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7" name="Google Shape;2467;p45"/>
            <p:cNvSpPr/>
            <p:nvPr/>
          </p:nvSpPr>
          <p:spPr>
            <a:xfrm>
              <a:off x="11984670" y="4649020"/>
              <a:ext cx="82080" cy="129240"/>
            </a:xfrm>
            <a:custGeom>
              <a:rect b="b" l="l" r="r" t="t"/>
              <a:pathLst>
                <a:path extrusionOk="0" h="359" w="228">
                  <a:moveTo>
                    <a:pt x="6" y="300"/>
                  </a:moveTo>
                  <a:cubicBezTo>
                    <a:pt x="11" y="317"/>
                    <a:pt x="19" y="334"/>
                    <a:pt x="33" y="345"/>
                  </a:cubicBezTo>
                  <a:cubicBezTo>
                    <a:pt x="44" y="353"/>
                    <a:pt x="57" y="357"/>
                    <a:pt x="70" y="358"/>
                  </a:cubicBezTo>
                  <a:cubicBezTo>
                    <a:pt x="104" y="361"/>
                    <a:pt x="139" y="346"/>
                    <a:pt x="164" y="323"/>
                  </a:cubicBezTo>
                  <a:cubicBezTo>
                    <a:pt x="189" y="299"/>
                    <a:pt x="206" y="268"/>
                    <a:pt x="216" y="235"/>
                  </a:cubicBezTo>
                  <a:cubicBezTo>
                    <a:pt x="240" y="161"/>
                    <a:pt x="240" y="-46"/>
                    <a:pt x="106" y="8"/>
                  </a:cubicBezTo>
                  <a:cubicBezTo>
                    <a:pt x="21" y="42"/>
                    <a:pt x="-16" y="222"/>
                    <a:pt x="6" y="300"/>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8" name="Google Shape;2468;p45"/>
            <p:cNvSpPr/>
            <p:nvPr/>
          </p:nvSpPr>
          <p:spPr>
            <a:xfrm>
              <a:off x="12114630" y="4736860"/>
              <a:ext cx="55800" cy="87840"/>
            </a:xfrm>
            <a:custGeom>
              <a:rect b="b" l="l" r="r" t="t"/>
              <a:pathLst>
                <a:path extrusionOk="0" h="244" w="155">
                  <a:moveTo>
                    <a:pt x="4" y="204"/>
                  </a:moveTo>
                  <a:cubicBezTo>
                    <a:pt x="7" y="216"/>
                    <a:pt x="13" y="227"/>
                    <a:pt x="22" y="235"/>
                  </a:cubicBezTo>
                  <a:cubicBezTo>
                    <a:pt x="30" y="240"/>
                    <a:pt x="38" y="242"/>
                    <a:pt x="47" y="243"/>
                  </a:cubicBezTo>
                  <a:cubicBezTo>
                    <a:pt x="70" y="245"/>
                    <a:pt x="94" y="235"/>
                    <a:pt x="111" y="219"/>
                  </a:cubicBezTo>
                  <a:cubicBezTo>
                    <a:pt x="128" y="204"/>
                    <a:pt x="139" y="182"/>
                    <a:pt x="147" y="160"/>
                  </a:cubicBezTo>
                  <a:cubicBezTo>
                    <a:pt x="163" y="110"/>
                    <a:pt x="162" y="-31"/>
                    <a:pt x="72" y="6"/>
                  </a:cubicBezTo>
                  <a:cubicBezTo>
                    <a:pt x="14" y="29"/>
                    <a:pt x="-11" y="151"/>
                    <a:pt x="4" y="204"/>
                  </a:cubicBezTo>
                  <a:close/>
                </a:path>
              </a:pathLst>
            </a:custGeom>
            <a:solidFill>
              <a:schemeClr val="accent6"/>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69" name="Google Shape;2469;p45"/>
            <p:cNvSpPr/>
            <p:nvPr/>
          </p:nvSpPr>
          <p:spPr>
            <a:xfrm>
              <a:off x="12842190" y="4406380"/>
              <a:ext cx="55800" cy="87840"/>
            </a:xfrm>
            <a:custGeom>
              <a:rect b="b" l="l" r="r" t="t"/>
              <a:pathLst>
                <a:path extrusionOk="0" h="244" w="155">
                  <a:moveTo>
                    <a:pt x="4" y="204"/>
                  </a:moveTo>
                  <a:cubicBezTo>
                    <a:pt x="7" y="216"/>
                    <a:pt x="13" y="227"/>
                    <a:pt x="23" y="235"/>
                  </a:cubicBezTo>
                  <a:cubicBezTo>
                    <a:pt x="30" y="240"/>
                    <a:pt x="39" y="242"/>
                    <a:pt x="47" y="243"/>
                  </a:cubicBezTo>
                  <a:cubicBezTo>
                    <a:pt x="71" y="245"/>
                    <a:pt x="94" y="235"/>
                    <a:pt x="111" y="219"/>
                  </a:cubicBezTo>
                  <a:cubicBezTo>
                    <a:pt x="128" y="204"/>
                    <a:pt x="140" y="182"/>
                    <a:pt x="147" y="160"/>
                  </a:cubicBezTo>
                  <a:cubicBezTo>
                    <a:pt x="163" y="110"/>
                    <a:pt x="163" y="-31"/>
                    <a:pt x="72" y="6"/>
                  </a:cubicBezTo>
                  <a:cubicBezTo>
                    <a:pt x="15" y="29"/>
                    <a:pt x="-11" y="151"/>
                    <a:pt x="4" y="204"/>
                  </a:cubicBezTo>
                  <a:close/>
                </a:path>
              </a:pathLst>
            </a:custGeom>
            <a:solidFill>
              <a:schemeClr val="accent6"/>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0" name="Google Shape;2470;p45"/>
            <p:cNvSpPr/>
            <p:nvPr/>
          </p:nvSpPr>
          <p:spPr>
            <a:xfrm>
              <a:off x="12221910" y="4652980"/>
              <a:ext cx="35280" cy="55080"/>
            </a:xfrm>
            <a:custGeom>
              <a:rect b="b" l="l" r="r" t="t"/>
              <a:pathLst>
                <a:path extrusionOk="0" h="153" w="98">
                  <a:moveTo>
                    <a:pt x="3" y="127"/>
                  </a:moveTo>
                  <a:cubicBezTo>
                    <a:pt x="5" y="135"/>
                    <a:pt x="8" y="142"/>
                    <a:pt x="14" y="147"/>
                  </a:cubicBezTo>
                  <a:cubicBezTo>
                    <a:pt x="19" y="150"/>
                    <a:pt x="24" y="152"/>
                    <a:pt x="30" y="152"/>
                  </a:cubicBezTo>
                  <a:cubicBezTo>
                    <a:pt x="45" y="153"/>
                    <a:pt x="59" y="147"/>
                    <a:pt x="70" y="137"/>
                  </a:cubicBezTo>
                  <a:cubicBezTo>
                    <a:pt x="81" y="127"/>
                    <a:pt x="88" y="114"/>
                    <a:pt x="92" y="100"/>
                  </a:cubicBezTo>
                  <a:cubicBezTo>
                    <a:pt x="103" y="68"/>
                    <a:pt x="102" y="-20"/>
                    <a:pt x="46" y="3"/>
                  </a:cubicBezTo>
                  <a:cubicBezTo>
                    <a:pt x="9" y="18"/>
                    <a:pt x="-7" y="94"/>
                    <a:pt x="3" y="127"/>
                  </a:cubicBezTo>
                  <a:close/>
                </a:path>
              </a:pathLst>
            </a:custGeom>
            <a:solidFill>
              <a:schemeClr val="accent6"/>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1" name="Google Shape;2471;p45"/>
            <p:cNvSpPr/>
            <p:nvPr/>
          </p:nvSpPr>
          <p:spPr>
            <a:xfrm>
              <a:off x="12932550" y="4457860"/>
              <a:ext cx="35280" cy="55080"/>
            </a:xfrm>
            <a:custGeom>
              <a:rect b="b" l="l" r="r" t="t"/>
              <a:pathLst>
                <a:path extrusionOk="0" h="153" w="98">
                  <a:moveTo>
                    <a:pt x="3" y="127"/>
                  </a:moveTo>
                  <a:cubicBezTo>
                    <a:pt x="5" y="135"/>
                    <a:pt x="8" y="142"/>
                    <a:pt x="14" y="146"/>
                  </a:cubicBezTo>
                  <a:cubicBezTo>
                    <a:pt x="19" y="150"/>
                    <a:pt x="24" y="151"/>
                    <a:pt x="30" y="152"/>
                  </a:cubicBezTo>
                  <a:cubicBezTo>
                    <a:pt x="45" y="153"/>
                    <a:pt x="59" y="147"/>
                    <a:pt x="70" y="137"/>
                  </a:cubicBezTo>
                  <a:cubicBezTo>
                    <a:pt x="81" y="127"/>
                    <a:pt x="88" y="114"/>
                    <a:pt x="92" y="100"/>
                  </a:cubicBezTo>
                  <a:cubicBezTo>
                    <a:pt x="103" y="68"/>
                    <a:pt x="102" y="-20"/>
                    <a:pt x="46" y="3"/>
                  </a:cubicBezTo>
                  <a:cubicBezTo>
                    <a:pt x="9" y="17"/>
                    <a:pt x="-7" y="94"/>
                    <a:pt x="3" y="127"/>
                  </a:cubicBezTo>
                  <a:close/>
                </a:path>
              </a:pathLst>
            </a:custGeom>
            <a:solidFill>
              <a:schemeClr val="accent6"/>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2" name="Google Shape;2472;p45"/>
            <p:cNvSpPr/>
            <p:nvPr/>
          </p:nvSpPr>
          <p:spPr>
            <a:xfrm>
              <a:off x="12013830" y="4469380"/>
              <a:ext cx="1352160" cy="436320"/>
            </a:xfrm>
            <a:custGeom>
              <a:rect b="b" l="l" r="r" t="t"/>
              <a:pathLst>
                <a:path extrusionOk="0" h="1212" w="3756">
                  <a:moveTo>
                    <a:pt x="0" y="1212"/>
                  </a:moveTo>
                  <a:cubicBezTo>
                    <a:pt x="164" y="1187"/>
                    <a:pt x="325" y="1151"/>
                    <a:pt x="485" y="1113"/>
                  </a:cubicBezTo>
                  <a:cubicBezTo>
                    <a:pt x="645" y="1075"/>
                    <a:pt x="805" y="1033"/>
                    <a:pt x="963" y="989"/>
                  </a:cubicBezTo>
                  <a:cubicBezTo>
                    <a:pt x="1281" y="901"/>
                    <a:pt x="1596" y="805"/>
                    <a:pt x="1910" y="703"/>
                  </a:cubicBezTo>
                  <a:lnTo>
                    <a:pt x="2145" y="627"/>
                  </a:lnTo>
                  <a:lnTo>
                    <a:pt x="2379" y="547"/>
                  </a:lnTo>
                  <a:cubicBezTo>
                    <a:pt x="2535" y="494"/>
                    <a:pt x="2690" y="439"/>
                    <a:pt x="2845" y="382"/>
                  </a:cubicBezTo>
                  <a:cubicBezTo>
                    <a:pt x="2999" y="325"/>
                    <a:pt x="3153" y="266"/>
                    <a:pt x="3305" y="203"/>
                  </a:cubicBezTo>
                  <a:cubicBezTo>
                    <a:pt x="3458" y="140"/>
                    <a:pt x="3609" y="75"/>
                    <a:pt x="3756" y="0"/>
                  </a:cubicBezTo>
                  <a:cubicBezTo>
                    <a:pt x="3618" y="92"/>
                    <a:pt x="3471" y="167"/>
                    <a:pt x="3322" y="241"/>
                  </a:cubicBezTo>
                  <a:cubicBezTo>
                    <a:pt x="3173" y="313"/>
                    <a:pt x="3022" y="380"/>
                    <a:pt x="2869" y="443"/>
                  </a:cubicBezTo>
                  <a:cubicBezTo>
                    <a:pt x="2716" y="508"/>
                    <a:pt x="2560" y="565"/>
                    <a:pt x="2405" y="623"/>
                  </a:cubicBezTo>
                  <a:lnTo>
                    <a:pt x="2171" y="705"/>
                  </a:lnTo>
                  <a:lnTo>
                    <a:pt x="1936" y="783"/>
                  </a:lnTo>
                  <a:lnTo>
                    <a:pt x="1699" y="857"/>
                  </a:lnTo>
                  <a:cubicBezTo>
                    <a:pt x="1619" y="881"/>
                    <a:pt x="1540" y="905"/>
                    <a:pt x="1460" y="927"/>
                  </a:cubicBezTo>
                  <a:cubicBezTo>
                    <a:pt x="1301" y="971"/>
                    <a:pt x="1141" y="1015"/>
                    <a:pt x="980" y="1052"/>
                  </a:cubicBezTo>
                  <a:cubicBezTo>
                    <a:pt x="819" y="1091"/>
                    <a:pt x="656" y="1125"/>
                    <a:pt x="493" y="1153"/>
                  </a:cubicBezTo>
                  <a:cubicBezTo>
                    <a:pt x="330" y="1180"/>
                    <a:pt x="166" y="1205"/>
                    <a:pt x="0" y="1212"/>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3" name="Google Shape;2473;p45"/>
            <p:cNvSpPr/>
            <p:nvPr/>
          </p:nvSpPr>
          <p:spPr>
            <a:xfrm>
              <a:off x="12170070" y="5213860"/>
              <a:ext cx="317160" cy="705600"/>
            </a:xfrm>
            <a:custGeom>
              <a:rect b="b" l="l" r="r" t="t"/>
              <a:pathLst>
                <a:path extrusionOk="0" h="1960" w="881">
                  <a:moveTo>
                    <a:pt x="65" y="832"/>
                  </a:moveTo>
                  <a:cubicBezTo>
                    <a:pt x="139" y="1241"/>
                    <a:pt x="247" y="1677"/>
                    <a:pt x="628" y="1918"/>
                  </a:cubicBezTo>
                  <a:cubicBezTo>
                    <a:pt x="673" y="1947"/>
                    <a:pt x="731" y="1973"/>
                    <a:pt x="791" y="1953"/>
                  </a:cubicBezTo>
                  <a:cubicBezTo>
                    <a:pt x="884" y="1922"/>
                    <a:pt x="891" y="1816"/>
                    <a:pt x="873" y="1741"/>
                  </a:cubicBezTo>
                  <a:cubicBezTo>
                    <a:pt x="808" y="1478"/>
                    <a:pt x="681" y="1234"/>
                    <a:pt x="631" y="968"/>
                  </a:cubicBezTo>
                  <a:cubicBezTo>
                    <a:pt x="605" y="834"/>
                    <a:pt x="599" y="694"/>
                    <a:pt x="581" y="558"/>
                  </a:cubicBezTo>
                  <a:cubicBezTo>
                    <a:pt x="562" y="424"/>
                    <a:pt x="497" y="-163"/>
                    <a:pt x="178" y="43"/>
                  </a:cubicBezTo>
                  <a:cubicBezTo>
                    <a:pt x="-109" y="228"/>
                    <a:pt x="27" y="618"/>
                    <a:pt x="65" y="83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4" name="Google Shape;2474;p45"/>
            <p:cNvSpPr/>
            <p:nvPr/>
          </p:nvSpPr>
          <p:spPr>
            <a:xfrm>
              <a:off x="13303350" y="5593300"/>
              <a:ext cx="76320" cy="75960"/>
            </a:xfrm>
            <a:custGeom>
              <a:rect b="b" l="l" r="r" t="t"/>
              <a:pathLst>
                <a:path extrusionOk="0" h="211" w="212">
                  <a:moveTo>
                    <a:pt x="113" y="210"/>
                  </a:moveTo>
                  <a:cubicBezTo>
                    <a:pt x="168" y="206"/>
                    <a:pt x="217" y="154"/>
                    <a:pt x="211" y="98"/>
                  </a:cubicBezTo>
                  <a:cubicBezTo>
                    <a:pt x="204" y="41"/>
                    <a:pt x="158" y="-4"/>
                    <a:pt x="99" y="0"/>
                  </a:cubicBezTo>
                  <a:cubicBezTo>
                    <a:pt x="44" y="3"/>
                    <a:pt x="-6" y="55"/>
                    <a:pt x="0" y="112"/>
                  </a:cubicBezTo>
                  <a:cubicBezTo>
                    <a:pt x="7" y="169"/>
                    <a:pt x="54" y="214"/>
                    <a:pt x="113"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5" name="Google Shape;2475;p45"/>
            <p:cNvSpPr/>
            <p:nvPr/>
          </p:nvSpPr>
          <p:spPr>
            <a:xfrm>
              <a:off x="12474870" y="5574940"/>
              <a:ext cx="48960" cy="50760"/>
            </a:xfrm>
            <a:custGeom>
              <a:rect b="b" l="l" r="r" t="t"/>
              <a:pathLst>
                <a:path extrusionOk="0" h="141" w="136">
                  <a:moveTo>
                    <a:pt x="72" y="141"/>
                  </a:moveTo>
                  <a:cubicBezTo>
                    <a:pt x="163" y="135"/>
                    <a:pt x="153" y="-6"/>
                    <a:pt x="63" y="0"/>
                  </a:cubicBezTo>
                  <a:cubicBezTo>
                    <a:pt x="-27" y="7"/>
                    <a:pt x="-18" y="147"/>
                    <a:pt x="72" y="141"/>
                  </a:cubicBezTo>
                  <a:close/>
                </a:path>
              </a:pathLst>
            </a:custGeom>
            <a:solidFill>
              <a:schemeClr val="accent1"/>
            </a:solidFill>
            <a:ln>
              <a:noFill/>
            </a:ln>
          </p:spPr>
          <p:txBody>
            <a:bodyPr anchorCtr="1" anchor="ctr" bIns="5750" lIns="90000" spcFirstLastPara="1" rIns="90000" wrap="square" tIns="5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6" name="Google Shape;2476;p45"/>
            <p:cNvSpPr/>
            <p:nvPr/>
          </p:nvSpPr>
          <p:spPr>
            <a:xfrm>
              <a:off x="13090950" y="5351740"/>
              <a:ext cx="48600" cy="51120"/>
            </a:xfrm>
            <a:custGeom>
              <a:rect b="b" l="l" r="r" t="t"/>
              <a:pathLst>
                <a:path extrusionOk="0" h="142" w="135">
                  <a:moveTo>
                    <a:pt x="72" y="141"/>
                  </a:moveTo>
                  <a:cubicBezTo>
                    <a:pt x="162" y="134"/>
                    <a:pt x="153" y="-6"/>
                    <a:pt x="63" y="0"/>
                  </a:cubicBezTo>
                  <a:cubicBezTo>
                    <a:pt x="-28" y="6"/>
                    <a:pt x="-18" y="147"/>
                    <a:pt x="72" y="141"/>
                  </a:cubicBezTo>
                  <a:close/>
                </a:path>
              </a:pathLst>
            </a:custGeom>
            <a:solidFill>
              <a:schemeClr val="accent1"/>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7" name="Google Shape;2477;p45"/>
            <p:cNvSpPr/>
            <p:nvPr/>
          </p:nvSpPr>
          <p:spPr>
            <a:xfrm>
              <a:off x="12566790" y="5374780"/>
              <a:ext cx="48600" cy="50400"/>
            </a:xfrm>
            <a:custGeom>
              <a:rect b="b" l="l" r="r" t="t"/>
              <a:pathLst>
                <a:path extrusionOk="0" h="140" w="135">
                  <a:moveTo>
                    <a:pt x="72" y="140"/>
                  </a:moveTo>
                  <a:cubicBezTo>
                    <a:pt x="162" y="134"/>
                    <a:pt x="153" y="-6"/>
                    <a:pt x="63" y="0"/>
                  </a:cubicBezTo>
                  <a:cubicBezTo>
                    <a:pt x="-28" y="6"/>
                    <a:pt x="-18" y="146"/>
                    <a:pt x="72"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8" name="Google Shape;2478;p45"/>
            <p:cNvSpPr/>
            <p:nvPr/>
          </p:nvSpPr>
          <p:spPr>
            <a:xfrm>
              <a:off x="13633110" y="5417260"/>
              <a:ext cx="48960" cy="50400"/>
            </a:xfrm>
            <a:custGeom>
              <a:rect b="b" l="l" r="r" t="t"/>
              <a:pathLst>
                <a:path extrusionOk="0" h="140" w="136">
                  <a:moveTo>
                    <a:pt x="73" y="140"/>
                  </a:moveTo>
                  <a:cubicBezTo>
                    <a:pt x="163" y="134"/>
                    <a:pt x="154" y="-6"/>
                    <a:pt x="63" y="0"/>
                  </a:cubicBezTo>
                  <a:cubicBezTo>
                    <a:pt x="-27" y="6"/>
                    <a:pt x="-18" y="146"/>
                    <a:pt x="73"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79" name="Google Shape;2479;p45"/>
            <p:cNvSpPr/>
            <p:nvPr/>
          </p:nvSpPr>
          <p:spPr>
            <a:xfrm>
              <a:off x="12935070" y="5744860"/>
              <a:ext cx="48960" cy="50400"/>
            </a:xfrm>
            <a:custGeom>
              <a:rect b="b" l="l" r="r" t="t"/>
              <a:pathLst>
                <a:path extrusionOk="0" h="140" w="136">
                  <a:moveTo>
                    <a:pt x="72" y="140"/>
                  </a:moveTo>
                  <a:cubicBezTo>
                    <a:pt x="163" y="134"/>
                    <a:pt x="153" y="-6"/>
                    <a:pt x="63" y="0"/>
                  </a:cubicBezTo>
                  <a:cubicBezTo>
                    <a:pt x="-27" y="6"/>
                    <a:pt x="-18" y="146"/>
                    <a:pt x="72"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0" name="Google Shape;2480;p45"/>
            <p:cNvSpPr/>
            <p:nvPr/>
          </p:nvSpPr>
          <p:spPr>
            <a:xfrm>
              <a:off x="12725910" y="5660260"/>
              <a:ext cx="76320" cy="75960"/>
            </a:xfrm>
            <a:custGeom>
              <a:rect b="b" l="l" r="r" t="t"/>
              <a:pathLst>
                <a:path extrusionOk="0" h="211" w="212">
                  <a:moveTo>
                    <a:pt x="113" y="210"/>
                  </a:moveTo>
                  <a:cubicBezTo>
                    <a:pt x="168" y="206"/>
                    <a:pt x="217" y="155"/>
                    <a:pt x="211" y="98"/>
                  </a:cubicBezTo>
                  <a:cubicBezTo>
                    <a:pt x="205" y="41"/>
                    <a:pt x="158" y="-4"/>
                    <a:pt x="99" y="0"/>
                  </a:cubicBezTo>
                  <a:cubicBezTo>
                    <a:pt x="44" y="4"/>
                    <a:pt x="-6" y="55"/>
                    <a:pt x="1" y="112"/>
                  </a:cubicBezTo>
                  <a:cubicBezTo>
                    <a:pt x="7" y="169"/>
                    <a:pt x="54" y="214"/>
                    <a:pt x="113"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1" name="Google Shape;2481;p45"/>
            <p:cNvSpPr/>
            <p:nvPr/>
          </p:nvSpPr>
          <p:spPr>
            <a:xfrm>
              <a:off x="13419270" y="5108380"/>
              <a:ext cx="75960" cy="75960"/>
            </a:xfrm>
            <a:custGeom>
              <a:rect b="b" l="l" r="r" t="t"/>
              <a:pathLst>
                <a:path extrusionOk="0" h="211" w="211">
                  <a:moveTo>
                    <a:pt x="112" y="210"/>
                  </a:moveTo>
                  <a:cubicBezTo>
                    <a:pt x="167" y="206"/>
                    <a:pt x="217" y="154"/>
                    <a:pt x="210" y="98"/>
                  </a:cubicBezTo>
                  <a:cubicBezTo>
                    <a:pt x="204" y="41"/>
                    <a:pt x="157" y="-4"/>
                    <a:pt x="98" y="0"/>
                  </a:cubicBezTo>
                  <a:cubicBezTo>
                    <a:pt x="43" y="3"/>
                    <a:pt x="-6" y="55"/>
                    <a:pt x="0" y="112"/>
                  </a:cubicBezTo>
                  <a:cubicBezTo>
                    <a:pt x="6" y="169"/>
                    <a:pt x="53" y="214"/>
                    <a:pt x="112"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2" name="Google Shape;2482;p45"/>
            <p:cNvSpPr/>
            <p:nvPr/>
          </p:nvSpPr>
          <p:spPr>
            <a:xfrm>
              <a:off x="12386790" y="5962900"/>
              <a:ext cx="48960" cy="50760"/>
            </a:xfrm>
            <a:custGeom>
              <a:rect b="b" l="l" r="r" t="t"/>
              <a:pathLst>
                <a:path extrusionOk="0" h="141" w="136">
                  <a:moveTo>
                    <a:pt x="72" y="141"/>
                  </a:moveTo>
                  <a:cubicBezTo>
                    <a:pt x="163" y="134"/>
                    <a:pt x="153" y="-6"/>
                    <a:pt x="63" y="0"/>
                  </a:cubicBezTo>
                  <a:cubicBezTo>
                    <a:pt x="-27" y="6"/>
                    <a:pt x="-18" y="147"/>
                    <a:pt x="72" y="141"/>
                  </a:cubicBezTo>
                  <a:close/>
                </a:path>
              </a:pathLst>
            </a:custGeom>
            <a:solidFill>
              <a:schemeClr val="accent1"/>
            </a:solidFill>
            <a:ln>
              <a:noFill/>
            </a:ln>
          </p:spPr>
          <p:txBody>
            <a:bodyPr anchorCtr="1" anchor="ctr" bIns="5750" lIns="90000" spcFirstLastPara="1" rIns="90000" wrap="square" tIns="5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483" name="Google Shape;2483;p45"/>
          <p:cNvGrpSpPr/>
          <p:nvPr/>
        </p:nvGrpSpPr>
        <p:grpSpPr>
          <a:xfrm rot="1239585">
            <a:off x="6076892" y="1227678"/>
            <a:ext cx="792917" cy="1558114"/>
            <a:chOff x="4531374" y="3582598"/>
            <a:chExt cx="504609" cy="991518"/>
          </a:xfrm>
        </p:grpSpPr>
        <p:sp>
          <p:nvSpPr>
            <p:cNvPr id="2484" name="Google Shape;2484;p45"/>
            <p:cNvSpPr/>
            <p:nvPr/>
          </p:nvSpPr>
          <p:spPr>
            <a:xfrm>
              <a:off x="4634576" y="3849903"/>
              <a:ext cx="401407" cy="724212"/>
            </a:xfrm>
            <a:custGeom>
              <a:rect b="b" l="l" r="r" t="t"/>
              <a:pathLst>
                <a:path extrusionOk="0" h="2414" w="1338">
                  <a:moveTo>
                    <a:pt x="1033" y="2414"/>
                  </a:moveTo>
                  <a:cubicBezTo>
                    <a:pt x="1173" y="2414"/>
                    <a:pt x="1292" y="2308"/>
                    <a:pt x="1306" y="2168"/>
                  </a:cubicBezTo>
                  <a:cubicBezTo>
                    <a:pt x="1327" y="1953"/>
                    <a:pt x="1338" y="1737"/>
                    <a:pt x="1338" y="1522"/>
                  </a:cubicBezTo>
                  <a:cubicBezTo>
                    <a:pt x="1338" y="1339"/>
                    <a:pt x="1330" y="1155"/>
                    <a:pt x="1292" y="976"/>
                  </a:cubicBezTo>
                  <a:cubicBezTo>
                    <a:pt x="1254" y="796"/>
                    <a:pt x="1185" y="621"/>
                    <a:pt x="1072" y="477"/>
                  </a:cubicBezTo>
                  <a:cubicBezTo>
                    <a:pt x="1003" y="389"/>
                    <a:pt x="916" y="307"/>
                    <a:pt x="887" y="199"/>
                  </a:cubicBezTo>
                  <a:cubicBezTo>
                    <a:pt x="871" y="135"/>
                    <a:pt x="877" y="67"/>
                    <a:pt x="883" y="2"/>
                  </a:cubicBezTo>
                  <a:lnTo>
                    <a:pt x="464" y="0"/>
                  </a:lnTo>
                  <a:cubicBezTo>
                    <a:pt x="470" y="66"/>
                    <a:pt x="476" y="133"/>
                    <a:pt x="459" y="197"/>
                  </a:cubicBezTo>
                  <a:cubicBezTo>
                    <a:pt x="430" y="306"/>
                    <a:pt x="342" y="387"/>
                    <a:pt x="272" y="474"/>
                  </a:cubicBezTo>
                  <a:cubicBezTo>
                    <a:pt x="159" y="618"/>
                    <a:pt x="89" y="793"/>
                    <a:pt x="50" y="971"/>
                  </a:cubicBezTo>
                  <a:cubicBezTo>
                    <a:pt x="10" y="1150"/>
                    <a:pt x="1" y="1334"/>
                    <a:pt x="0" y="1517"/>
                  </a:cubicBezTo>
                  <a:cubicBezTo>
                    <a:pt x="-2" y="1733"/>
                    <a:pt x="7" y="1949"/>
                    <a:pt x="27" y="2164"/>
                  </a:cubicBezTo>
                  <a:cubicBezTo>
                    <a:pt x="40" y="2304"/>
                    <a:pt x="158" y="2411"/>
                    <a:pt x="298" y="2412"/>
                  </a:cubicBezTo>
                  <a:lnTo>
                    <a:pt x="1033" y="2414"/>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5" name="Google Shape;2485;p45"/>
            <p:cNvSpPr/>
            <p:nvPr/>
          </p:nvSpPr>
          <p:spPr>
            <a:xfrm>
              <a:off x="4636676" y="4099508"/>
              <a:ext cx="399307" cy="474608"/>
            </a:xfrm>
            <a:custGeom>
              <a:rect b="b" l="l" r="r" t="t"/>
              <a:pathLst>
                <a:path extrusionOk="0" h="1582" w="1331">
                  <a:moveTo>
                    <a:pt x="1285" y="144"/>
                  </a:moveTo>
                  <a:cubicBezTo>
                    <a:pt x="1275" y="95"/>
                    <a:pt x="1262" y="47"/>
                    <a:pt x="1247" y="0"/>
                  </a:cubicBezTo>
                  <a:cubicBezTo>
                    <a:pt x="1186" y="423"/>
                    <a:pt x="1013" y="822"/>
                    <a:pt x="635" y="1074"/>
                  </a:cubicBezTo>
                  <a:cubicBezTo>
                    <a:pt x="451" y="1199"/>
                    <a:pt x="176" y="1175"/>
                    <a:pt x="0" y="1033"/>
                  </a:cubicBezTo>
                  <a:cubicBezTo>
                    <a:pt x="4" y="1132"/>
                    <a:pt x="11" y="1233"/>
                    <a:pt x="20" y="1332"/>
                  </a:cubicBezTo>
                  <a:cubicBezTo>
                    <a:pt x="33" y="1472"/>
                    <a:pt x="151" y="1579"/>
                    <a:pt x="291" y="1580"/>
                  </a:cubicBezTo>
                  <a:lnTo>
                    <a:pt x="1026" y="1582"/>
                  </a:lnTo>
                  <a:cubicBezTo>
                    <a:pt x="1166" y="1582"/>
                    <a:pt x="1285" y="1476"/>
                    <a:pt x="1299" y="1336"/>
                  </a:cubicBezTo>
                  <a:cubicBezTo>
                    <a:pt x="1320" y="1121"/>
                    <a:pt x="1331" y="905"/>
                    <a:pt x="1331" y="690"/>
                  </a:cubicBezTo>
                  <a:cubicBezTo>
                    <a:pt x="1331" y="507"/>
                    <a:pt x="1323" y="323"/>
                    <a:pt x="1285" y="144"/>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6" name="Google Shape;2486;p45"/>
            <p:cNvSpPr/>
            <p:nvPr/>
          </p:nvSpPr>
          <p:spPr>
            <a:xfrm>
              <a:off x="4634576" y="3946505"/>
              <a:ext cx="401407" cy="627610"/>
            </a:xfrm>
            <a:custGeom>
              <a:rect b="b" l="l" r="r" t="t"/>
              <a:pathLst>
                <a:path extrusionOk="0" h="2092" w="1338">
                  <a:moveTo>
                    <a:pt x="1292" y="654"/>
                  </a:moveTo>
                  <a:cubicBezTo>
                    <a:pt x="1254" y="474"/>
                    <a:pt x="1185" y="299"/>
                    <a:pt x="1072" y="155"/>
                  </a:cubicBezTo>
                  <a:cubicBezTo>
                    <a:pt x="1032" y="103"/>
                    <a:pt x="985" y="54"/>
                    <a:pt x="947" y="0"/>
                  </a:cubicBezTo>
                  <a:cubicBezTo>
                    <a:pt x="903" y="151"/>
                    <a:pt x="832" y="296"/>
                    <a:pt x="755" y="438"/>
                  </a:cubicBezTo>
                  <a:cubicBezTo>
                    <a:pt x="606" y="690"/>
                    <a:pt x="304" y="857"/>
                    <a:pt x="25" y="791"/>
                  </a:cubicBezTo>
                  <a:cubicBezTo>
                    <a:pt x="6" y="924"/>
                    <a:pt x="1" y="1060"/>
                    <a:pt x="0" y="1195"/>
                  </a:cubicBezTo>
                  <a:cubicBezTo>
                    <a:pt x="-2" y="1411"/>
                    <a:pt x="7" y="1627"/>
                    <a:pt x="27" y="1842"/>
                  </a:cubicBezTo>
                  <a:cubicBezTo>
                    <a:pt x="40" y="1982"/>
                    <a:pt x="158" y="2089"/>
                    <a:pt x="298" y="2090"/>
                  </a:cubicBezTo>
                  <a:lnTo>
                    <a:pt x="1033" y="2092"/>
                  </a:lnTo>
                  <a:cubicBezTo>
                    <a:pt x="1173" y="2092"/>
                    <a:pt x="1292" y="1986"/>
                    <a:pt x="1306" y="1846"/>
                  </a:cubicBezTo>
                  <a:cubicBezTo>
                    <a:pt x="1327" y="1631"/>
                    <a:pt x="1338" y="1415"/>
                    <a:pt x="1338" y="1200"/>
                  </a:cubicBezTo>
                  <a:cubicBezTo>
                    <a:pt x="1338" y="1017"/>
                    <a:pt x="1330" y="833"/>
                    <a:pt x="1292" y="654"/>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7" name="Google Shape;2487;p45"/>
            <p:cNvSpPr/>
            <p:nvPr/>
          </p:nvSpPr>
          <p:spPr>
            <a:xfrm>
              <a:off x="4957383" y="4043407"/>
              <a:ext cx="300" cy="600"/>
            </a:xfrm>
            <a:custGeom>
              <a:rect b="b" l="l" r="r" t="t"/>
              <a:pathLst>
                <a:path extrusionOk="0" h="2" w="1">
                  <a:moveTo>
                    <a:pt x="1" y="2"/>
                  </a:moveTo>
                  <a:cubicBezTo>
                    <a:pt x="1" y="1"/>
                    <a:pt x="1" y="1"/>
                    <a:pt x="0" y="0"/>
                  </a:cubicBezTo>
                  <a:cubicBezTo>
                    <a:pt x="1" y="1"/>
                    <a:pt x="1" y="2"/>
                    <a:pt x="1" y="2"/>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8" name="Google Shape;2488;p45"/>
            <p:cNvSpPr/>
            <p:nvPr/>
          </p:nvSpPr>
          <p:spPr>
            <a:xfrm>
              <a:off x="4714678" y="4042507"/>
              <a:ext cx="300" cy="900"/>
            </a:xfrm>
            <a:custGeom>
              <a:rect b="b" l="l" r="r" t="t"/>
              <a:pathLst>
                <a:path extrusionOk="0" h="3" w="1">
                  <a:moveTo>
                    <a:pt x="0" y="3"/>
                  </a:moveTo>
                  <a:lnTo>
                    <a:pt x="0" y="3"/>
                  </a:lnTo>
                  <a:cubicBezTo>
                    <a:pt x="0" y="2"/>
                    <a:pt x="0" y="1"/>
                    <a:pt x="1" y="0"/>
                  </a:cubicBezTo>
                  <a:cubicBezTo>
                    <a:pt x="0" y="1"/>
                    <a:pt x="0" y="2"/>
                    <a:pt x="0" y="3"/>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89" name="Google Shape;2489;p45"/>
            <p:cNvSpPr/>
            <p:nvPr/>
          </p:nvSpPr>
          <p:spPr>
            <a:xfrm>
              <a:off x="4669977" y="4034107"/>
              <a:ext cx="330606" cy="522009"/>
            </a:xfrm>
            <a:custGeom>
              <a:rect b="b" l="l" r="r" t="t"/>
              <a:pathLst>
                <a:path extrusionOk="0" h="1740" w="1102">
                  <a:moveTo>
                    <a:pt x="1102" y="907"/>
                  </a:moveTo>
                  <a:cubicBezTo>
                    <a:pt x="1102" y="724"/>
                    <a:pt x="1095" y="540"/>
                    <a:pt x="1061" y="361"/>
                  </a:cubicBezTo>
                  <a:cubicBezTo>
                    <a:pt x="1039" y="248"/>
                    <a:pt x="1006" y="137"/>
                    <a:pt x="959" y="33"/>
                  </a:cubicBezTo>
                  <a:cubicBezTo>
                    <a:pt x="959" y="32"/>
                    <a:pt x="959" y="32"/>
                    <a:pt x="958" y="31"/>
                  </a:cubicBezTo>
                  <a:cubicBezTo>
                    <a:pt x="944" y="14"/>
                    <a:pt x="768" y="1"/>
                    <a:pt x="554" y="0"/>
                  </a:cubicBezTo>
                  <a:cubicBezTo>
                    <a:pt x="340" y="-1"/>
                    <a:pt x="164" y="12"/>
                    <a:pt x="150" y="28"/>
                  </a:cubicBezTo>
                  <a:cubicBezTo>
                    <a:pt x="149" y="29"/>
                    <a:pt x="149" y="30"/>
                    <a:pt x="149" y="31"/>
                  </a:cubicBezTo>
                  <a:cubicBezTo>
                    <a:pt x="101" y="134"/>
                    <a:pt x="67" y="245"/>
                    <a:pt x="45" y="357"/>
                  </a:cubicBezTo>
                  <a:cubicBezTo>
                    <a:pt x="9" y="536"/>
                    <a:pt x="1" y="721"/>
                    <a:pt x="0" y="904"/>
                  </a:cubicBezTo>
                  <a:cubicBezTo>
                    <a:pt x="-2" y="1120"/>
                    <a:pt x="7" y="1276"/>
                    <a:pt x="24" y="1491"/>
                  </a:cubicBezTo>
                  <a:cubicBezTo>
                    <a:pt x="36" y="1631"/>
                    <a:pt x="143" y="1738"/>
                    <a:pt x="270" y="1739"/>
                  </a:cubicBezTo>
                  <a:lnTo>
                    <a:pt x="826" y="1740"/>
                  </a:lnTo>
                  <a:cubicBezTo>
                    <a:pt x="954" y="1741"/>
                    <a:pt x="1061" y="1635"/>
                    <a:pt x="1074" y="1495"/>
                  </a:cubicBezTo>
                  <a:cubicBezTo>
                    <a:pt x="1093" y="1280"/>
                    <a:pt x="1102" y="1123"/>
                    <a:pt x="1102" y="907"/>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0" name="Google Shape;2490;p45"/>
            <p:cNvSpPr/>
            <p:nvPr/>
          </p:nvSpPr>
          <p:spPr>
            <a:xfrm>
              <a:off x="4714678" y="4034107"/>
              <a:ext cx="243004" cy="19200"/>
            </a:xfrm>
            <a:custGeom>
              <a:rect b="b" l="l" r="r" t="t"/>
              <a:pathLst>
                <a:path extrusionOk="0" h="64" w="810">
                  <a:moveTo>
                    <a:pt x="405" y="64"/>
                  </a:moveTo>
                  <a:cubicBezTo>
                    <a:pt x="629" y="65"/>
                    <a:pt x="810" y="51"/>
                    <a:pt x="810" y="33"/>
                  </a:cubicBezTo>
                  <a:cubicBezTo>
                    <a:pt x="810" y="32"/>
                    <a:pt x="810" y="32"/>
                    <a:pt x="809" y="31"/>
                  </a:cubicBezTo>
                  <a:cubicBezTo>
                    <a:pt x="795" y="14"/>
                    <a:pt x="619" y="1"/>
                    <a:pt x="405" y="0"/>
                  </a:cubicBezTo>
                  <a:cubicBezTo>
                    <a:pt x="191" y="-1"/>
                    <a:pt x="15" y="12"/>
                    <a:pt x="1" y="28"/>
                  </a:cubicBezTo>
                  <a:cubicBezTo>
                    <a:pt x="0" y="29"/>
                    <a:pt x="0" y="30"/>
                    <a:pt x="0" y="31"/>
                  </a:cubicBezTo>
                  <a:cubicBezTo>
                    <a:pt x="0" y="49"/>
                    <a:pt x="181" y="64"/>
                    <a:pt x="405" y="64"/>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1" name="Google Shape;2491;p45"/>
            <p:cNvSpPr/>
            <p:nvPr/>
          </p:nvSpPr>
          <p:spPr>
            <a:xfrm>
              <a:off x="4687677" y="3958805"/>
              <a:ext cx="115802" cy="277805"/>
            </a:xfrm>
            <a:custGeom>
              <a:rect b="b" l="l" r="r" t="t"/>
              <a:pathLst>
                <a:path extrusionOk="0" h="926" w="386">
                  <a:moveTo>
                    <a:pt x="1" y="724"/>
                  </a:moveTo>
                  <a:cubicBezTo>
                    <a:pt x="-2" y="783"/>
                    <a:pt x="-1" y="846"/>
                    <a:pt x="28" y="898"/>
                  </a:cubicBezTo>
                  <a:cubicBezTo>
                    <a:pt x="33" y="908"/>
                    <a:pt x="40" y="918"/>
                    <a:pt x="51" y="923"/>
                  </a:cubicBezTo>
                  <a:cubicBezTo>
                    <a:pt x="70" y="932"/>
                    <a:pt x="93" y="920"/>
                    <a:pt x="107" y="905"/>
                  </a:cubicBezTo>
                  <a:cubicBezTo>
                    <a:pt x="149" y="861"/>
                    <a:pt x="150" y="795"/>
                    <a:pt x="154" y="735"/>
                  </a:cubicBezTo>
                  <a:cubicBezTo>
                    <a:pt x="163" y="608"/>
                    <a:pt x="199" y="483"/>
                    <a:pt x="258" y="371"/>
                  </a:cubicBezTo>
                  <a:cubicBezTo>
                    <a:pt x="301" y="286"/>
                    <a:pt x="359" y="206"/>
                    <a:pt x="383" y="114"/>
                  </a:cubicBezTo>
                  <a:cubicBezTo>
                    <a:pt x="394" y="73"/>
                    <a:pt x="378" y="-34"/>
                    <a:pt x="313" y="11"/>
                  </a:cubicBezTo>
                  <a:cubicBezTo>
                    <a:pt x="294" y="26"/>
                    <a:pt x="276" y="59"/>
                    <a:pt x="261" y="78"/>
                  </a:cubicBezTo>
                  <a:cubicBezTo>
                    <a:pt x="240" y="103"/>
                    <a:pt x="220" y="130"/>
                    <a:pt x="201" y="156"/>
                  </a:cubicBezTo>
                  <a:cubicBezTo>
                    <a:pt x="127" y="264"/>
                    <a:pt x="71" y="385"/>
                    <a:pt x="37" y="512"/>
                  </a:cubicBezTo>
                  <a:cubicBezTo>
                    <a:pt x="19" y="581"/>
                    <a:pt x="7" y="652"/>
                    <a:pt x="1" y="72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2" name="Google Shape;2492;p45"/>
            <p:cNvSpPr/>
            <p:nvPr/>
          </p:nvSpPr>
          <p:spPr>
            <a:xfrm>
              <a:off x="4754879" y="3778502"/>
              <a:ext cx="164103" cy="115502"/>
            </a:xfrm>
            <a:custGeom>
              <a:rect b="b" l="l" r="r" t="t"/>
              <a:pathLst>
                <a:path extrusionOk="0" h="385" w="547">
                  <a:moveTo>
                    <a:pt x="547" y="2"/>
                  </a:moveTo>
                  <a:cubicBezTo>
                    <a:pt x="234" y="33"/>
                    <a:pt x="1" y="0"/>
                    <a:pt x="1" y="0"/>
                  </a:cubicBezTo>
                  <a:lnTo>
                    <a:pt x="0" y="370"/>
                  </a:lnTo>
                  <a:cubicBezTo>
                    <a:pt x="0" y="370"/>
                    <a:pt x="233" y="403"/>
                    <a:pt x="545" y="372"/>
                  </a:cubicBezTo>
                  <a:lnTo>
                    <a:pt x="547" y="2"/>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3" name="Google Shape;2493;p45"/>
            <p:cNvSpPr/>
            <p:nvPr/>
          </p:nvSpPr>
          <p:spPr>
            <a:xfrm>
              <a:off x="4758479" y="3782402"/>
              <a:ext cx="3600" cy="100202"/>
            </a:xfrm>
            <a:custGeom>
              <a:rect b="b" l="l" r="r" t="t"/>
              <a:pathLst>
                <a:path extrusionOk="0" h="334" w="12">
                  <a:moveTo>
                    <a:pt x="8" y="334"/>
                  </a:moveTo>
                  <a:cubicBezTo>
                    <a:pt x="10" y="332"/>
                    <a:pt x="11" y="331"/>
                    <a:pt x="11" y="329"/>
                  </a:cubicBezTo>
                  <a:lnTo>
                    <a:pt x="12" y="5"/>
                  </a:lnTo>
                  <a:cubicBezTo>
                    <a:pt x="12" y="2"/>
                    <a:pt x="10" y="0"/>
                    <a:pt x="6" y="0"/>
                  </a:cubicBezTo>
                  <a:cubicBezTo>
                    <a:pt x="4" y="0"/>
                    <a:pt x="1" y="2"/>
                    <a:pt x="1" y="5"/>
                  </a:cubicBezTo>
                  <a:lnTo>
                    <a:pt x="0" y="329"/>
                  </a:lnTo>
                  <a:cubicBezTo>
                    <a:pt x="0" y="332"/>
                    <a:pt x="3"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4" name="Google Shape;2494;p45"/>
            <p:cNvSpPr/>
            <p:nvPr/>
          </p:nvSpPr>
          <p:spPr>
            <a:xfrm>
              <a:off x="4771979" y="3786302"/>
              <a:ext cx="3600" cy="100202"/>
            </a:xfrm>
            <a:custGeom>
              <a:rect b="b" l="l" r="r" t="t"/>
              <a:pathLst>
                <a:path extrusionOk="0" h="334" w="12">
                  <a:moveTo>
                    <a:pt x="8" y="333"/>
                  </a:moveTo>
                  <a:cubicBezTo>
                    <a:pt x="9" y="332"/>
                    <a:pt x="11" y="330"/>
                    <a:pt x="11" y="328"/>
                  </a:cubicBezTo>
                  <a:lnTo>
                    <a:pt x="12" y="5"/>
                  </a:lnTo>
                  <a:cubicBezTo>
                    <a:pt x="12" y="2"/>
                    <a:pt x="9" y="0"/>
                    <a:pt x="6" y="0"/>
                  </a:cubicBezTo>
                  <a:cubicBezTo>
                    <a:pt x="3" y="0"/>
                    <a:pt x="1" y="2"/>
                    <a:pt x="1" y="5"/>
                  </a:cubicBezTo>
                  <a:lnTo>
                    <a:pt x="0" y="328"/>
                  </a:lnTo>
                  <a:cubicBezTo>
                    <a:pt x="0" y="331"/>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5" name="Google Shape;2495;p45"/>
            <p:cNvSpPr/>
            <p:nvPr/>
          </p:nvSpPr>
          <p:spPr>
            <a:xfrm>
              <a:off x="4785479" y="3788102"/>
              <a:ext cx="3300" cy="100502"/>
            </a:xfrm>
            <a:custGeom>
              <a:rect b="b" l="l" r="r" t="t"/>
              <a:pathLst>
                <a:path extrusionOk="0" h="335" w="11">
                  <a:moveTo>
                    <a:pt x="8" y="334"/>
                  </a:moveTo>
                  <a:cubicBezTo>
                    <a:pt x="9" y="333"/>
                    <a:pt x="10" y="331"/>
                    <a:pt x="10" y="330"/>
                  </a:cubicBezTo>
                  <a:lnTo>
                    <a:pt x="11" y="6"/>
                  </a:lnTo>
                  <a:cubicBezTo>
                    <a:pt x="11" y="3"/>
                    <a:pt x="9" y="0"/>
                    <a:pt x="6" y="0"/>
                  </a:cubicBezTo>
                  <a:cubicBezTo>
                    <a:pt x="3" y="0"/>
                    <a:pt x="1" y="2"/>
                    <a:pt x="1" y="6"/>
                  </a:cubicBezTo>
                  <a:lnTo>
                    <a:pt x="0" y="330"/>
                  </a:lnTo>
                  <a:cubicBezTo>
                    <a:pt x="0" y="332"/>
                    <a:pt x="2" y="335"/>
                    <a:pt x="5" y="335"/>
                  </a:cubicBezTo>
                  <a:cubicBezTo>
                    <a:pt x="6" y="335"/>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6" name="Google Shape;2496;p45"/>
            <p:cNvSpPr/>
            <p:nvPr/>
          </p:nvSpPr>
          <p:spPr>
            <a:xfrm>
              <a:off x="4825680" y="3788402"/>
              <a:ext cx="3300" cy="100202"/>
            </a:xfrm>
            <a:custGeom>
              <a:rect b="b" l="l" r="r" t="t"/>
              <a:pathLst>
                <a:path extrusionOk="0" h="334" w="11">
                  <a:moveTo>
                    <a:pt x="8" y="333"/>
                  </a:moveTo>
                  <a:cubicBezTo>
                    <a:pt x="9" y="332"/>
                    <a:pt x="10" y="331"/>
                    <a:pt x="10" y="329"/>
                  </a:cubicBezTo>
                  <a:lnTo>
                    <a:pt x="11" y="5"/>
                  </a:lnTo>
                  <a:cubicBezTo>
                    <a:pt x="11"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7" name="Google Shape;2497;p45"/>
            <p:cNvSpPr/>
            <p:nvPr/>
          </p:nvSpPr>
          <p:spPr>
            <a:xfrm>
              <a:off x="4798680" y="3788102"/>
              <a:ext cx="3600" cy="100502"/>
            </a:xfrm>
            <a:custGeom>
              <a:rect b="b" l="l" r="r" t="t"/>
              <a:pathLst>
                <a:path extrusionOk="0" h="335" w="12">
                  <a:moveTo>
                    <a:pt x="8" y="334"/>
                  </a:moveTo>
                  <a:cubicBezTo>
                    <a:pt x="10" y="333"/>
                    <a:pt x="11" y="332"/>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8" name="Google Shape;2498;p45"/>
            <p:cNvSpPr/>
            <p:nvPr/>
          </p:nvSpPr>
          <p:spPr>
            <a:xfrm>
              <a:off x="4812180" y="3788402"/>
              <a:ext cx="3600" cy="100202"/>
            </a:xfrm>
            <a:custGeom>
              <a:rect b="b" l="l" r="r" t="t"/>
              <a:pathLst>
                <a:path extrusionOk="0" h="334" w="12">
                  <a:moveTo>
                    <a:pt x="8" y="333"/>
                  </a:moveTo>
                  <a:cubicBezTo>
                    <a:pt x="10" y="332"/>
                    <a:pt x="11" y="331"/>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499" name="Google Shape;2499;p45"/>
            <p:cNvSpPr/>
            <p:nvPr/>
          </p:nvSpPr>
          <p:spPr>
            <a:xfrm>
              <a:off x="4906082" y="3783002"/>
              <a:ext cx="3600" cy="100202"/>
            </a:xfrm>
            <a:custGeom>
              <a:rect b="b" l="l" r="r" t="t"/>
              <a:pathLst>
                <a:path extrusionOk="0" h="334" w="12">
                  <a:moveTo>
                    <a:pt x="8" y="333"/>
                  </a:moveTo>
                  <a:cubicBezTo>
                    <a:pt x="10" y="332"/>
                    <a:pt x="11" y="330"/>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0" name="Google Shape;2500;p45"/>
            <p:cNvSpPr/>
            <p:nvPr/>
          </p:nvSpPr>
          <p:spPr>
            <a:xfrm>
              <a:off x="4892582" y="3786602"/>
              <a:ext cx="3600" cy="100202"/>
            </a:xfrm>
            <a:custGeom>
              <a:rect b="b" l="l" r="r" t="t"/>
              <a:pathLst>
                <a:path extrusionOk="0" h="334" w="12">
                  <a:moveTo>
                    <a:pt x="8" y="333"/>
                  </a:moveTo>
                  <a:cubicBezTo>
                    <a:pt x="10" y="333"/>
                    <a:pt x="11" y="331"/>
                    <a:pt x="11" y="329"/>
                  </a:cubicBezTo>
                  <a:lnTo>
                    <a:pt x="12" y="5"/>
                  </a:lnTo>
                  <a:cubicBezTo>
                    <a:pt x="12" y="2"/>
                    <a:pt x="10" y="0"/>
                    <a:pt x="7" y="0"/>
                  </a:cubicBezTo>
                  <a:cubicBezTo>
                    <a:pt x="4" y="0"/>
                    <a:pt x="1" y="2"/>
                    <a:pt x="1" y="5"/>
                  </a:cubicBezTo>
                  <a:lnTo>
                    <a:pt x="0" y="329"/>
                  </a:lnTo>
                  <a:cubicBezTo>
                    <a:pt x="0" y="332"/>
                    <a:pt x="2"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1" name="Google Shape;2501;p45"/>
            <p:cNvSpPr/>
            <p:nvPr/>
          </p:nvSpPr>
          <p:spPr>
            <a:xfrm>
              <a:off x="4879081" y="3788402"/>
              <a:ext cx="3600" cy="100502"/>
            </a:xfrm>
            <a:custGeom>
              <a:rect b="b" l="l" r="r" t="t"/>
              <a:pathLst>
                <a:path extrusionOk="0" h="335" w="12">
                  <a:moveTo>
                    <a:pt x="8" y="334"/>
                  </a:moveTo>
                  <a:cubicBezTo>
                    <a:pt x="10" y="333"/>
                    <a:pt x="11" y="331"/>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2" name="Google Shape;2502;p45"/>
            <p:cNvSpPr/>
            <p:nvPr/>
          </p:nvSpPr>
          <p:spPr>
            <a:xfrm>
              <a:off x="4838881" y="3788402"/>
              <a:ext cx="3600" cy="100202"/>
            </a:xfrm>
            <a:custGeom>
              <a:rect b="b" l="l" r="r" t="t"/>
              <a:pathLst>
                <a:path extrusionOk="0" h="334" w="12">
                  <a:moveTo>
                    <a:pt x="8" y="333"/>
                  </a:moveTo>
                  <a:cubicBezTo>
                    <a:pt x="10" y="333"/>
                    <a:pt x="11" y="331"/>
                    <a:pt x="11" y="329"/>
                  </a:cubicBezTo>
                  <a:lnTo>
                    <a:pt x="12" y="5"/>
                  </a:lnTo>
                  <a:cubicBezTo>
                    <a:pt x="12" y="3"/>
                    <a:pt x="10" y="0"/>
                    <a:pt x="7" y="0"/>
                  </a:cubicBezTo>
                  <a:cubicBezTo>
                    <a:pt x="4" y="0"/>
                    <a:pt x="1" y="3"/>
                    <a:pt x="1" y="5"/>
                  </a:cubicBezTo>
                  <a:lnTo>
                    <a:pt x="0" y="329"/>
                  </a:lnTo>
                  <a:cubicBezTo>
                    <a:pt x="0" y="332"/>
                    <a:pt x="3"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3" name="Google Shape;2503;p45"/>
            <p:cNvSpPr/>
            <p:nvPr/>
          </p:nvSpPr>
          <p:spPr>
            <a:xfrm>
              <a:off x="4865881" y="3788402"/>
              <a:ext cx="3600" cy="100202"/>
            </a:xfrm>
            <a:custGeom>
              <a:rect b="b" l="l" r="r" t="t"/>
              <a:pathLst>
                <a:path extrusionOk="0" h="334" w="12">
                  <a:moveTo>
                    <a:pt x="8" y="334"/>
                  </a:moveTo>
                  <a:cubicBezTo>
                    <a:pt x="9" y="333"/>
                    <a:pt x="10" y="331"/>
                    <a:pt x="10" y="329"/>
                  </a:cubicBezTo>
                  <a:lnTo>
                    <a:pt x="12" y="6"/>
                  </a:lnTo>
                  <a:cubicBezTo>
                    <a:pt x="12" y="3"/>
                    <a:pt x="9" y="0"/>
                    <a:pt x="6" y="0"/>
                  </a:cubicBezTo>
                  <a:cubicBezTo>
                    <a:pt x="3" y="0"/>
                    <a:pt x="1" y="3"/>
                    <a:pt x="1" y="6"/>
                  </a:cubicBezTo>
                  <a:lnTo>
                    <a:pt x="0" y="329"/>
                  </a:lnTo>
                  <a:cubicBezTo>
                    <a:pt x="0" y="332"/>
                    <a:pt x="2" y="334"/>
                    <a:pt x="5" y="334"/>
                  </a:cubicBezTo>
                  <a:cubicBezTo>
                    <a:pt x="6" y="334"/>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4" name="Google Shape;2504;p45"/>
            <p:cNvSpPr/>
            <p:nvPr/>
          </p:nvSpPr>
          <p:spPr>
            <a:xfrm>
              <a:off x="4852381" y="3788402"/>
              <a:ext cx="3600" cy="100202"/>
            </a:xfrm>
            <a:custGeom>
              <a:rect b="b" l="l" r="r" t="t"/>
              <a:pathLst>
                <a:path extrusionOk="0" h="334" w="12">
                  <a:moveTo>
                    <a:pt x="8" y="334"/>
                  </a:moveTo>
                  <a:cubicBezTo>
                    <a:pt x="10" y="333"/>
                    <a:pt x="11" y="331"/>
                    <a:pt x="11" y="329"/>
                  </a:cubicBezTo>
                  <a:lnTo>
                    <a:pt x="12" y="5"/>
                  </a:lnTo>
                  <a:cubicBezTo>
                    <a:pt x="12" y="3"/>
                    <a:pt x="9" y="0"/>
                    <a:pt x="6" y="0"/>
                  </a:cubicBezTo>
                  <a:cubicBezTo>
                    <a:pt x="4" y="0"/>
                    <a:pt x="1" y="3"/>
                    <a:pt x="1" y="5"/>
                  </a:cubicBezTo>
                  <a:lnTo>
                    <a:pt x="0" y="329"/>
                  </a:lnTo>
                  <a:cubicBezTo>
                    <a:pt x="0" y="332"/>
                    <a:pt x="2"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5" name="Google Shape;2505;p45"/>
            <p:cNvSpPr/>
            <p:nvPr/>
          </p:nvSpPr>
          <p:spPr>
            <a:xfrm>
              <a:off x="4754879" y="3841203"/>
              <a:ext cx="163803" cy="52801"/>
            </a:xfrm>
            <a:custGeom>
              <a:rect b="b" l="l" r="r" t="t"/>
              <a:pathLst>
                <a:path extrusionOk="0" h="176" w="546">
                  <a:moveTo>
                    <a:pt x="0" y="114"/>
                  </a:moveTo>
                  <a:lnTo>
                    <a:pt x="0" y="161"/>
                  </a:lnTo>
                  <a:cubicBezTo>
                    <a:pt x="0" y="161"/>
                    <a:pt x="233" y="194"/>
                    <a:pt x="545" y="163"/>
                  </a:cubicBezTo>
                  <a:lnTo>
                    <a:pt x="546" y="0"/>
                  </a:lnTo>
                  <a:cubicBezTo>
                    <a:pt x="383" y="95"/>
                    <a:pt x="196" y="142"/>
                    <a:pt x="0" y="114"/>
                  </a:cubicBezTo>
                  <a:close/>
                </a:path>
              </a:pathLst>
            </a:custGeom>
            <a:solidFill>
              <a:schemeClr val="accent3"/>
            </a:solidFill>
            <a:ln>
              <a:noFill/>
            </a:ln>
          </p:spPr>
          <p:txBody>
            <a:bodyPr anchorCtr="1" anchor="ctr" bIns="18350" lIns="90000" spcFirstLastPara="1" rIns="90000" wrap="square" tIns="18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6" name="Google Shape;2506;p45"/>
            <p:cNvSpPr/>
            <p:nvPr/>
          </p:nvSpPr>
          <p:spPr>
            <a:xfrm>
              <a:off x="4755179" y="3774302"/>
              <a:ext cx="163803" cy="9000"/>
            </a:xfrm>
            <a:custGeom>
              <a:rect b="b" l="l" r="r" t="t"/>
              <a:pathLst>
                <a:path extrusionOk="0" h="30" w="546">
                  <a:moveTo>
                    <a:pt x="546" y="16"/>
                  </a:moveTo>
                  <a:cubicBezTo>
                    <a:pt x="545" y="24"/>
                    <a:pt x="423" y="31"/>
                    <a:pt x="273" y="30"/>
                  </a:cubicBezTo>
                  <a:cubicBezTo>
                    <a:pt x="122" y="30"/>
                    <a:pt x="0" y="22"/>
                    <a:pt x="0" y="14"/>
                  </a:cubicBezTo>
                  <a:cubicBezTo>
                    <a:pt x="0" y="6"/>
                    <a:pt x="122" y="-1"/>
                    <a:pt x="273" y="0"/>
                  </a:cubicBezTo>
                  <a:cubicBezTo>
                    <a:pt x="423" y="0"/>
                    <a:pt x="546" y="8"/>
                    <a:pt x="546" y="16"/>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7" name="Google Shape;2507;p45"/>
            <p:cNvSpPr/>
            <p:nvPr/>
          </p:nvSpPr>
          <p:spPr>
            <a:xfrm>
              <a:off x="4779479" y="3733801"/>
              <a:ext cx="115502" cy="45301"/>
            </a:xfrm>
            <a:custGeom>
              <a:rect b="b" l="l" r="r" t="t"/>
              <a:pathLst>
                <a:path extrusionOk="0" h="151" w="385">
                  <a:moveTo>
                    <a:pt x="3" y="0"/>
                  </a:moveTo>
                  <a:lnTo>
                    <a:pt x="3" y="142"/>
                  </a:lnTo>
                  <a:cubicBezTo>
                    <a:pt x="1" y="142"/>
                    <a:pt x="0" y="143"/>
                    <a:pt x="0" y="143"/>
                  </a:cubicBezTo>
                  <a:cubicBezTo>
                    <a:pt x="0" y="147"/>
                    <a:pt x="86" y="151"/>
                    <a:pt x="192" y="151"/>
                  </a:cubicBezTo>
                  <a:cubicBezTo>
                    <a:pt x="298" y="152"/>
                    <a:pt x="384" y="149"/>
                    <a:pt x="384" y="144"/>
                  </a:cubicBezTo>
                  <a:lnTo>
                    <a:pt x="385" y="1"/>
                  </a:lnTo>
                  <a:lnTo>
                    <a:pt x="3" y="0"/>
                  </a:lnTo>
                  <a:close/>
                </a:path>
              </a:pathLst>
            </a:custGeom>
            <a:solidFill>
              <a:schemeClr val="accent3"/>
            </a:solidFill>
            <a:ln>
              <a:noFill/>
            </a:ln>
          </p:spPr>
          <p:txBody>
            <a:bodyPr anchorCtr="1" anchor="ctr" bIns="9350" lIns="90000" spcFirstLastPara="1" rIns="90000" wrap="square" tIns="9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8" name="Google Shape;2508;p45"/>
            <p:cNvSpPr/>
            <p:nvPr/>
          </p:nvSpPr>
          <p:spPr>
            <a:xfrm>
              <a:off x="4565875" y="3654299"/>
              <a:ext cx="93002" cy="203703"/>
            </a:xfrm>
            <a:custGeom>
              <a:rect b="b" l="l" r="r" t="t"/>
              <a:pathLst>
                <a:path extrusionOk="0" h="679" w="310">
                  <a:moveTo>
                    <a:pt x="131" y="0"/>
                  </a:moveTo>
                  <a:cubicBezTo>
                    <a:pt x="182" y="223"/>
                    <a:pt x="135" y="466"/>
                    <a:pt x="5" y="653"/>
                  </a:cubicBezTo>
                  <a:cubicBezTo>
                    <a:pt x="2" y="658"/>
                    <a:pt x="-2" y="663"/>
                    <a:pt x="0" y="669"/>
                  </a:cubicBezTo>
                  <a:cubicBezTo>
                    <a:pt x="2" y="671"/>
                    <a:pt x="4" y="672"/>
                    <a:pt x="6" y="673"/>
                  </a:cubicBezTo>
                  <a:cubicBezTo>
                    <a:pt x="23" y="683"/>
                    <a:pt x="46" y="680"/>
                    <a:pt x="63" y="670"/>
                  </a:cubicBezTo>
                  <a:cubicBezTo>
                    <a:pt x="80" y="660"/>
                    <a:pt x="93" y="645"/>
                    <a:pt x="105" y="629"/>
                  </a:cubicBezTo>
                  <a:cubicBezTo>
                    <a:pt x="230" y="471"/>
                    <a:pt x="302" y="274"/>
                    <a:pt x="310" y="74"/>
                  </a:cubicBezTo>
                  <a:lnTo>
                    <a:pt x="131"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09" name="Google Shape;2509;p45"/>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0" name="Google Shape;2510;p45"/>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1" name="Google Shape;2511;p45"/>
            <p:cNvSpPr/>
            <p:nvPr/>
          </p:nvSpPr>
          <p:spPr>
            <a:xfrm>
              <a:off x="4575475" y="3582598"/>
              <a:ext cx="407707" cy="177903"/>
            </a:xfrm>
            <a:custGeom>
              <a:rect b="b" l="l" r="r" t="t"/>
              <a:pathLst>
                <a:path extrusionOk="0" h="593" w="1359">
                  <a:moveTo>
                    <a:pt x="1255" y="298"/>
                  </a:moveTo>
                  <a:cubicBezTo>
                    <a:pt x="1135" y="133"/>
                    <a:pt x="955" y="3"/>
                    <a:pt x="955" y="3"/>
                  </a:cubicBezTo>
                  <a:lnTo>
                    <a:pt x="39" y="0"/>
                  </a:lnTo>
                  <a:cubicBezTo>
                    <a:pt x="18" y="0"/>
                    <a:pt x="0" y="18"/>
                    <a:pt x="0" y="39"/>
                  </a:cubicBezTo>
                  <a:lnTo>
                    <a:pt x="0" y="244"/>
                  </a:lnTo>
                  <a:cubicBezTo>
                    <a:pt x="0" y="262"/>
                    <a:pt x="12" y="277"/>
                    <a:pt x="28" y="282"/>
                  </a:cubicBezTo>
                  <a:cubicBezTo>
                    <a:pt x="44" y="286"/>
                    <a:pt x="59" y="290"/>
                    <a:pt x="73" y="295"/>
                  </a:cubicBezTo>
                  <a:cubicBezTo>
                    <a:pt x="397" y="391"/>
                    <a:pt x="573" y="590"/>
                    <a:pt x="573" y="590"/>
                  </a:cubicBezTo>
                  <a:lnTo>
                    <a:pt x="1356" y="593"/>
                  </a:lnTo>
                  <a:cubicBezTo>
                    <a:pt x="1370" y="495"/>
                    <a:pt x="1322" y="391"/>
                    <a:pt x="1255" y="298"/>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2" name="Google Shape;2512;p45"/>
            <p:cNvSpPr/>
            <p:nvPr/>
          </p:nvSpPr>
          <p:spPr>
            <a:xfrm>
              <a:off x="4625276" y="3680400"/>
              <a:ext cx="357906" cy="80101"/>
            </a:xfrm>
            <a:custGeom>
              <a:rect b="b" l="l" r="r" t="t"/>
              <a:pathLst>
                <a:path extrusionOk="0" h="267" w="1193">
                  <a:moveTo>
                    <a:pt x="0" y="0"/>
                  </a:moveTo>
                  <a:cubicBezTo>
                    <a:pt x="264" y="103"/>
                    <a:pt x="407" y="264"/>
                    <a:pt x="407" y="264"/>
                  </a:cubicBezTo>
                  <a:lnTo>
                    <a:pt x="1190" y="267"/>
                  </a:lnTo>
                  <a:cubicBezTo>
                    <a:pt x="1202" y="181"/>
                    <a:pt x="1167" y="91"/>
                    <a:pt x="1113" y="7"/>
                  </a:cubicBezTo>
                  <a:cubicBezTo>
                    <a:pt x="747" y="60"/>
                    <a:pt x="367" y="30"/>
                    <a:pt x="0" y="0"/>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3" name="Google Shape;2513;p45"/>
            <p:cNvSpPr/>
            <p:nvPr/>
          </p:nvSpPr>
          <p:spPr>
            <a:xfrm>
              <a:off x="4854781" y="3603298"/>
              <a:ext cx="95702" cy="126002"/>
            </a:xfrm>
            <a:custGeom>
              <a:rect b="b" l="l" r="r" t="t"/>
              <a:pathLst>
                <a:path extrusionOk="0" h="420" w="319">
                  <a:moveTo>
                    <a:pt x="214" y="331"/>
                  </a:moveTo>
                  <a:cubicBezTo>
                    <a:pt x="233" y="368"/>
                    <a:pt x="255" y="411"/>
                    <a:pt x="296" y="419"/>
                  </a:cubicBezTo>
                  <a:cubicBezTo>
                    <a:pt x="301" y="420"/>
                    <a:pt x="306" y="420"/>
                    <a:pt x="310" y="418"/>
                  </a:cubicBezTo>
                  <a:cubicBezTo>
                    <a:pt x="321" y="412"/>
                    <a:pt x="320" y="396"/>
                    <a:pt x="317" y="384"/>
                  </a:cubicBezTo>
                  <a:cubicBezTo>
                    <a:pt x="284" y="270"/>
                    <a:pt x="218" y="165"/>
                    <a:pt x="130" y="84"/>
                  </a:cubicBezTo>
                  <a:cubicBezTo>
                    <a:pt x="115" y="70"/>
                    <a:pt x="22" y="-16"/>
                    <a:pt x="4" y="3"/>
                  </a:cubicBezTo>
                  <a:cubicBezTo>
                    <a:pt x="-23" y="31"/>
                    <a:pt x="76" y="117"/>
                    <a:pt x="91" y="136"/>
                  </a:cubicBezTo>
                  <a:cubicBezTo>
                    <a:pt x="138" y="196"/>
                    <a:pt x="180" y="262"/>
                    <a:pt x="214" y="33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4" name="Google Shape;2514;p45"/>
            <p:cNvSpPr/>
            <p:nvPr/>
          </p:nvSpPr>
          <p:spPr>
            <a:xfrm>
              <a:off x="4765679" y="3792902"/>
              <a:ext cx="106502" cy="21600"/>
            </a:xfrm>
            <a:custGeom>
              <a:rect b="b" l="l" r="r" t="t"/>
              <a:pathLst>
                <a:path extrusionOk="0" h="72" w="355">
                  <a:moveTo>
                    <a:pt x="335" y="19"/>
                  </a:moveTo>
                  <a:cubicBezTo>
                    <a:pt x="343" y="19"/>
                    <a:pt x="354" y="21"/>
                    <a:pt x="354" y="29"/>
                  </a:cubicBezTo>
                  <a:cubicBezTo>
                    <a:pt x="355" y="33"/>
                    <a:pt x="353" y="36"/>
                    <a:pt x="350" y="39"/>
                  </a:cubicBezTo>
                  <a:cubicBezTo>
                    <a:pt x="332" y="60"/>
                    <a:pt x="302" y="66"/>
                    <a:pt x="274" y="69"/>
                  </a:cubicBezTo>
                  <a:cubicBezTo>
                    <a:pt x="209" y="75"/>
                    <a:pt x="143" y="72"/>
                    <a:pt x="79" y="58"/>
                  </a:cubicBezTo>
                  <a:cubicBezTo>
                    <a:pt x="59" y="54"/>
                    <a:pt x="15" y="47"/>
                    <a:pt x="3" y="28"/>
                  </a:cubicBezTo>
                  <a:cubicBezTo>
                    <a:pt x="-9" y="10"/>
                    <a:pt x="17" y="0"/>
                    <a:pt x="33" y="0"/>
                  </a:cubicBezTo>
                  <a:cubicBezTo>
                    <a:pt x="62" y="-1"/>
                    <a:pt x="96" y="10"/>
                    <a:pt x="125" y="14"/>
                  </a:cubicBezTo>
                  <a:cubicBezTo>
                    <a:pt x="158" y="18"/>
                    <a:pt x="191" y="20"/>
                    <a:pt x="223" y="21"/>
                  </a:cubicBezTo>
                  <a:cubicBezTo>
                    <a:pt x="261" y="23"/>
                    <a:pt x="298" y="22"/>
                    <a:pt x="335" y="19"/>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15" name="Google Shape;2515;p45"/>
          <p:cNvGrpSpPr/>
          <p:nvPr/>
        </p:nvGrpSpPr>
        <p:grpSpPr>
          <a:xfrm rot="1821220">
            <a:off x="7710206" y="2536686"/>
            <a:ext cx="1220903" cy="560843"/>
            <a:chOff x="4086165" y="4280711"/>
            <a:chExt cx="792914" cy="364207"/>
          </a:xfrm>
        </p:grpSpPr>
        <p:sp>
          <p:nvSpPr>
            <p:cNvPr id="2516" name="Google Shape;2516;p45"/>
            <p:cNvSpPr/>
            <p:nvPr/>
          </p:nvSpPr>
          <p:spPr>
            <a:xfrm>
              <a:off x="4086165" y="4280711"/>
              <a:ext cx="792913" cy="364206"/>
            </a:xfrm>
            <a:custGeom>
              <a:rect b="b" l="l" r="r" t="t"/>
              <a:pathLst>
                <a:path extrusionOk="0" h="1214" w="2643">
                  <a:moveTo>
                    <a:pt x="788" y="597"/>
                  </a:moveTo>
                  <a:cubicBezTo>
                    <a:pt x="776" y="592"/>
                    <a:pt x="770" y="579"/>
                    <a:pt x="774" y="566"/>
                  </a:cubicBezTo>
                  <a:lnTo>
                    <a:pt x="867" y="230"/>
                  </a:lnTo>
                  <a:cubicBezTo>
                    <a:pt x="872" y="214"/>
                    <a:pt x="862" y="197"/>
                    <a:pt x="846" y="193"/>
                  </a:cubicBezTo>
                  <a:lnTo>
                    <a:pt x="845" y="193"/>
                  </a:lnTo>
                  <a:cubicBezTo>
                    <a:pt x="829" y="188"/>
                    <a:pt x="812" y="198"/>
                    <a:pt x="808" y="214"/>
                  </a:cubicBezTo>
                  <a:lnTo>
                    <a:pt x="712" y="559"/>
                  </a:lnTo>
                  <a:cubicBezTo>
                    <a:pt x="708" y="572"/>
                    <a:pt x="697" y="580"/>
                    <a:pt x="684" y="578"/>
                  </a:cubicBezTo>
                  <a:cubicBezTo>
                    <a:pt x="670" y="575"/>
                    <a:pt x="661" y="561"/>
                    <a:pt x="665" y="548"/>
                  </a:cubicBezTo>
                  <a:lnTo>
                    <a:pt x="762" y="201"/>
                  </a:lnTo>
                  <a:cubicBezTo>
                    <a:pt x="766" y="185"/>
                    <a:pt x="756" y="168"/>
                    <a:pt x="740" y="164"/>
                  </a:cubicBezTo>
                  <a:cubicBezTo>
                    <a:pt x="740" y="163"/>
                    <a:pt x="740" y="163"/>
                    <a:pt x="740" y="163"/>
                  </a:cubicBezTo>
                  <a:cubicBezTo>
                    <a:pt x="724" y="158"/>
                    <a:pt x="706" y="168"/>
                    <a:pt x="702" y="185"/>
                  </a:cubicBezTo>
                  <a:lnTo>
                    <a:pt x="606" y="530"/>
                  </a:lnTo>
                  <a:cubicBezTo>
                    <a:pt x="603" y="542"/>
                    <a:pt x="591" y="551"/>
                    <a:pt x="578" y="549"/>
                  </a:cubicBezTo>
                  <a:cubicBezTo>
                    <a:pt x="564" y="546"/>
                    <a:pt x="556" y="532"/>
                    <a:pt x="560" y="518"/>
                  </a:cubicBezTo>
                  <a:lnTo>
                    <a:pt x="656" y="170"/>
                  </a:lnTo>
                  <a:cubicBezTo>
                    <a:pt x="660" y="154"/>
                    <a:pt x="652" y="138"/>
                    <a:pt x="635" y="133"/>
                  </a:cubicBezTo>
                  <a:lnTo>
                    <a:pt x="635" y="133"/>
                  </a:lnTo>
                  <a:cubicBezTo>
                    <a:pt x="618" y="128"/>
                    <a:pt x="601" y="138"/>
                    <a:pt x="597" y="154"/>
                  </a:cubicBezTo>
                  <a:lnTo>
                    <a:pt x="503" y="491"/>
                  </a:lnTo>
                  <a:cubicBezTo>
                    <a:pt x="500" y="504"/>
                    <a:pt x="488" y="512"/>
                    <a:pt x="476" y="510"/>
                  </a:cubicBezTo>
                  <a:cubicBezTo>
                    <a:pt x="461" y="508"/>
                    <a:pt x="453" y="493"/>
                    <a:pt x="456" y="480"/>
                  </a:cubicBezTo>
                  <a:lnTo>
                    <a:pt x="551" y="139"/>
                  </a:lnTo>
                  <a:cubicBezTo>
                    <a:pt x="556" y="123"/>
                    <a:pt x="546" y="106"/>
                    <a:pt x="530" y="102"/>
                  </a:cubicBezTo>
                  <a:lnTo>
                    <a:pt x="530" y="102"/>
                  </a:lnTo>
                  <a:cubicBezTo>
                    <a:pt x="513" y="96"/>
                    <a:pt x="496" y="106"/>
                    <a:pt x="491" y="122"/>
                  </a:cubicBezTo>
                  <a:lnTo>
                    <a:pt x="397" y="462"/>
                  </a:lnTo>
                  <a:cubicBezTo>
                    <a:pt x="394" y="474"/>
                    <a:pt x="382" y="483"/>
                    <a:pt x="370" y="481"/>
                  </a:cubicBezTo>
                  <a:cubicBezTo>
                    <a:pt x="356" y="478"/>
                    <a:pt x="347" y="464"/>
                    <a:pt x="350" y="451"/>
                  </a:cubicBezTo>
                  <a:lnTo>
                    <a:pt x="446" y="107"/>
                  </a:lnTo>
                  <a:cubicBezTo>
                    <a:pt x="451" y="91"/>
                    <a:pt x="442" y="74"/>
                    <a:pt x="426" y="69"/>
                  </a:cubicBezTo>
                  <a:lnTo>
                    <a:pt x="425" y="69"/>
                  </a:lnTo>
                  <a:cubicBezTo>
                    <a:pt x="409" y="64"/>
                    <a:pt x="391" y="73"/>
                    <a:pt x="387" y="90"/>
                  </a:cubicBezTo>
                  <a:lnTo>
                    <a:pt x="297" y="415"/>
                  </a:lnTo>
                  <a:cubicBezTo>
                    <a:pt x="294" y="427"/>
                    <a:pt x="282" y="435"/>
                    <a:pt x="269" y="433"/>
                  </a:cubicBezTo>
                  <a:cubicBezTo>
                    <a:pt x="255" y="430"/>
                    <a:pt x="247" y="416"/>
                    <a:pt x="250" y="403"/>
                  </a:cubicBezTo>
                  <a:lnTo>
                    <a:pt x="342" y="73"/>
                  </a:lnTo>
                  <a:cubicBezTo>
                    <a:pt x="346" y="58"/>
                    <a:pt x="337" y="41"/>
                    <a:pt x="322" y="36"/>
                  </a:cubicBezTo>
                  <a:lnTo>
                    <a:pt x="321" y="36"/>
                  </a:lnTo>
                  <a:cubicBezTo>
                    <a:pt x="305" y="31"/>
                    <a:pt x="287" y="40"/>
                    <a:pt x="282" y="57"/>
                  </a:cubicBezTo>
                  <a:lnTo>
                    <a:pt x="193" y="376"/>
                  </a:lnTo>
                  <a:cubicBezTo>
                    <a:pt x="190" y="388"/>
                    <a:pt x="179" y="396"/>
                    <a:pt x="166" y="394"/>
                  </a:cubicBezTo>
                  <a:cubicBezTo>
                    <a:pt x="152" y="392"/>
                    <a:pt x="143" y="378"/>
                    <a:pt x="147" y="365"/>
                  </a:cubicBezTo>
                  <a:lnTo>
                    <a:pt x="235" y="46"/>
                  </a:lnTo>
                  <a:cubicBezTo>
                    <a:pt x="241" y="27"/>
                    <a:pt x="229" y="7"/>
                    <a:pt x="210" y="1"/>
                  </a:cubicBezTo>
                  <a:cubicBezTo>
                    <a:pt x="194" y="-3"/>
                    <a:pt x="177" y="3"/>
                    <a:pt x="169" y="17"/>
                  </a:cubicBezTo>
                  <a:cubicBezTo>
                    <a:pt x="164" y="24"/>
                    <a:pt x="159" y="31"/>
                    <a:pt x="158" y="34"/>
                  </a:cubicBezTo>
                  <a:cubicBezTo>
                    <a:pt x="-12" y="310"/>
                    <a:pt x="-56" y="500"/>
                    <a:pt x="80" y="638"/>
                  </a:cubicBezTo>
                  <a:cubicBezTo>
                    <a:pt x="265" y="826"/>
                    <a:pt x="717" y="910"/>
                    <a:pt x="1015" y="918"/>
                  </a:cubicBezTo>
                  <a:cubicBezTo>
                    <a:pt x="1134" y="923"/>
                    <a:pt x="1255" y="921"/>
                    <a:pt x="1370" y="949"/>
                  </a:cubicBezTo>
                  <a:cubicBezTo>
                    <a:pt x="1503" y="981"/>
                    <a:pt x="1623" y="1050"/>
                    <a:pt x="1750" y="1102"/>
                  </a:cubicBezTo>
                  <a:cubicBezTo>
                    <a:pt x="1965" y="1192"/>
                    <a:pt x="2531" y="1322"/>
                    <a:pt x="2630" y="1052"/>
                  </a:cubicBezTo>
                  <a:cubicBezTo>
                    <a:pt x="2661" y="969"/>
                    <a:pt x="2635" y="876"/>
                    <a:pt x="2569" y="816"/>
                  </a:cubicBezTo>
                  <a:cubicBezTo>
                    <a:pt x="2567" y="814"/>
                    <a:pt x="2564" y="812"/>
                    <a:pt x="2561" y="809"/>
                  </a:cubicBezTo>
                  <a:cubicBezTo>
                    <a:pt x="2457" y="718"/>
                    <a:pt x="2312" y="689"/>
                    <a:pt x="2179" y="727"/>
                  </a:cubicBezTo>
                  <a:cubicBezTo>
                    <a:pt x="2154" y="733"/>
                    <a:pt x="2129" y="740"/>
                    <a:pt x="2103" y="743"/>
                  </a:cubicBezTo>
                  <a:cubicBezTo>
                    <a:pt x="1937" y="759"/>
                    <a:pt x="1862" y="643"/>
                    <a:pt x="1704" y="679"/>
                  </a:cubicBezTo>
                  <a:cubicBezTo>
                    <a:pt x="1699" y="680"/>
                    <a:pt x="1693" y="681"/>
                    <a:pt x="1688" y="683"/>
                  </a:cubicBezTo>
                  <a:cubicBezTo>
                    <a:pt x="1605" y="708"/>
                    <a:pt x="1420" y="720"/>
                    <a:pt x="1394" y="619"/>
                  </a:cubicBezTo>
                  <a:cubicBezTo>
                    <a:pt x="1359" y="497"/>
                    <a:pt x="1437" y="382"/>
                    <a:pt x="1379" y="328"/>
                  </a:cubicBezTo>
                  <a:lnTo>
                    <a:pt x="1379" y="327"/>
                  </a:lnTo>
                  <a:cubicBezTo>
                    <a:pt x="1363" y="320"/>
                    <a:pt x="1345" y="328"/>
                    <a:pt x="1340" y="345"/>
                  </a:cubicBezTo>
                  <a:lnTo>
                    <a:pt x="1253" y="660"/>
                  </a:lnTo>
                  <a:cubicBezTo>
                    <a:pt x="1249" y="672"/>
                    <a:pt x="1238" y="680"/>
                    <a:pt x="1225" y="678"/>
                  </a:cubicBezTo>
                  <a:cubicBezTo>
                    <a:pt x="1211" y="676"/>
                    <a:pt x="1202" y="662"/>
                    <a:pt x="1207" y="648"/>
                  </a:cubicBezTo>
                  <a:lnTo>
                    <a:pt x="1293" y="335"/>
                  </a:lnTo>
                  <a:cubicBezTo>
                    <a:pt x="1298" y="318"/>
                    <a:pt x="1288" y="301"/>
                    <a:pt x="1270" y="297"/>
                  </a:cubicBezTo>
                  <a:lnTo>
                    <a:pt x="1270" y="297"/>
                  </a:lnTo>
                  <a:cubicBezTo>
                    <a:pt x="1254" y="294"/>
                    <a:pt x="1238" y="303"/>
                    <a:pt x="1234" y="319"/>
                  </a:cubicBezTo>
                  <a:lnTo>
                    <a:pt x="1142" y="649"/>
                  </a:lnTo>
                  <a:cubicBezTo>
                    <a:pt x="1139" y="661"/>
                    <a:pt x="1127" y="670"/>
                    <a:pt x="1115" y="668"/>
                  </a:cubicBezTo>
                  <a:cubicBezTo>
                    <a:pt x="1101" y="665"/>
                    <a:pt x="1092" y="651"/>
                    <a:pt x="1096" y="637"/>
                  </a:cubicBezTo>
                  <a:lnTo>
                    <a:pt x="1186" y="311"/>
                  </a:lnTo>
                  <a:cubicBezTo>
                    <a:pt x="1190" y="295"/>
                    <a:pt x="1181" y="277"/>
                    <a:pt x="1163" y="274"/>
                  </a:cubicBezTo>
                  <a:cubicBezTo>
                    <a:pt x="1163" y="273"/>
                    <a:pt x="1163" y="273"/>
                    <a:pt x="1163" y="273"/>
                  </a:cubicBezTo>
                  <a:cubicBezTo>
                    <a:pt x="1147" y="270"/>
                    <a:pt x="1131" y="279"/>
                    <a:pt x="1127" y="295"/>
                  </a:cubicBezTo>
                  <a:lnTo>
                    <a:pt x="1034" y="629"/>
                  </a:lnTo>
                  <a:cubicBezTo>
                    <a:pt x="1031" y="641"/>
                    <a:pt x="1019" y="649"/>
                    <a:pt x="1006" y="647"/>
                  </a:cubicBezTo>
                  <a:cubicBezTo>
                    <a:pt x="992" y="645"/>
                    <a:pt x="983" y="631"/>
                    <a:pt x="988" y="618"/>
                  </a:cubicBezTo>
                  <a:lnTo>
                    <a:pt x="1079" y="286"/>
                  </a:lnTo>
                  <a:cubicBezTo>
                    <a:pt x="1084" y="269"/>
                    <a:pt x="1074" y="252"/>
                    <a:pt x="1057" y="248"/>
                  </a:cubicBezTo>
                  <a:lnTo>
                    <a:pt x="1056" y="248"/>
                  </a:lnTo>
                  <a:cubicBezTo>
                    <a:pt x="1041" y="244"/>
                    <a:pt x="1025" y="253"/>
                    <a:pt x="1020" y="269"/>
                  </a:cubicBezTo>
                  <a:lnTo>
                    <a:pt x="926" y="609"/>
                  </a:lnTo>
                  <a:cubicBezTo>
                    <a:pt x="922" y="621"/>
                    <a:pt x="911" y="630"/>
                    <a:pt x="898" y="628"/>
                  </a:cubicBezTo>
                  <a:cubicBezTo>
                    <a:pt x="884" y="625"/>
                    <a:pt x="875" y="611"/>
                    <a:pt x="879" y="597"/>
                  </a:cubicBezTo>
                  <a:lnTo>
                    <a:pt x="973" y="259"/>
                  </a:lnTo>
                  <a:cubicBezTo>
                    <a:pt x="978" y="242"/>
                    <a:pt x="968" y="225"/>
                    <a:pt x="952" y="221"/>
                  </a:cubicBezTo>
                  <a:lnTo>
                    <a:pt x="950" y="221"/>
                  </a:lnTo>
                  <a:cubicBezTo>
                    <a:pt x="935" y="217"/>
                    <a:pt x="918" y="226"/>
                    <a:pt x="913" y="242"/>
                  </a:cubicBezTo>
                  <a:lnTo>
                    <a:pt x="820" y="581"/>
                  </a:lnTo>
                  <a:cubicBezTo>
                    <a:pt x="816" y="594"/>
                    <a:pt x="801" y="602"/>
                    <a:pt x="788" y="59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7" name="Google Shape;2517;p45"/>
            <p:cNvSpPr/>
            <p:nvPr/>
          </p:nvSpPr>
          <p:spPr>
            <a:xfrm>
              <a:off x="4263169" y="4520416"/>
              <a:ext cx="615910" cy="124502"/>
            </a:xfrm>
            <a:custGeom>
              <a:rect b="b" l="l" r="r" t="t"/>
              <a:pathLst>
                <a:path extrusionOk="0" h="415" w="2053">
                  <a:moveTo>
                    <a:pt x="1879" y="142"/>
                  </a:moveTo>
                  <a:cubicBezTo>
                    <a:pt x="1755" y="286"/>
                    <a:pt x="1547" y="353"/>
                    <a:pt x="1362" y="310"/>
                  </a:cubicBezTo>
                  <a:cubicBezTo>
                    <a:pt x="1243" y="282"/>
                    <a:pt x="1138" y="214"/>
                    <a:pt x="1028" y="161"/>
                  </a:cubicBezTo>
                  <a:cubicBezTo>
                    <a:pt x="807" y="54"/>
                    <a:pt x="555" y="10"/>
                    <a:pt x="310" y="33"/>
                  </a:cubicBezTo>
                  <a:cubicBezTo>
                    <a:pt x="215" y="42"/>
                    <a:pt x="122" y="61"/>
                    <a:pt x="27" y="65"/>
                  </a:cubicBezTo>
                  <a:cubicBezTo>
                    <a:pt x="18" y="66"/>
                    <a:pt x="9" y="66"/>
                    <a:pt x="0" y="66"/>
                  </a:cubicBezTo>
                  <a:cubicBezTo>
                    <a:pt x="148" y="99"/>
                    <a:pt x="300" y="115"/>
                    <a:pt x="425" y="119"/>
                  </a:cubicBezTo>
                  <a:cubicBezTo>
                    <a:pt x="544" y="124"/>
                    <a:pt x="665" y="122"/>
                    <a:pt x="780" y="150"/>
                  </a:cubicBezTo>
                  <a:cubicBezTo>
                    <a:pt x="913" y="182"/>
                    <a:pt x="1033" y="251"/>
                    <a:pt x="1160" y="303"/>
                  </a:cubicBezTo>
                  <a:cubicBezTo>
                    <a:pt x="1375" y="393"/>
                    <a:pt x="1941" y="523"/>
                    <a:pt x="2040" y="253"/>
                  </a:cubicBezTo>
                  <a:cubicBezTo>
                    <a:pt x="2071" y="170"/>
                    <a:pt x="2045" y="77"/>
                    <a:pt x="1979" y="17"/>
                  </a:cubicBezTo>
                  <a:cubicBezTo>
                    <a:pt x="1977" y="15"/>
                    <a:pt x="1974" y="13"/>
                    <a:pt x="1971" y="10"/>
                  </a:cubicBezTo>
                  <a:cubicBezTo>
                    <a:pt x="1967" y="7"/>
                    <a:pt x="1963" y="3"/>
                    <a:pt x="1960" y="0"/>
                  </a:cubicBezTo>
                  <a:cubicBezTo>
                    <a:pt x="1944" y="52"/>
                    <a:pt x="1915" y="100"/>
                    <a:pt x="1879" y="14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8" name="Google Shape;2518;p45"/>
            <p:cNvSpPr/>
            <p:nvPr/>
          </p:nvSpPr>
          <p:spPr>
            <a:xfrm>
              <a:off x="4593776" y="4500915"/>
              <a:ext cx="54601" cy="23400"/>
            </a:xfrm>
            <a:custGeom>
              <a:rect b="b" l="l" r="r" t="t"/>
              <a:pathLst>
                <a:path extrusionOk="0" h="78" w="182">
                  <a:moveTo>
                    <a:pt x="128" y="71"/>
                  </a:moveTo>
                  <a:cubicBezTo>
                    <a:pt x="136" y="74"/>
                    <a:pt x="144" y="77"/>
                    <a:pt x="153" y="78"/>
                  </a:cubicBezTo>
                  <a:cubicBezTo>
                    <a:pt x="162" y="79"/>
                    <a:pt x="171" y="77"/>
                    <a:pt x="177" y="70"/>
                  </a:cubicBezTo>
                  <a:cubicBezTo>
                    <a:pt x="183" y="63"/>
                    <a:pt x="183" y="51"/>
                    <a:pt x="179" y="42"/>
                  </a:cubicBezTo>
                  <a:cubicBezTo>
                    <a:pt x="174" y="33"/>
                    <a:pt x="166" y="27"/>
                    <a:pt x="158" y="22"/>
                  </a:cubicBezTo>
                  <a:cubicBezTo>
                    <a:pt x="134" y="7"/>
                    <a:pt x="106" y="-1"/>
                    <a:pt x="78" y="0"/>
                  </a:cubicBezTo>
                  <a:cubicBezTo>
                    <a:pt x="60" y="0"/>
                    <a:pt x="10" y="5"/>
                    <a:pt x="1" y="23"/>
                  </a:cubicBezTo>
                  <a:cubicBezTo>
                    <a:pt x="-6" y="41"/>
                    <a:pt x="23" y="53"/>
                    <a:pt x="36" y="57"/>
                  </a:cubicBezTo>
                  <a:cubicBezTo>
                    <a:pt x="67" y="64"/>
                    <a:pt x="97" y="60"/>
                    <a:pt x="128" y="71"/>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19" name="Google Shape;2519;p45"/>
            <p:cNvSpPr/>
            <p:nvPr/>
          </p:nvSpPr>
          <p:spPr>
            <a:xfrm>
              <a:off x="4764779" y="4509316"/>
              <a:ext cx="54301" cy="23400"/>
            </a:xfrm>
            <a:custGeom>
              <a:rect b="b" l="l" r="r" t="t"/>
              <a:pathLst>
                <a:path extrusionOk="0" h="78" w="181">
                  <a:moveTo>
                    <a:pt x="127" y="71"/>
                  </a:moveTo>
                  <a:cubicBezTo>
                    <a:pt x="135" y="74"/>
                    <a:pt x="144" y="77"/>
                    <a:pt x="152" y="78"/>
                  </a:cubicBezTo>
                  <a:cubicBezTo>
                    <a:pt x="161" y="79"/>
                    <a:pt x="171" y="77"/>
                    <a:pt x="176" y="70"/>
                  </a:cubicBezTo>
                  <a:cubicBezTo>
                    <a:pt x="183" y="62"/>
                    <a:pt x="183" y="51"/>
                    <a:pt x="178" y="42"/>
                  </a:cubicBezTo>
                  <a:cubicBezTo>
                    <a:pt x="174" y="34"/>
                    <a:pt x="165" y="27"/>
                    <a:pt x="157" y="22"/>
                  </a:cubicBezTo>
                  <a:cubicBezTo>
                    <a:pt x="134" y="6"/>
                    <a:pt x="105" y="-1"/>
                    <a:pt x="77" y="0"/>
                  </a:cubicBezTo>
                  <a:cubicBezTo>
                    <a:pt x="60" y="0"/>
                    <a:pt x="9" y="4"/>
                    <a:pt x="1" y="23"/>
                  </a:cubicBezTo>
                  <a:cubicBezTo>
                    <a:pt x="-7" y="41"/>
                    <a:pt x="23" y="53"/>
                    <a:pt x="36" y="56"/>
                  </a:cubicBezTo>
                  <a:cubicBezTo>
                    <a:pt x="66" y="64"/>
                    <a:pt x="97" y="60"/>
                    <a:pt x="127" y="71"/>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20" name="Google Shape;2520;p45"/>
          <p:cNvGrpSpPr/>
          <p:nvPr/>
        </p:nvGrpSpPr>
        <p:grpSpPr>
          <a:xfrm>
            <a:off x="6728741" y="2662060"/>
            <a:ext cx="1989646" cy="2983329"/>
            <a:chOff x="6728741" y="2662060"/>
            <a:chExt cx="1989646" cy="2983329"/>
          </a:xfrm>
        </p:grpSpPr>
        <p:grpSp>
          <p:nvGrpSpPr>
            <p:cNvPr id="2521" name="Google Shape;2521;p45"/>
            <p:cNvGrpSpPr/>
            <p:nvPr/>
          </p:nvGrpSpPr>
          <p:grpSpPr>
            <a:xfrm>
              <a:off x="6728741" y="2662060"/>
              <a:ext cx="1989646" cy="2983329"/>
              <a:chOff x="11430645" y="-2940585"/>
              <a:chExt cx="3471120" cy="5205600"/>
            </a:xfrm>
          </p:grpSpPr>
          <p:sp>
            <p:nvSpPr>
              <p:cNvPr id="2522" name="Google Shape;2522;p45"/>
              <p:cNvSpPr/>
              <p:nvPr/>
            </p:nvSpPr>
            <p:spPr>
              <a:xfrm>
                <a:off x="12475365" y="-6225"/>
                <a:ext cx="141840" cy="141840"/>
              </a:xfrm>
              <a:custGeom>
                <a:rect b="b" l="l" r="r" t="t"/>
                <a:pathLst>
                  <a:path extrusionOk="0" h="394" w="394">
                    <a:moveTo>
                      <a:pt x="88" y="33"/>
                    </a:moveTo>
                    <a:cubicBezTo>
                      <a:pt x="179" y="-27"/>
                      <a:pt x="301" y="-1"/>
                      <a:pt x="361" y="89"/>
                    </a:cubicBezTo>
                    <a:cubicBezTo>
                      <a:pt x="421" y="180"/>
                      <a:pt x="396" y="302"/>
                      <a:pt x="305" y="362"/>
                    </a:cubicBezTo>
                    <a:cubicBezTo>
                      <a:pt x="214" y="422"/>
                      <a:pt x="92" y="397"/>
                      <a:pt x="32" y="306"/>
                    </a:cubicBezTo>
                    <a:cubicBezTo>
                      <a:pt x="-28" y="215"/>
                      <a:pt x="-3" y="93"/>
                      <a:pt x="88" y="33"/>
                    </a:cubicBezTo>
                    <a:close/>
                  </a:path>
                </a:pathLst>
              </a:custGeom>
              <a:solidFill>
                <a:srgbClr val="85A52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3" name="Google Shape;2523;p45"/>
              <p:cNvSpPr/>
              <p:nvPr/>
            </p:nvSpPr>
            <p:spPr>
              <a:xfrm>
                <a:off x="11633685" y="-2209425"/>
                <a:ext cx="3268080" cy="4474440"/>
              </a:xfrm>
              <a:custGeom>
                <a:rect b="b" l="l" r="r" t="t"/>
                <a:pathLst>
                  <a:path extrusionOk="0" h="12429" w="9078">
                    <a:moveTo>
                      <a:pt x="858" y="5818"/>
                    </a:moveTo>
                    <a:cubicBezTo>
                      <a:pt x="1112" y="4617"/>
                      <a:pt x="1169" y="3393"/>
                      <a:pt x="504" y="2361"/>
                    </a:cubicBezTo>
                    <a:cubicBezTo>
                      <a:pt x="499" y="2354"/>
                      <a:pt x="494" y="2346"/>
                      <a:pt x="489" y="2339"/>
                    </a:cubicBezTo>
                    <a:cubicBezTo>
                      <a:pt x="321" y="2078"/>
                      <a:pt x="0" y="1532"/>
                      <a:pt x="0" y="1532"/>
                    </a:cubicBezTo>
                    <a:lnTo>
                      <a:pt x="476" y="2277"/>
                    </a:lnTo>
                    <a:lnTo>
                      <a:pt x="851" y="2630"/>
                    </a:lnTo>
                    <a:lnTo>
                      <a:pt x="1565" y="3198"/>
                    </a:lnTo>
                    <a:lnTo>
                      <a:pt x="2055" y="3516"/>
                    </a:lnTo>
                    <a:lnTo>
                      <a:pt x="2559" y="3800"/>
                    </a:lnTo>
                    <a:lnTo>
                      <a:pt x="2699" y="3299"/>
                    </a:lnTo>
                    <a:lnTo>
                      <a:pt x="2877" y="2632"/>
                    </a:lnTo>
                    <a:lnTo>
                      <a:pt x="3069" y="1859"/>
                    </a:lnTo>
                    <a:lnTo>
                      <a:pt x="3292" y="854"/>
                    </a:lnTo>
                    <a:lnTo>
                      <a:pt x="3235" y="0"/>
                    </a:lnTo>
                    <a:cubicBezTo>
                      <a:pt x="3235" y="0"/>
                      <a:pt x="3297" y="512"/>
                      <a:pt x="3318" y="769"/>
                    </a:cubicBezTo>
                    <a:cubicBezTo>
                      <a:pt x="3341" y="1054"/>
                      <a:pt x="3365" y="1339"/>
                      <a:pt x="3415" y="1620"/>
                    </a:cubicBezTo>
                    <a:cubicBezTo>
                      <a:pt x="3456" y="1850"/>
                      <a:pt x="3517" y="2082"/>
                      <a:pt x="3644" y="2279"/>
                    </a:cubicBezTo>
                    <a:cubicBezTo>
                      <a:pt x="3824" y="2558"/>
                      <a:pt x="4117" y="2740"/>
                      <a:pt x="4392" y="2925"/>
                    </a:cubicBezTo>
                    <a:cubicBezTo>
                      <a:pt x="4948" y="3300"/>
                      <a:pt x="5979" y="3791"/>
                      <a:pt x="6519" y="4187"/>
                    </a:cubicBezTo>
                    <a:cubicBezTo>
                      <a:pt x="10714" y="7269"/>
                      <a:pt x="9240" y="11099"/>
                      <a:pt x="5770" y="12165"/>
                    </a:cubicBezTo>
                    <a:cubicBezTo>
                      <a:pt x="1493" y="13479"/>
                      <a:pt x="50" y="9653"/>
                      <a:pt x="858" y="581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4" name="Google Shape;2524;p45"/>
              <p:cNvSpPr/>
              <p:nvPr/>
            </p:nvSpPr>
            <p:spPr>
              <a:xfrm>
                <a:off x="11430645" y="-2940585"/>
                <a:ext cx="2549880" cy="2825640"/>
              </a:xfrm>
              <a:custGeom>
                <a:rect b="b" l="l" r="r" t="t"/>
                <a:pathLst>
                  <a:path extrusionOk="0" h="7849" w="7083">
                    <a:moveTo>
                      <a:pt x="1422" y="7849"/>
                    </a:moveTo>
                    <a:cubicBezTo>
                      <a:pt x="1453" y="7666"/>
                      <a:pt x="1482" y="7483"/>
                      <a:pt x="1502" y="7299"/>
                    </a:cubicBezTo>
                    <a:lnTo>
                      <a:pt x="1518" y="7161"/>
                    </a:lnTo>
                    <a:lnTo>
                      <a:pt x="1531" y="7023"/>
                    </a:lnTo>
                    <a:cubicBezTo>
                      <a:pt x="1540" y="6931"/>
                      <a:pt x="1543" y="6839"/>
                      <a:pt x="1548" y="6747"/>
                    </a:cubicBezTo>
                    <a:cubicBezTo>
                      <a:pt x="1564" y="6378"/>
                      <a:pt x="1546" y="6009"/>
                      <a:pt x="1479" y="5650"/>
                    </a:cubicBezTo>
                    <a:cubicBezTo>
                      <a:pt x="1411" y="5292"/>
                      <a:pt x="1288" y="4946"/>
                      <a:pt x="1111" y="4631"/>
                    </a:cubicBezTo>
                    <a:lnTo>
                      <a:pt x="1040" y="4516"/>
                    </a:lnTo>
                    <a:cubicBezTo>
                      <a:pt x="1016" y="4478"/>
                      <a:pt x="993" y="4440"/>
                      <a:pt x="967" y="4401"/>
                    </a:cubicBezTo>
                    <a:lnTo>
                      <a:pt x="813" y="4168"/>
                    </a:lnTo>
                    <a:cubicBezTo>
                      <a:pt x="712" y="4011"/>
                      <a:pt x="613" y="3853"/>
                      <a:pt x="519" y="3690"/>
                    </a:cubicBezTo>
                    <a:cubicBezTo>
                      <a:pt x="425" y="3527"/>
                      <a:pt x="338" y="3358"/>
                      <a:pt x="261" y="3184"/>
                    </a:cubicBezTo>
                    <a:cubicBezTo>
                      <a:pt x="184" y="3010"/>
                      <a:pt x="119" y="2829"/>
                      <a:pt x="75" y="2641"/>
                    </a:cubicBezTo>
                    <a:cubicBezTo>
                      <a:pt x="29" y="2453"/>
                      <a:pt x="2" y="2259"/>
                      <a:pt x="0" y="2064"/>
                    </a:cubicBezTo>
                    <a:cubicBezTo>
                      <a:pt x="-4" y="1868"/>
                      <a:pt x="24" y="1670"/>
                      <a:pt x="78" y="1481"/>
                    </a:cubicBezTo>
                    <a:cubicBezTo>
                      <a:pt x="184" y="1102"/>
                      <a:pt x="398" y="754"/>
                      <a:pt x="691" y="488"/>
                    </a:cubicBezTo>
                    <a:cubicBezTo>
                      <a:pt x="837" y="354"/>
                      <a:pt x="1005" y="244"/>
                      <a:pt x="1187" y="162"/>
                    </a:cubicBezTo>
                    <a:cubicBezTo>
                      <a:pt x="1370" y="80"/>
                      <a:pt x="1565" y="29"/>
                      <a:pt x="1762" y="9"/>
                    </a:cubicBezTo>
                    <a:cubicBezTo>
                      <a:pt x="2157" y="-29"/>
                      <a:pt x="2565" y="51"/>
                      <a:pt x="2910" y="254"/>
                    </a:cubicBezTo>
                    <a:cubicBezTo>
                      <a:pt x="3082" y="355"/>
                      <a:pt x="3238" y="489"/>
                      <a:pt x="3365" y="641"/>
                    </a:cubicBezTo>
                    <a:cubicBezTo>
                      <a:pt x="3491" y="794"/>
                      <a:pt x="3595" y="964"/>
                      <a:pt x="3672" y="1143"/>
                    </a:cubicBezTo>
                    <a:cubicBezTo>
                      <a:pt x="3830" y="1499"/>
                      <a:pt x="3904" y="1881"/>
                      <a:pt x="3944" y="2254"/>
                    </a:cubicBezTo>
                    <a:cubicBezTo>
                      <a:pt x="3965" y="2442"/>
                      <a:pt x="3979" y="2628"/>
                      <a:pt x="3992" y="2813"/>
                    </a:cubicBezTo>
                    <a:cubicBezTo>
                      <a:pt x="4005" y="2998"/>
                      <a:pt x="4018" y="3181"/>
                      <a:pt x="4038" y="3363"/>
                    </a:cubicBezTo>
                    <a:cubicBezTo>
                      <a:pt x="4059" y="3544"/>
                      <a:pt x="4085" y="3726"/>
                      <a:pt x="4130" y="3896"/>
                    </a:cubicBezTo>
                    <a:cubicBezTo>
                      <a:pt x="4176" y="4068"/>
                      <a:pt x="4244" y="4228"/>
                      <a:pt x="4351" y="4363"/>
                    </a:cubicBezTo>
                    <a:cubicBezTo>
                      <a:pt x="4459" y="4499"/>
                      <a:pt x="4597" y="4615"/>
                      <a:pt x="4744" y="4723"/>
                    </a:cubicBezTo>
                    <a:cubicBezTo>
                      <a:pt x="4818" y="4777"/>
                      <a:pt x="4894" y="4829"/>
                      <a:pt x="4970" y="4882"/>
                    </a:cubicBezTo>
                    <a:lnTo>
                      <a:pt x="5084" y="4960"/>
                    </a:lnTo>
                    <a:cubicBezTo>
                      <a:pt x="5122" y="4986"/>
                      <a:pt x="5161" y="5010"/>
                      <a:pt x="5199" y="5035"/>
                    </a:cubicBezTo>
                    <a:cubicBezTo>
                      <a:pt x="5509" y="5235"/>
                      <a:pt x="5833" y="5417"/>
                      <a:pt x="6151" y="5608"/>
                    </a:cubicBezTo>
                    <a:cubicBezTo>
                      <a:pt x="6469" y="5799"/>
                      <a:pt x="6790" y="5990"/>
                      <a:pt x="7083" y="6218"/>
                    </a:cubicBezTo>
                    <a:cubicBezTo>
                      <a:pt x="6929" y="6115"/>
                      <a:pt x="6769" y="6022"/>
                      <a:pt x="6606" y="5933"/>
                    </a:cubicBezTo>
                    <a:cubicBezTo>
                      <a:pt x="6444" y="5843"/>
                      <a:pt x="6280" y="5756"/>
                      <a:pt x="6116" y="5671"/>
                    </a:cubicBezTo>
                    <a:cubicBezTo>
                      <a:pt x="5787" y="5499"/>
                      <a:pt x="5457" y="5330"/>
                      <a:pt x="5133" y="5144"/>
                    </a:cubicBezTo>
                    <a:cubicBezTo>
                      <a:pt x="5052" y="5098"/>
                      <a:pt x="4971" y="5047"/>
                      <a:pt x="4893" y="4997"/>
                    </a:cubicBezTo>
                    <a:cubicBezTo>
                      <a:pt x="4815" y="4947"/>
                      <a:pt x="4737" y="4897"/>
                      <a:pt x="4658" y="4845"/>
                    </a:cubicBezTo>
                    <a:cubicBezTo>
                      <a:pt x="4503" y="4739"/>
                      <a:pt x="4348" y="4622"/>
                      <a:pt x="4220" y="4470"/>
                    </a:cubicBezTo>
                    <a:cubicBezTo>
                      <a:pt x="4155" y="4395"/>
                      <a:pt x="4100" y="4310"/>
                      <a:pt x="4056" y="4221"/>
                    </a:cubicBezTo>
                    <a:cubicBezTo>
                      <a:pt x="4011" y="4133"/>
                      <a:pt x="3977" y="4040"/>
                      <a:pt x="3950" y="3947"/>
                    </a:cubicBezTo>
                    <a:cubicBezTo>
                      <a:pt x="3895" y="3761"/>
                      <a:pt x="3864" y="3575"/>
                      <a:pt x="3838" y="3388"/>
                    </a:cubicBezTo>
                    <a:cubicBezTo>
                      <a:pt x="3811" y="3202"/>
                      <a:pt x="3793" y="3016"/>
                      <a:pt x="3775" y="2831"/>
                    </a:cubicBezTo>
                    <a:cubicBezTo>
                      <a:pt x="3758" y="2646"/>
                      <a:pt x="3742" y="2462"/>
                      <a:pt x="3719" y="2281"/>
                    </a:cubicBezTo>
                    <a:cubicBezTo>
                      <a:pt x="3696" y="2100"/>
                      <a:pt x="3665" y="1922"/>
                      <a:pt x="3622" y="1748"/>
                    </a:cubicBezTo>
                    <a:cubicBezTo>
                      <a:pt x="3578" y="1574"/>
                      <a:pt x="3523" y="1404"/>
                      <a:pt x="3448" y="1244"/>
                    </a:cubicBezTo>
                    <a:cubicBezTo>
                      <a:pt x="3375" y="1084"/>
                      <a:pt x="3283" y="934"/>
                      <a:pt x="3173" y="802"/>
                    </a:cubicBezTo>
                    <a:cubicBezTo>
                      <a:pt x="3061" y="670"/>
                      <a:pt x="2931" y="559"/>
                      <a:pt x="2782" y="473"/>
                    </a:cubicBezTo>
                    <a:cubicBezTo>
                      <a:pt x="2487" y="300"/>
                      <a:pt x="2130" y="233"/>
                      <a:pt x="1788" y="267"/>
                    </a:cubicBezTo>
                    <a:cubicBezTo>
                      <a:pt x="1617" y="284"/>
                      <a:pt x="1448" y="327"/>
                      <a:pt x="1292" y="396"/>
                    </a:cubicBezTo>
                    <a:cubicBezTo>
                      <a:pt x="1135" y="465"/>
                      <a:pt x="989" y="560"/>
                      <a:pt x="860" y="676"/>
                    </a:cubicBezTo>
                    <a:cubicBezTo>
                      <a:pt x="602" y="907"/>
                      <a:pt x="413" y="1216"/>
                      <a:pt x="313" y="1549"/>
                    </a:cubicBezTo>
                    <a:cubicBezTo>
                      <a:pt x="210" y="1882"/>
                      <a:pt x="218" y="2243"/>
                      <a:pt x="295" y="2589"/>
                    </a:cubicBezTo>
                    <a:cubicBezTo>
                      <a:pt x="333" y="2762"/>
                      <a:pt x="392" y="2933"/>
                      <a:pt x="461" y="3100"/>
                    </a:cubicBezTo>
                    <a:cubicBezTo>
                      <a:pt x="529" y="3267"/>
                      <a:pt x="608" y="3431"/>
                      <a:pt x="695" y="3592"/>
                    </a:cubicBezTo>
                    <a:cubicBezTo>
                      <a:pt x="782" y="3752"/>
                      <a:pt x="875" y="3911"/>
                      <a:pt x="971" y="4068"/>
                    </a:cubicBezTo>
                    <a:lnTo>
                      <a:pt x="1118" y="4304"/>
                    </a:lnTo>
                    <a:cubicBezTo>
                      <a:pt x="1142" y="4342"/>
                      <a:pt x="1166" y="4385"/>
                      <a:pt x="1190" y="4426"/>
                    </a:cubicBezTo>
                    <a:lnTo>
                      <a:pt x="1260" y="4550"/>
                    </a:lnTo>
                    <a:cubicBezTo>
                      <a:pt x="1434" y="4889"/>
                      <a:pt x="1549" y="5256"/>
                      <a:pt x="1604" y="5629"/>
                    </a:cubicBezTo>
                    <a:lnTo>
                      <a:pt x="1621" y="5770"/>
                    </a:lnTo>
                    <a:cubicBezTo>
                      <a:pt x="1623" y="5793"/>
                      <a:pt x="1627" y="5816"/>
                      <a:pt x="1629" y="5840"/>
                    </a:cubicBezTo>
                    <a:lnTo>
                      <a:pt x="1633" y="5910"/>
                    </a:lnTo>
                    <a:lnTo>
                      <a:pt x="1642" y="6051"/>
                    </a:lnTo>
                    <a:lnTo>
                      <a:pt x="1645" y="6191"/>
                    </a:lnTo>
                    <a:cubicBezTo>
                      <a:pt x="1648" y="6285"/>
                      <a:pt x="1642" y="6379"/>
                      <a:pt x="1640" y="6472"/>
                    </a:cubicBezTo>
                    <a:cubicBezTo>
                      <a:pt x="1639" y="6519"/>
                      <a:pt x="1635" y="6566"/>
                      <a:pt x="1631" y="6612"/>
                    </a:cubicBezTo>
                    <a:cubicBezTo>
                      <a:pt x="1627" y="6659"/>
                      <a:pt x="1625" y="6705"/>
                      <a:pt x="1620" y="6752"/>
                    </a:cubicBezTo>
                    <a:cubicBezTo>
                      <a:pt x="1608" y="6844"/>
                      <a:pt x="1601" y="6937"/>
                      <a:pt x="1586" y="7029"/>
                    </a:cubicBezTo>
                    <a:lnTo>
                      <a:pt x="1565" y="7167"/>
                    </a:lnTo>
                    <a:lnTo>
                      <a:pt x="1541" y="7305"/>
                    </a:lnTo>
                    <a:cubicBezTo>
                      <a:pt x="1508" y="7488"/>
                      <a:pt x="1466" y="7669"/>
                      <a:pt x="1422" y="784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25" name="Google Shape;2525;p45"/>
            <p:cNvGrpSpPr/>
            <p:nvPr/>
          </p:nvGrpSpPr>
          <p:grpSpPr>
            <a:xfrm rot="-1462114">
              <a:off x="7329898" y="4145635"/>
              <a:ext cx="684905" cy="650105"/>
              <a:chOff x="3004071" y="6011935"/>
              <a:chExt cx="684913" cy="650112"/>
            </a:xfrm>
          </p:grpSpPr>
          <p:grpSp>
            <p:nvGrpSpPr>
              <p:cNvPr id="2526" name="Google Shape;2526;p45"/>
              <p:cNvGrpSpPr/>
              <p:nvPr/>
            </p:nvGrpSpPr>
            <p:grpSpPr>
              <a:xfrm>
                <a:off x="3004071" y="6270540"/>
                <a:ext cx="265805" cy="391507"/>
                <a:chOff x="2202296" y="3729002"/>
                <a:chExt cx="265805" cy="391507"/>
              </a:xfrm>
            </p:grpSpPr>
            <p:sp>
              <p:nvSpPr>
                <p:cNvPr id="2527" name="Google Shape;2527;p45"/>
                <p:cNvSpPr/>
                <p:nvPr/>
              </p:nvSpPr>
              <p:spPr>
                <a:xfrm>
                  <a:off x="2300398" y="3729002"/>
                  <a:ext cx="96002" cy="92102"/>
                </a:xfrm>
                <a:custGeom>
                  <a:rect b="b" l="l" r="r" t="t"/>
                  <a:pathLst>
                    <a:path extrusionOk="0" h="307" w="320">
                      <a:moveTo>
                        <a:pt x="289" y="307"/>
                      </a:moveTo>
                      <a:lnTo>
                        <a:pt x="0" y="100"/>
                      </a:lnTo>
                      <a:lnTo>
                        <a:pt x="320" y="0"/>
                      </a:lnTo>
                      <a:lnTo>
                        <a:pt x="289" y="307"/>
                      </a:lnTo>
                      <a:close/>
                    </a:path>
                  </a:pathLst>
                </a:custGeom>
                <a:solidFill>
                  <a:srgbClr val="A5B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8" name="Google Shape;2528;p45"/>
                <p:cNvSpPr/>
                <p:nvPr/>
              </p:nvSpPr>
              <p:spPr>
                <a:xfrm>
                  <a:off x="2284797" y="3911406"/>
                  <a:ext cx="183303" cy="209103"/>
                </a:xfrm>
                <a:custGeom>
                  <a:rect b="b" l="l" r="r" t="t"/>
                  <a:pathLst>
                    <a:path extrusionOk="0" h="697" w="611">
                      <a:moveTo>
                        <a:pt x="611" y="276"/>
                      </a:moveTo>
                      <a:cubicBezTo>
                        <a:pt x="611" y="276"/>
                        <a:pt x="167" y="356"/>
                        <a:pt x="73" y="158"/>
                      </a:cubicBezTo>
                      <a:cubicBezTo>
                        <a:pt x="61" y="130"/>
                        <a:pt x="62" y="93"/>
                        <a:pt x="71" y="51"/>
                      </a:cubicBezTo>
                      <a:lnTo>
                        <a:pt x="86" y="0"/>
                      </a:lnTo>
                      <a:cubicBezTo>
                        <a:pt x="47" y="118"/>
                        <a:pt x="-145" y="579"/>
                        <a:pt x="214" y="666"/>
                      </a:cubicBezTo>
                      <a:cubicBezTo>
                        <a:pt x="417" y="703"/>
                        <a:pt x="606" y="696"/>
                        <a:pt x="606" y="696"/>
                      </a:cubicBezTo>
                      <a:lnTo>
                        <a:pt x="494" y="445"/>
                      </a:lnTo>
                      <a:lnTo>
                        <a:pt x="611" y="27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29" name="Google Shape;2529;p45"/>
                <p:cNvSpPr/>
                <p:nvPr/>
              </p:nvSpPr>
              <p:spPr>
                <a:xfrm>
                  <a:off x="2202296" y="3775503"/>
                  <a:ext cx="163803" cy="335706"/>
                </a:xfrm>
                <a:custGeom>
                  <a:rect b="b" l="l" r="r" t="t"/>
                  <a:pathLst>
                    <a:path extrusionOk="0" h="1119" w="546">
                      <a:moveTo>
                        <a:pt x="546" y="102"/>
                      </a:moveTo>
                      <a:lnTo>
                        <a:pt x="403" y="0"/>
                      </a:lnTo>
                      <a:cubicBezTo>
                        <a:pt x="403" y="0"/>
                        <a:pt x="-104" y="542"/>
                        <a:pt x="19" y="844"/>
                      </a:cubicBezTo>
                      <a:cubicBezTo>
                        <a:pt x="86" y="1007"/>
                        <a:pt x="294" y="1083"/>
                        <a:pt x="489" y="1119"/>
                      </a:cubicBezTo>
                      <a:cubicBezTo>
                        <a:pt x="15" y="877"/>
                        <a:pt x="546" y="102"/>
                        <a:pt x="546" y="10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30" name="Google Shape;2530;p45"/>
              <p:cNvGrpSpPr/>
              <p:nvPr/>
            </p:nvGrpSpPr>
            <p:grpSpPr>
              <a:xfrm>
                <a:off x="3314877" y="6330241"/>
                <a:ext cx="374107" cy="324906"/>
                <a:chOff x="2513102" y="3788704"/>
                <a:chExt cx="374107" cy="324906"/>
              </a:xfrm>
            </p:grpSpPr>
            <p:sp>
              <p:nvSpPr>
                <p:cNvPr id="2531" name="Google Shape;2531;p45"/>
                <p:cNvSpPr/>
                <p:nvPr/>
              </p:nvSpPr>
              <p:spPr>
                <a:xfrm>
                  <a:off x="2513102" y="4007108"/>
                  <a:ext cx="84601" cy="106502"/>
                </a:xfrm>
                <a:custGeom>
                  <a:rect b="b" l="l" r="r" t="t"/>
                  <a:pathLst>
                    <a:path extrusionOk="0" h="355" w="282">
                      <a:moveTo>
                        <a:pt x="282" y="0"/>
                      </a:moveTo>
                      <a:lnTo>
                        <a:pt x="247" y="355"/>
                      </a:lnTo>
                      <a:lnTo>
                        <a:pt x="0" y="128"/>
                      </a:lnTo>
                      <a:lnTo>
                        <a:pt x="282" y="0"/>
                      </a:lnTo>
                      <a:close/>
                    </a:path>
                  </a:pathLst>
                </a:custGeom>
                <a:solidFill>
                  <a:srgbClr val="A5B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32" name="Google Shape;2532;p45"/>
                <p:cNvSpPr/>
                <p:nvPr/>
              </p:nvSpPr>
              <p:spPr>
                <a:xfrm>
                  <a:off x="2707206" y="3788704"/>
                  <a:ext cx="165003" cy="239704"/>
                </a:xfrm>
                <a:custGeom>
                  <a:rect b="b" l="l" r="r" t="t"/>
                  <a:pathLst>
                    <a:path extrusionOk="0" h="799" w="550">
                      <a:moveTo>
                        <a:pt x="0" y="207"/>
                      </a:moveTo>
                      <a:cubicBezTo>
                        <a:pt x="0" y="207"/>
                        <a:pt x="291" y="551"/>
                        <a:pt x="166" y="731"/>
                      </a:cubicBezTo>
                      <a:cubicBezTo>
                        <a:pt x="149" y="755"/>
                        <a:pt x="116" y="773"/>
                        <a:pt x="74" y="786"/>
                      </a:cubicBezTo>
                      <a:lnTo>
                        <a:pt x="24" y="799"/>
                      </a:lnTo>
                      <a:cubicBezTo>
                        <a:pt x="145" y="773"/>
                        <a:pt x="639" y="709"/>
                        <a:pt x="536" y="355"/>
                      </a:cubicBezTo>
                      <a:cubicBezTo>
                        <a:pt x="466" y="160"/>
                        <a:pt x="365" y="0"/>
                        <a:pt x="365" y="0"/>
                      </a:cubicBezTo>
                      <a:lnTo>
                        <a:pt x="204" y="223"/>
                      </a:lnTo>
                      <a:lnTo>
                        <a:pt x="0" y="20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33" name="Google Shape;2533;p45"/>
                <p:cNvSpPr/>
                <p:nvPr/>
              </p:nvSpPr>
              <p:spPr>
                <a:xfrm>
                  <a:off x="2589904" y="3895206"/>
                  <a:ext cx="297305" cy="206403"/>
                </a:xfrm>
                <a:custGeom>
                  <a:rect b="b" l="l" r="r" t="t"/>
                  <a:pathLst>
                    <a:path extrusionOk="0" h="688" w="991">
                      <a:moveTo>
                        <a:pt x="17" y="458"/>
                      </a:moveTo>
                      <a:lnTo>
                        <a:pt x="0" y="634"/>
                      </a:lnTo>
                      <a:cubicBezTo>
                        <a:pt x="0" y="634"/>
                        <a:pt x="723" y="802"/>
                        <a:pt x="923" y="544"/>
                      </a:cubicBezTo>
                      <a:cubicBezTo>
                        <a:pt x="1031" y="406"/>
                        <a:pt x="993" y="187"/>
                        <a:pt x="927" y="0"/>
                      </a:cubicBezTo>
                      <a:cubicBezTo>
                        <a:pt x="954" y="531"/>
                        <a:pt x="17" y="458"/>
                        <a:pt x="17" y="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534" name="Google Shape;2534;p45"/>
              <p:cNvGrpSpPr/>
              <p:nvPr/>
            </p:nvGrpSpPr>
            <p:grpSpPr>
              <a:xfrm>
                <a:off x="3158874" y="6011935"/>
                <a:ext cx="396008" cy="313506"/>
                <a:chOff x="2357099" y="3470398"/>
                <a:chExt cx="396008" cy="313506"/>
              </a:xfrm>
            </p:grpSpPr>
            <p:sp>
              <p:nvSpPr>
                <p:cNvPr id="2535" name="Google Shape;2535;p45"/>
                <p:cNvSpPr/>
                <p:nvPr/>
              </p:nvSpPr>
              <p:spPr>
                <a:xfrm>
                  <a:off x="2357099" y="3524399"/>
                  <a:ext cx="258904" cy="189003"/>
                </a:xfrm>
                <a:custGeom>
                  <a:rect b="b" l="l" r="r" t="t"/>
                  <a:pathLst>
                    <a:path extrusionOk="0" h="630" w="863">
                      <a:moveTo>
                        <a:pt x="362" y="630"/>
                      </a:moveTo>
                      <a:cubicBezTo>
                        <a:pt x="362" y="630"/>
                        <a:pt x="514" y="206"/>
                        <a:pt x="733" y="224"/>
                      </a:cubicBezTo>
                      <a:cubicBezTo>
                        <a:pt x="762" y="227"/>
                        <a:pt x="794" y="246"/>
                        <a:pt x="827" y="276"/>
                      </a:cubicBezTo>
                      <a:lnTo>
                        <a:pt x="863" y="313"/>
                      </a:lnTo>
                      <a:cubicBezTo>
                        <a:pt x="780" y="221"/>
                        <a:pt x="478" y="-176"/>
                        <a:pt x="222" y="91"/>
                      </a:cubicBezTo>
                      <a:cubicBezTo>
                        <a:pt x="88" y="249"/>
                        <a:pt x="0" y="417"/>
                        <a:pt x="0" y="417"/>
                      </a:cubicBezTo>
                      <a:lnTo>
                        <a:pt x="274" y="445"/>
                      </a:lnTo>
                      <a:lnTo>
                        <a:pt x="362" y="63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536" name="Google Shape;2536;p45"/>
                <p:cNvGrpSpPr/>
                <p:nvPr/>
              </p:nvGrpSpPr>
              <p:grpSpPr>
                <a:xfrm>
                  <a:off x="2423700" y="3470398"/>
                  <a:ext cx="329406" cy="313506"/>
                  <a:chOff x="2423700" y="3470398"/>
                  <a:chExt cx="329406" cy="313506"/>
                </a:xfrm>
              </p:grpSpPr>
              <p:sp>
                <p:nvSpPr>
                  <p:cNvPr id="2537" name="Google Shape;2537;p45"/>
                  <p:cNvSpPr/>
                  <p:nvPr/>
                </p:nvSpPr>
                <p:spPr>
                  <a:xfrm>
                    <a:off x="2423700" y="3470398"/>
                    <a:ext cx="303605" cy="249004"/>
                  </a:xfrm>
                  <a:custGeom>
                    <a:rect b="b" l="l" r="r" t="t"/>
                    <a:pathLst>
                      <a:path extrusionOk="0" h="830" w="1012">
                        <a:moveTo>
                          <a:pt x="852" y="830"/>
                        </a:moveTo>
                        <a:lnTo>
                          <a:pt x="1012" y="757"/>
                        </a:lnTo>
                        <a:cubicBezTo>
                          <a:pt x="1012" y="757"/>
                          <a:pt x="797" y="47"/>
                          <a:pt x="474" y="2"/>
                        </a:cubicBezTo>
                        <a:cubicBezTo>
                          <a:pt x="299" y="-22"/>
                          <a:pt x="129" y="121"/>
                          <a:pt x="0" y="271"/>
                        </a:cubicBezTo>
                        <a:cubicBezTo>
                          <a:pt x="447" y="-18"/>
                          <a:pt x="852" y="830"/>
                          <a:pt x="852" y="83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38" name="Google Shape;2538;p45"/>
                  <p:cNvSpPr/>
                  <p:nvPr/>
                </p:nvSpPr>
                <p:spPr>
                  <a:xfrm>
                    <a:off x="2655905" y="3685802"/>
                    <a:ext cx="97202" cy="98102"/>
                  </a:xfrm>
                  <a:custGeom>
                    <a:rect b="b" l="l" r="r" t="t"/>
                    <a:pathLst>
                      <a:path extrusionOk="0" h="327" w="324">
                        <a:moveTo>
                          <a:pt x="0" y="147"/>
                        </a:moveTo>
                        <a:lnTo>
                          <a:pt x="324" y="0"/>
                        </a:lnTo>
                        <a:lnTo>
                          <a:pt x="251" y="327"/>
                        </a:lnTo>
                        <a:lnTo>
                          <a:pt x="0" y="147"/>
                        </a:lnTo>
                        <a:close/>
                      </a:path>
                    </a:pathLst>
                  </a:custGeom>
                  <a:solidFill>
                    <a:srgbClr val="A5B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grpSp>
      <p:grpSp>
        <p:nvGrpSpPr>
          <p:cNvPr id="2539" name="Google Shape;2539;p45"/>
          <p:cNvGrpSpPr/>
          <p:nvPr/>
        </p:nvGrpSpPr>
        <p:grpSpPr>
          <a:xfrm rot="-8874123">
            <a:off x="7368534" y="-1280609"/>
            <a:ext cx="2308840" cy="3072256"/>
            <a:chOff x="1867789" y="2188473"/>
            <a:chExt cx="1380027" cy="1836333"/>
          </a:xfrm>
        </p:grpSpPr>
        <p:sp>
          <p:nvSpPr>
            <p:cNvPr id="2540" name="Google Shape;2540;p45"/>
            <p:cNvSpPr/>
            <p:nvPr/>
          </p:nvSpPr>
          <p:spPr>
            <a:xfrm>
              <a:off x="2842809" y="2538580"/>
              <a:ext cx="103202" cy="966316"/>
            </a:xfrm>
            <a:custGeom>
              <a:rect b="b" l="l" r="r" t="t"/>
              <a:pathLst>
                <a:path extrusionOk="0" h="3221" w="344">
                  <a:moveTo>
                    <a:pt x="96" y="3221"/>
                  </a:moveTo>
                  <a:cubicBezTo>
                    <a:pt x="314" y="2641"/>
                    <a:pt x="389" y="2103"/>
                    <a:pt x="318" y="1623"/>
                  </a:cubicBezTo>
                  <a:cubicBezTo>
                    <a:pt x="291" y="1438"/>
                    <a:pt x="241" y="1256"/>
                    <a:pt x="193" y="1080"/>
                  </a:cubicBezTo>
                  <a:cubicBezTo>
                    <a:pt x="167" y="983"/>
                    <a:pt x="140" y="884"/>
                    <a:pt x="117" y="785"/>
                  </a:cubicBezTo>
                  <a:cubicBezTo>
                    <a:pt x="50" y="499"/>
                    <a:pt x="8" y="277"/>
                    <a:pt x="78" y="10"/>
                  </a:cubicBezTo>
                  <a:lnTo>
                    <a:pt x="38" y="0"/>
                  </a:lnTo>
                  <a:cubicBezTo>
                    <a:pt x="-34" y="275"/>
                    <a:pt x="8" y="503"/>
                    <a:pt x="77" y="795"/>
                  </a:cubicBezTo>
                  <a:cubicBezTo>
                    <a:pt x="100" y="894"/>
                    <a:pt x="127" y="994"/>
                    <a:pt x="153" y="1090"/>
                  </a:cubicBezTo>
                  <a:cubicBezTo>
                    <a:pt x="201" y="1265"/>
                    <a:pt x="250" y="1447"/>
                    <a:pt x="278" y="1629"/>
                  </a:cubicBezTo>
                  <a:cubicBezTo>
                    <a:pt x="348" y="2102"/>
                    <a:pt x="273" y="2633"/>
                    <a:pt x="58" y="3207"/>
                  </a:cubicBezTo>
                  <a:lnTo>
                    <a:pt x="96" y="322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1" name="Google Shape;2541;p45"/>
            <p:cNvSpPr/>
            <p:nvPr/>
          </p:nvSpPr>
          <p:spPr>
            <a:xfrm>
              <a:off x="2682605" y="2344476"/>
              <a:ext cx="166503" cy="190803"/>
            </a:xfrm>
            <a:custGeom>
              <a:rect b="b" l="l" r="r" t="t"/>
              <a:pathLst>
                <a:path extrusionOk="0" h="636" w="555">
                  <a:moveTo>
                    <a:pt x="249" y="417"/>
                  </a:moveTo>
                  <a:cubicBezTo>
                    <a:pt x="152" y="333"/>
                    <a:pt x="63" y="231"/>
                    <a:pt x="16" y="120"/>
                  </a:cubicBezTo>
                  <a:cubicBezTo>
                    <a:pt x="4" y="90"/>
                    <a:pt x="-5" y="60"/>
                    <a:pt x="3" y="36"/>
                  </a:cubicBezTo>
                  <a:cubicBezTo>
                    <a:pt x="12" y="6"/>
                    <a:pt x="45" y="-5"/>
                    <a:pt x="80" y="1"/>
                  </a:cubicBezTo>
                  <a:cubicBezTo>
                    <a:pt x="114" y="7"/>
                    <a:pt x="150" y="28"/>
                    <a:pt x="181" y="52"/>
                  </a:cubicBezTo>
                  <a:cubicBezTo>
                    <a:pt x="278" y="127"/>
                    <a:pt x="343" y="235"/>
                    <a:pt x="404" y="338"/>
                  </a:cubicBezTo>
                  <a:cubicBezTo>
                    <a:pt x="431" y="385"/>
                    <a:pt x="555" y="636"/>
                    <a:pt x="555" y="636"/>
                  </a:cubicBezTo>
                  <a:cubicBezTo>
                    <a:pt x="555" y="636"/>
                    <a:pt x="305" y="463"/>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2" name="Google Shape;2542;p45"/>
            <p:cNvSpPr/>
            <p:nvPr/>
          </p:nvSpPr>
          <p:spPr>
            <a:xfrm>
              <a:off x="2865909" y="2354076"/>
              <a:ext cx="179703" cy="188103"/>
            </a:xfrm>
            <a:custGeom>
              <a:rect b="b" l="l" r="r" t="t"/>
              <a:pathLst>
                <a:path extrusionOk="0" h="627" w="599">
                  <a:moveTo>
                    <a:pt x="154" y="279"/>
                  </a:moveTo>
                  <a:cubicBezTo>
                    <a:pt x="219" y="167"/>
                    <a:pt x="312" y="68"/>
                    <a:pt x="430" y="17"/>
                  </a:cubicBezTo>
                  <a:cubicBezTo>
                    <a:pt x="480" y="-4"/>
                    <a:pt x="539" y="-17"/>
                    <a:pt x="582" y="47"/>
                  </a:cubicBezTo>
                  <a:cubicBezTo>
                    <a:pt x="612" y="101"/>
                    <a:pt x="598" y="160"/>
                    <a:pt x="573" y="210"/>
                  </a:cubicBezTo>
                  <a:cubicBezTo>
                    <a:pt x="517" y="319"/>
                    <a:pt x="410" y="392"/>
                    <a:pt x="307" y="460"/>
                  </a:cubicBezTo>
                  <a:cubicBezTo>
                    <a:pt x="261" y="490"/>
                    <a:pt x="0" y="627"/>
                    <a:pt x="0" y="627"/>
                  </a:cubicBezTo>
                  <a:cubicBezTo>
                    <a:pt x="0" y="627"/>
                    <a:pt x="118" y="342"/>
                    <a:pt x="154"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3" name="Google Shape;2543;p45"/>
            <p:cNvSpPr/>
            <p:nvPr/>
          </p:nvSpPr>
          <p:spPr>
            <a:xfrm>
              <a:off x="2805308" y="2288375"/>
              <a:ext cx="87601" cy="246904"/>
            </a:xfrm>
            <a:custGeom>
              <a:rect b="b" l="l" r="r" t="t"/>
              <a:pathLst>
                <a:path extrusionOk="0" h="823" w="292">
                  <a:moveTo>
                    <a:pt x="31" y="472"/>
                  </a:moveTo>
                  <a:cubicBezTo>
                    <a:pt x="-5" y="348"/>
                    <a:pt x="-14" y="213"/>
                    <a:pt x="30" y="92"/>
                  </a:cubicBezTo>
                  <a:cubicBezTo>
                    <a:pt x="42" y="60"/>
                    <a:pt x="58" y="28"/>
                    <a:pt x="87" y="11"/>
                  </a:cubicBezTo>
                  <a:cubicBezTo>
                    <a:pt x="122" y="-9"/>
                    <a:pt x="168" y="-1"/>
                    <a:pt x="201" y="22"/>
                  </a:cubicBezTo>
                  <a:cubicBezTo>
                    <a:pt x="234" y="45"/>
                    <a:pt x="255" y="82"/>
                    <a:pt x="268" y="120"/>
                  </a:cubicBezTo>
                  <a:cubicBezTo>
                    <a:pt x="310" y="236"/>
                    <a:pt x="289" y="364"/>
                    <a:pt x="267" y="485"/>
                  </a:cubicBezTo>
                  <a:cubicBezTo>
                    <a:pt x="258" y="540"/>
                    <a:pt x="177" y="823"/>
                    <a:pt x="177" y="823"/>
                  </a:cubicBezTo>
                  <a:cubicBezTo>
                    <a:pt x="177" y="823"/>
                    <a:pt x="51" y="541"/>
                    <a:pt x="31"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4" name="Google Shape;2544;p45"/>
            <p:cNvSpPr/>
            <p:nvPr/>
          </p:nvSpPr>
          <p:spPr>
            <a:xfrm>
              <a:off x="2743807" y="2297975"/>
              <a:ext cx="119102" cy="244804"/>
            </a:xfrm>
            <a:custGeom>
              <a:rect b="b" l="l" r="r" t="t"/>
              <a:pathLst>
                <a:path extrusionOk="0" h="816" w="397">
                  <a:moveTo>
                    <a:pt x="1" y="149"/>
                  </a:moveTo>
                  <a:cubicBezTo>
                    <a:pt x="-2" y="97"/>
                    <a:pt x="4" y="35"/>
                    <a:pt x="49" y="10"/>
                  </a:cubicBezTo>
                  <a:cubicBezTo>
                    <a:pt x="84" y="-10"/>
                    <a:pt x="130" y="1"/>
                    <a:pt x="161" y="27"/>
                  </a:cubicBezTo>
                  <a:cubicBezTo>
                    <a:pt x="192" y="52"/>
                    <a:pt x="211" y="89"/>
                    <a:pt x="228" y="125"/>
                  </a:cubicBezTo>
                  <a:cubicBezTo>
                    <a:pt x="313" y="300"/>
                    <a:pt x="397" y="816"/>
                    <a:pt x="397" y="816"/>
                  </a:cubicBezTo>
                  <a:cubicBezTo>
                    <a:pt x="397" y="816"/>
                    <a:pt x="273" y="713"/>
                    <a:pt x="234" y="672"/>
                  </a:cubicBezTo>
                  <a:cubicBezTo>
                    <a:pt x="171" y="605"/>
                    <a:pt x="119" y="528"/>
                    <a:pt x="80" y="445"/>
                  </a:cubicBezTo>
                  <a:cubicBezTo>
                    <a:pt x="36" y="352"/>
                    <a:pt x="9" y="251"/>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5" name="Google Shape;2545;p45"/>
            <p:cNvSpPr/>
            <p:nvPr/>
          </p:nvSpPr>
          <p:spPr>
            <a:xfrm>
              <a:off x="2862309" y="2310276"/>
              <a:ext cx="110102" cy="234004"/>
            </a:xfrm>
            <a:custGeom>
              <a:rect b="b" l="l" r="r" t="t"/>
              <a:pathLst>
                <a:path extrusionOk="0" h="780" w="367">
                  <a:moveTo>
                    <a:pt x="8" y="399"/>
                  </a:moveTo>
                  <a:cubicBezTo>
                    <a:pt x="25" y="271"/>
                    <a:pt x="71" y="144"/>
                    <a:pt x="160" y="51"/>
                  </a:cubicBezTo>
                  <a:cubicBezTo>
                    <a:pt x="183" y="27"/>
                    <a:pt x="211" y="4"/>
                    <a:pt x="244" y="0"/>
                  </a:cubicBezTo>
                  <a:cubicBezTo>
                    <a:pt x="285" y="-4"/>
                    <a:pt x="324" y="21"/>
                    <a:pt x="345" y="56"/>
                  </a:cubicBezTo>
                  <a:cubicBezTo>
                    <a:pt x="365" y="91"/>
                    <a:pt x="370" y="133"/>
                    <a:pt x="366" y="173"/>
                  </a:cubicBezTo>
                  <a:cubicBezTo>
                    <a:pt x="358" y="296"/>
                    <a:pt x="287" y="404"/>
                    <a:pt x="219" y="507"/>
                  </a:cubicBezTo>
                  <a:cubicBezTo>
                    <a:pt x="188" y="553"/>
                    <a:pt x="0" y="780"/>
                    <a:pt x="0" y="780"/>
                  </a:cubicBezTo>
                  <a:cubicBezTo>
                    <a:pt x="0" y="780"/>
                    <a:pt x="-1" y="471"/>
                    <a:pt x="8"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6" name="Google Shape;2546;p45"/>
            <p:cNvSpPr/>
            <p:nvPr/>
          </p:nvSpPr>
          <p:spPr>
            <a:xfrm>
              <a:off x="2653805" y="2398777"/>
              <a:ext cx="209103" cy="144002"/>
            </a:xfrm>
            <a:custGeom>
              <a:rect b="b" l="l" r="r" t="t"/>
              <a:pathLst>
                <a:path extrusionOk="0" h="480" w="697">
                  <a:moveTo>
                    <a:pt x="342" y="353"/>
                  </a:moveTo>
                  <a:cubicBezTo>
                    <a:pt x="225" y="300"/>
                    <a:pt x="112" y="226"/>
                    <a:pt x="37" y="132"/>
                  </a:cubicBezTo>
                  <a:cubicBezTo>
                    <a:pt x="17" y="107"/>
                    <a:pt x="0" y="80"/>
                    <a:pt x="0" y="55"/>
                  </a:cubicBezTo>
                  <a:cubicBezTo>
                    <a:pt x="1" y="24"/>
                    <a:pt x="30" y="4"/>
                    <a:pt x="65" y="0"/>
                  </a:cubicBezTo>
                  <a:cubicBezTo>
                    <a:pt x="99" y="-3"/>
                    <a:pt x="140" y="7"/>
                    <a:pt x="177" y="22"/>
                  </a:cubicBezTo>
                  <a:cubicBezTo>
                    <a:pt x="290" y="68"/>
                    <a:pt x="382" y="153"/>
                    <a:pt x="469" y="235"/>
                  </a:cubicBezTo>
                  <a:cubicBezTo>
                    <a:pt x="508" y="273"/>
                    <a:pt x="697" y="480"/>
                    <a:pt x="697" y="480"/>
                  </a:cubicBezTo>
                  <a:cubicBezTo>
                    <a:pt x="697" y="480"/>
                    <a:pt x="408" y="383"/>
                    <a:pt x="342" y="35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7" name="Google Shape;2547;p45"/>
            <p:cNvSpPr/>
            <p:nvPr/>
          </p:nvSpPr>
          <p:spPr>
            <a:xfrm>
              <a:off x="2862309" y="2420978"/>
              <a:ext cx="221704" cy="123302"/>
            </a:xfrm>
            <a:custGeom>
              <a:rect b="b" l="l" r="r" t="t"/>
              <a:pathLst>
                <a:path extrusionOk="0" h="411" w="739">
                  <a:moveTo>
                    <a:pt x="366" y="324"/>
                  </a:moveTo>
                  <a:cubicBezTo>
                    <a:pt x="489" y="284"/>
                    <a:pt x="609" y="222"/>
                    <a:pt x="695" y="137"/>
                  </a:cubicBezTo>
                  <a:cubicBezTo>
                    <a:pt x="717" y="115"/>
                    <a:pt x="737" y="90"/>
                    <a:pt x="739" y="65"/>
                  </a:cubicBezTo>
                  <a:cubicBezTo>
                    <a:pt x="742" y="34"/>
                    <a:pt x="716" y="11"/>
                    <a:pt x="681" y="3"/>
                  </a:cubicBezTo>
                  <a:cubicBezTo>
                    <a:pt x="647" y="-4"/>
                    <a:pt x="606" y="2"/>
                    <a:pt x="567" y="13"/>
                  </a:cubicBezTo>
                  <a:cubicBezTo>
                    <a:pt x="450" y="46"/>
                    <a:pt x="349" y="120"/>
                    <a:pt x="254" y="192"/>
                  </a:cubicBezTo>
                  <a:cubicBezTo>
                    <a:pt x="210" y="225"/>
                    <a:pt x="0" y="411"/>
                    <a:pt x="0" y="411"/>
                  </a:cubicBezTo>
                  <a:cubicBezTo>
                    <a:pt x="0" y="411"/>
                    <a:pt x="298" y="346"/>
                    <a:pt x="366" y="32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8" name="Google Shape;2548;p45"/>
            <p:cNvSpPr/>
            <p:nvPr/>
          </p:nvSpPr>
          <p:spPr>
            <a:xfrm>
              <a:off x="2859009" y="2461478"/>
              <a:ext cx="165603" cy="88201"/>
            </a:xfrm>
            <a:custGeom>
              <a:rect b="b" l="l" r="r" t="t"/>
              <a:pathLst>
                <a:path extrusionOk="0" h="294" w="552">
                  <a:moveTo>
                    <a:pt x="0" y="294"/>
                  </a:moveTo>
                  <a:cubicBezTo>
                    <a:pt x="48" y="271"/>
                    <a:pt x="93" y="244"/>
                    <a:pt x="138" y="218"/>
                  </a:cubicBezTo>
                  <a:cubicBezTo>
                    <a:pt x="161" y="204"/>
                    <a:pt x="183" y="190"/>
                    <a:pt x="205" y="177"/>
                  </a:cubicBezTo>
                  <a:cubicBezTo>
                    <a:pt x="216" y="171"/>
                    <a:pt x="227" y="163"/>
                    <a:pt x="239" y="157"/>
                  </a:cubicBezTo>
                  <a:lnTo>
                    <a:pt x="272" y="137"/>
                  </a:lnTo>
                  <a:cubicBezTo>
                    <a:pt x="317" y="111"/>
                    <a:pt x="362" y="86"/>
                    <a:pt x="408" y="63"/>
                  </a:cubicBezTo>
                  <a:cubicBezTo>
                    <a:pt x="455" y="40"/>
                    <a:pt x="503" y="20"/>
                    <a:pt x="552" y="0"/>
                  </a:cubicBezTo>
                  <a:cubicBezTo>
                    <a:pt x="499" y="3"/>
                    <a:pt x="446" y="16"/>
                    <a:pt x="396" y="33"/>
                  </a:cubicBezTo>
                  <a:cubicBezTo>
                    <a:pt x="346" y="52"/>
                    <a:pt x="297" y="75"/>
                    <a:pt x="252" y="102"/>
                  </a:cubicBezTo>
                  <a:cubicBezTo>
                    <a:pt x="229" y="116"/>
                    <a:pt x="206" y="129"/>
                    <a:pt x="184" y="144"/>
                  </a:cubicBezTo>
                  <a:cubicBezTo>
                    <a:pt x="163" y="160"/>
                    <a:pt x="141" y="175"/>
                    <a:pt x="120" y="191"/>
                  </a:cubicBezTo>
                  <a:cubicBezTo>
                    <a:pt x="78" y="223"/>
                    <a:pt x="38" y="257"/>
                    <a:pt x="0" y="29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49" name="Google Shape;2549;p45"/>
            <p:cNvSpPr/>
            <p:nvPr/>
          </p:nvSpPr>
          <p:spPr>
            <a:xfrm>
              <a:off x="2780107" y="2361277"/>
              <a:ext cx="82201" cy="183003"/>
            </a:xfrm>
            <a:custGeom>
              <a:rect b="b" l="l" r="r" t="t"/>
              <a:pathLst>
                <a:path extrusionOk="0" h="610" w="274">
                  <a:moveTo>
                    <a:pt x="0" y="0"/>
                  </a:moveTo>
                  <a:cubicBezTo>
                    <a:pt x="18" y="54"/>
                    <a:pt x="37" y="106"/>
                    <a:pt x="57" y="158"/>
                  </a:cubicBezTo>
                  <a:cubicBezTo>
                    <a:pt x="67" y="184"/>
                    <a:pt x="78" y="209"/>
                    <a:pt x="87" y="235"/>
                  </a:cubicBezTo>
                  <a:lnTo>
                    <a:pt x="119" y="313"/>
                  </a:lnTo>
                  <a:cubicBezTo>
                    <a:pt x="141" y="364"/>
                    <a:pt x="165" y="415"/>
                    <a:pt x="190" y="464"/>
                  </a:cubicBezTo>
                  <a:cubicBezTo>
                    <a:pt x="215" y="514"/>
                    <a:pt x="242" y="564"/>
                    <a:pt x="274" y="610"/>
                  </a:cubicBezTo>
                  <a:cubicBezTo>
                    <a:pt x="258" y="556"/>
                    <a:pt x="239" y="504"/>
                    <a:pt x="219" y="452"/>
                  </a:cubicBezTo>
                  <a:cubicBezTo>
                    <a:pt x="200" y="400"/>
                    <a:pt x="179" y="348"/>
                    <a:pt x="157" y="296"/>
                  </a:cubicBezTo>
                  <a:cubicBezTo>
                    <a:pt x="146" y="271"/>
                    <a:pt x="135" y="245"/>
                    <a:pt x="123" y="220"/>
                  </a:cubicBezTo>
                  <a:cubicBezTo>
                    <a:pt x="111" y="195"/>
                    <a:pt x="99" y="169"/>
                    <a:pt x="86" y="145"/>
                  </a:cubicBezTo>
                  <a:cubicBezTo>
                    <a:pt x="60" y="95"/>
                    <a:pt x="33" y="4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0" name="Google Shape;2550;p45"/>
            <p:cNvSpPr/>
            <p:nvPr/>
          </p:nvSpPr>
          <p:spPr>
            <a:xfrm>
              <a:off x="2861109" y="2370877"/>
              <a:ext cx="68701" cy="179403"/>
            </a:xfrm>
            <a:custGeom>
              <a:rect b="b" l="l" r="r" t="t"/>
              <a:pathLst>
                <a:path extrusionOk="0" h="598" w="229">
                  <a:moveTo>
                    <a:pt x="0" y="598"/>
                  </a:moveTo>
                  <a:cubicBezTo>
                    <a:pt x="20" y="548"/>
                    <a:pt x="38" y="497"/>
                    <a:pt x="56" y="446"/>
                  </a:cubicBezTo>
                  <a:lnTo>
                    <a:pt x="83" y="371"/>
                  </a:lnTo>
                  <a:cubicBezTo>
                    <a:pt x="91" y="346"/>
                    <a:pt x="100" y="321"/>
                    <a:pt x="110" y="296"/>
                  </a:cubicBezTo>
                  <a:cubicBezTo>
                    <a:pt x="128" y="246"/>
                    <a:pt x="146" y="197"/>
                    <a:pt x="166" y="148"/>
                  </a:cubicBezTo>
                  <a:cubicBezTo>
                    <a:pt x="186" y="98"/>
                    <a:pt x="207" y="49"/>
                    <a:pt x="229" y="0"/>
                  </a:cubicBezTo>
                  <a:cubicBezTo>
                    <a:pt x="193" y="40"/>
                    <a:pt x="163" y="86"/>
                    <a:pt x="137" y="134"/>
                  </a:cubicBezTo>
                  <a:cubicBezTo>
                    <a:pt x="112" y="181"/>
                    <a:pt x="89" y="231"/>
                    <a:pt x="71" y="282"/>
                  </a:cubicBezTo>
                  <a:cubicBezTo>
                    <a:pt x="62" y="308"/>
                    <a:pt x="53" y="333"/>
                    <a:pt x="46" y="359"/>
                  </a:cubicBezTo>
                  <a:cubicBezTo>
                    <a:pt x="39" y="385"/>
                    <a:pt x="31" y="411"/>
                    <a:pt x="26" y="438"/>
                  </a:cubicBezTo>
                  <a:cubicBezTo>
                    <a:pt x="13" y="490"/>
                    <a:pt x="4"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1" name="Google Shape;2551;p45"/>
            <p:cNvSpPr/>
            <p:nvPr/>
          </p:nvSpPr>
          <p:spPr>
            <a:xfrm>
              <a:off x="2699406" y="2433878"/>
              <a:ext cx="157803" cy="109202"/>
            </a:xfrm>
            <a:custGeom>
              <a:rect b="b" l="l" r="r" t="t"/>
              <a:pathLst>
                <a:path extrusionOk="0" h="364" w="526">
                  <a:moveTo>
                    <a:pt x="0" y="0"/>
                  </a:moveTo>
                  <a:cubicBezTo>
                    <a:pt x="44" y="31"/>
                    <a:pt x="86" y="64"/>
                    <a:pt x="128" y="96"/>
                  </a:cubicBezTo>
                  <a:lnTo>
                    <a:pt x="191" y="144"/>
                  </a:lnTo>
                  <a:lnTo>
                    <a:pt x="255" y="191"/>
                  </a:lnTo>
                  <a:cubicBezTo>
                    <a:pt x="298" y="223"/>
                    <a:pt x="342" y="253"/>
                    <a:pt x="386" y="283"/>
                  </a:cubicBezTo>
                  <a:cubicBezTo>
                    <a:pt x="431" y="312"/>
                    <a:pt x="476" y="341"/>
                    <a:pt x="526" y="364"/>
                  </a:cubicBezTo>
                  <a:cubicBezTo>
                    <a:pt x="486" y="327"/>
                    <a:pt x="446" y="291"/>
                    <a:pt x="406" y="257"/>
                  </a:cubicBezTo>
                  <a:cubicBezTo>
                    <a:pt x="364" y="223"/>
                    <a:pt x="323" y="190"/>
                    <a:pt x="279" y="158"/>
                  </a:cubicBezTo>
                  <a:cubicBezTo>
                    <a:pt x="236" y="127"/>
                    <a:pt x="192" y="97"/>
                    <a:pt x="146" y="69"/>
                  </a:cubicBezTo>
                  <a:cubicBezTo>
                    <a:pt x="100" y="42"/>
                    <a:pt x="52" y="1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2" name="Google Shape;2552;p45"/>
            <p:cNvSpPr/>
            <p:nvPr/>
          </p:nvSpPr>
          <p:spPr>
            <a:xfrm>
              <a:off x="2833508" y="2525980"/>
              <a:ext cx="47101" cy="63301"/>
            </a:xfrm>
            <a:custGeom>
              <a:rect b="b" l="l" r="r" t="t"/>
              <a:pathLst>
                <a:path extrusionOk="0" h="211" w="157">
                  <a:moveTo>
                    <a:pt x="27" y="171"/>
                  </a:moveTo>
                  <a:cubicBezTo>
                    <a:pt x="36" y="190"/>
                    <a:pt x="50" y="209"/>
                    <a:pt x="70" y="211"/>
                  </a:cubicBezTo>
                  <a:cubicBezTo>
                    <a:pt x="94" y="213"/>
                    <a:pt x="112" y="191"/>
                    <a:pt x="123" y="170"/>
                  </a:cubicBezTo>
                  <a:cubicBezTo>
                    <a:pt x="144" y="132"/>
                    <a:pt x="155" y="91"/>
                    <a:pt x="157" y="48"/>
                  </a:cubicBezTo>
                  <a:cubicBezTo>
                    <a:pt x="157" y="44"/>
                    <a:pt x="157" y="41"/>
                    <a:pt x="156" y="37"/>
                  </a:cubicBezTo>
                  <a:cubicBezTo>
                    <a:pt x="154" y="34"/>
                    <a:pt x="152" y="32"/>
                    <a:pt x="148" y="30"/>
                  </a:cubicBezTo>
                  <a:cubicBezTo>
                    <a:pt x="119" y="8"/>
                    <a:pt x="33" y="-20"/>
                    <a:pt x="7" y="21"/>
                  </a:cubicBezTo>
                  <a:cubicBezTo>
                    <a:pt x="-4" y="39"/>
                    <a:pt x="0" y="69"/>
                    <a:pt x="3" y="88"/>
                  </a:cubicBezTo>
                  <a:cubicBezTo>
                    <a:pt x="6" y="117"/>
                    <a:pt x="14" y="145"/>
                    <a:pt x="27" y="171"/>
                  </a:cubicBezTo>
                  <a:close/>
                </a:path>
              </a:pathLst>
            </a:custGeom>
            <a:solidFill>
              <a:schemeClr val="dk2"/>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3" name="Google Shape;2553;p45"/>
            <p:cNvSpPr/>
            <p:nvPr/>
          </p:nvSpPr>
          <p:spPr>
            <a:xfrm>
              <a:off x="2882709" y="2546380"/>
              <a:ext cx="146102" cy="213004"/>
            </a:xfrm>
            <a:custGeom>
              <a:rect b="b" l="l" r="r" t="t"/>
              <a:pathLst>
                <a:path extrusionOk="0" h="710" w="487">
                  <a:moveTo>
                    <a:pt x="487" y="0"/>
                  </a:moveTo>
                  <a:cubicBezTo>
                    <a:pt x="436" y="101"/>
                    <a:pt x="337" y="167"/>
                    <a:pt x="255" y="245"/>
                  </a:cubicBezTo>
                  <a:cubicBezTo>
                    <a:pt x="126" y="369"/>
                    <a:pt x="36" y="532"/>
                    <a:pt x="0" y="708"/>
                  </a:cubicBezTo>
                  <a:cubicBezTo>
                    <a:pt x="55" y="719"/>
                    <a:pt x="108" y="694"/>
                    <a:pt x="155" y="665"/>
                  </a:cubicBezTo>
                  <a:cubicBezTo>
                    <a:pt x="288" y="584"/>
                    <a:pt x="385" y="451"/>
                    <a:pt x="431" y="303"/>
                  </a:cubicBezTo>
                  <a:cubicBezTo>
                    <a:pt x="461" y="205"/>
                    <a:pt x="478" y="103"/>
                    <a:pt x="48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4" name="Google Shape;2554;p45"/>
            <p:cNvSpPr/>
            <p:nvPr/>
          </p:nvSpPr>
          <p:spPr>
            <a:xfrm>
              <a:off x="2881809" y="2593181"/>
              <a:ext cx="122102" cy="165303"/>
            </a:xfrm>
            <a:custGeom>
              <a:rect b="b" l="l" r="r" t="t"/>
              <a:pathLst>
                <a:path extrusionOk="0" h="551" w="407">
                  <a:moveTo>
                    <a:pt x="407" y="0"/>
                  </a:moveTo>
                  <a:cubicBezTo>
                    <a:pt x="367" y="42"/>
                    <a:pt x="329" y="84"/>
                    <a:pt x="290" y="126"/>
                  </a:cubicBezTo>
                  <a:cubicBezTo>
                    <a:pt x="270" y="147"/>
                    <a:pt x="252" y="168"/>
                    <a:pt x="233" y="190"/>
                  </a:cubicBezTo>
                  <a:cubicBezTo>
                    <a:pt x="213" y="211"/>
                    <a:pt x="195" y="233"/>
                    <a:pt x="176" y="255"/>
                  </a:cubicBezTo>
                  <a:cubicBezTo>
                    <a:pt x="140" y="299"/>
                    <a:pt x="105" y="346"/>
                    <a:pt x="75" y="395"/>
                  </a:cubicBezTo>
                  <a:cubicBezTo>
                    <a:pt x="44" y="444"/>
                    <a:pt x="17" y="496"/>
                    <a:pt x="0" y="551"/>
                  </a:cubicBezTo>
                  <a:cubicBezTo>
                    <a:pt x="32" y="503"/>
                    <a:pt x="66" y="457"/>
                    <a:pt x="101" y="413"/>
                  </a:cubicBezTo>
                  <a:cubicBezTo>
                    <a:pt x="136" y="368"/>
                    <a:pt x="172" y="325"/>
                    <a:pt x="208" y="281"/>
                  </a:cubicBezTo>
                  <a:lnTo>
                    <a:pt x="262" y="214"/>
                  </a:lnTo>
                  <a:cubicBezTo>
                    <a:pt x="280" y="192"/>
                    <a:pt x="298" y="169"/>
                    <a:pt x="315" y="146"/>
                  </a:cubicBezTo>
                  <a:cubicBezTo>
                    <a:pt x="348" y="100"/>
                    <a:pt x="381"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5" name="Google Shape;2555;p45"/>
            <p:cNvSpPr/>
            <p:nvPr/>
          </p:nvSpPr>
          <p:spPr>
            <a:xfrm>
              <a:off x="2635504" y="2514279"/>
              <a:ext cx="205503" cy="161103"/>
            </a:xfrm>
            <a:custGeom>
              <a:rect b="b" l="l" r="r" t="t"/>
              <a:pathLst>
                <a:path extrusionOk="0" h="537" w="685">
                  <a:moveTo>
                    <a:pt x="0" y="0"/>
                  </a:moveTo>
                  <a:cubicBezTo>
                    <a:pt x="80" y="81"/>
                    <a:pt x="195" y="112"/>
                    <a:pt x="297" y="160"/>
                  </a:cubicBezTo>
                  <a:cubicBezTo>
                    <a:pt x="459" y="236"/>
                    <a:pt x="596" y="363"/>
                    <a:pt x="685" y="518"/>
                  </a:cubicBezTo>
                  <a:cubicBezTo>
                    <a:pt x="637" y="546"/>
                    <a:pt x="579" y="539"/>
                    <a:pt x="525" y="526"/>
                  </a:cubicBezTo>
                  <a:cubicBezTo>
                    <a:pt x="373" y="491"/>
                    <a:pt x="239" y="396"/>
                    <a:pt x="148" y="271"/>
                  </a:cubicBezTo>
                  <a:cubicBezTo>
                    <a:pt x="88" y="187"/>
                    <a:pt x="39" y="95"/>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6" name="Google Shape;2556;p45"/>
            <p:cNvSpPr/>
            <p:nvPr/>
          </p:nvSpPr>
          <p:spPr>
            <a:xfrm>
              <a:off x="2673905" y="2550880"/>
              <a:ext cx="168003" cy="118202"/>
            </a:xfrm>
            <a:custGeom>
              <a:rect b="b" l="l" r="r" t="t"/>
              <a:pathLst>
                <a:path extrusionOk="0" h="394" w="560">
                  <a:moveTo>
                    <a:pt x="0" y="0"/>
                  </a:moveTo>
                  <a:cubicBezTo>
                    <a:pt x="40" y="41"/>
                    <a:pt x="86" y="77"/>
                    <a:pt x="134" y="110"/>
                  </a:cubicBezTo>
                  <a:cubicBezTo>
                    <a:pt x="157" y="127"/>
                    <a:pt x="181" y="142"/>
                    <a:pt x="205" y="158"/>
                  </a:cubicBezTo>
                  <a:lnTo>
                    <a:pt x="277" y="204"/>
                  </a:lnTo>
                  <a:cubicBezTo>
                    <a:pt x="325" y="234"/>
                    <a:pt x="373" y="264"/>
                    <a:pt x="421" y="295"/>
                  </a:cubicBezTo>
                  <a:cubicBezTo>
                    <a:pt x="468" y="326"/>
                    <a:pt x="514" y="359"/>
                    <a:pt x="560" y="394"/>
                  </a:cubicBezTo>
                  <a:cubicBezTo>
                    <a:pt x="526" y="347"/>
                    <a:pt x="484" y="306"/>
                    <a:pt x="439" y="270"/>
                  </a:cubicBezTo>
                  <a:cubicBezTo>
                    <a:pt x="395" y="233"/>
                    <a:pt x="348" y="200"/>
                    <a:pt x="299" y="169"/>
                  </a:cubicBezTo>
                  <a:cubicBezTo>
                    <a:pt x="274" y="154"/>
                    <a:pt x="249" y="139"/>
                    <a:pt x="225" y="125"/>
                  </a:cubicBezTo>
                  <a:cubicBezTo>
                    <a:pt x="200" y="111"/>
                    <a:pt x="175" y="96"/>
                    <a:pt x="150" y="83"/>
                  </a:cubicBezTo>
                  <a:cubicBezTo>
                    <a:pt x="100" y="55"/>
                    <a:pt x="51" y="28"/>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7" name="Google Shape;2557;p45"/>
            <p:cNvSpPr/>
            <p:nvPr/>
          </p:nvSpPr>
          <p:spPr>
            <a:xfrm>
              <a:off x="2236496" y="2486679"/>
              <a:ext cx="123002" cy="1152919"/>
            </a:xfrm>
            <a:custGeom>
              <a:rect b="b" l="l" r="r" t="t"/>
              <a:pathLst>
                <a:path extrusionOk="0" h="3843" w="410">
                  <a:moveTo>
                    <a:pt x="296" y="3843"/>
                  </a:moveTo>
                  <a:cubicBezTo>
                    <a:pt x="35" y="3151"/>
                    <a:pt x="-54" y="2510"/>
                    <a:pt x="31" y="1937"/>
                  </a:cubicBezTo>
                  <a:cubicBezTo>
                    <a:pt x="64" y="1717"/>
                    <a:pt x="123" y="1499"/>
                    <a:pt x="180" y="1289"/>
                  </a:cubicBezTo>
                  <a:cubicBezTo>
                    <a:pt x="211" y="1174"/>
                    <a:pt x="244" y="1055"/>
                    <a:pt x="271" y="938"/>
                  </a:cubicBezTo>
                  <a:cubicBezTo>
                    <a:pt x="351" y="597"/>
                    <a:pt x="401" y="331"/>
                    <a:pt x="317" y="13"/>
                  </a:cubicBezTo>
                  <a:lnTo>
                    <a:pt x="365" y="0"/>
                  </a:lnTo>
                  <a:cubicBezTo>
                    <a:pt x="451" y="329"/>
                    <a:pt x="400" y="601"/>
                    <a:pt x="319" y="949"/>
                  </a:cubicBezTo>
                  <a:cubicBezTo>
                    <a:pt x="291" y="1067"/>
                    <a:pt x="259" y="1186"/>
                    <a:pt x="227" y="1301"/>
                  </a:cubicBezTo>
                  <a:cubicBezTo>
                    <a:pt x="171" y="1510"/>
                    <a:pt x="112" y="1726"/>
                    <a:pt x="79" y="1944"/>
                  </a:cubicBezTo>
                  <a:cubicBezTo>
                    <a:pt x="-4" y="2509"/>
                    <a:pt x="84" y="3141"/>
                    <a:pt x="342" y="3826"/>
                  </a:cubicBezTo>
                  <a:lnTo>
                    <a:pt x="296" y="384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8" name="Google Shape;2558;p45"/>
            <p:cNvSpPr/>
            <p:nvPr/>
          </p:nvSpPr>
          <p:spPr>
            <a:xfrm>
              <a:off x="2351999" y="2255075"/>
              <a:ext cx="198603" cy="228004"/>
            </a:xfrm>
            <a:custGeom>
              <a:rect b="b" l="l" r="r" t="t"/>
              <a:pathLst>
                <a:path extrusionOk="0" h="760" w="662">
                  <a:moveTo>
                    <a:pt x="365" y="498"/>
                  </a:moveTo>
                  <a:cubicBezTo>
                    <a:pt x="481" y="399"/>
                    <a:pt x="587" y="276"/>
                    <a:pt x="643" y="144"/>
                  </a:cubicBezTo>
                  <a:cubicBezTo>
                    <a:pt x="657" y="109"/>
                    <a:pt x="668" y="72"/>
                    <a:pt x="659" y="44"/>
                  </a:cubicBezTo>
                  <a:cubicBezTo>
                    <a:pt x="648" y="9"/>
                    <a:pt x="609" y="-5"/>
                    <a:pt x="568" y="2"/>
                  </a:cubicBezTo>
                  <a:cubicBezTo>
                    <a:pt x="526" y="10"/>
                    <a:pt x="484" y="34"/>
                    <a:pt x="446" y="64"/>
                  </a:cubicBezTo>
                  <a:cubicBezTo>
                    <a:pt x="331" y="153"/>
                    <a:pt x="253" y="281"/>
                    <a:pt x="181" y="404"/>
                  </a:cubicBezTo>
                  <a:cubicBezTo>
                    <a:pt x="148" y="460"/>
                    <a:pt x="0" y="760"/>
                    <a:pt x="0" y="760"/>
                  </a:cubicBezTo>
                  <a:cubicBezTo>
                    <a:pt x="0" y="760"/>
                    <a:pt x="299" y="553"/>
                    <a:pt x="365" y="4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59" name="Google Shape;2559;p45"/>
            <p:cNvSpPr/>
            <p:nvPr/>
          </p:nvSpPr>
          <p:spPr>
            <a:xfrm>
              <a:off x="2117694" y="2266775"/>
              <a:ext cx="214504" cy="224404"/>
            </a:xfrm>
            <a:custGeom>
              <a:rect b="b" l="l" r="r" t="t"/>
              <a:pathLst>
                <a:path extrusionOk="0" h="748" w="715">
                  <a:moveTo>
                    <a:pt x="531" y="333"/>
                  </a:moveTo>
                  <a:cubicBezTo>
                    <a:pt x="453" y="200"/>
                    <a:pt x="343" y="82"/>
                    <a:pt x="201" y="21"/>
                  </a:cubicBezTo>
                  <a:cubicBezTo>
                    <a:pt x="142" y="-5"/>
                    <a:pt x="71" y="-20"/>
                    <a:pt x="20" y="56"/>
                  </a:cubicBezTo>
                  <a:cubicBezTo>
                    <a:pt x="-16" y="121"/>
                    <a:pt x="1" y="191"/>
                    <a:pt x="31" y="251"/>
                  </a:cubicBezTo>
                  <a:cubicBezTo>
                    <a:pt x="98" y="381"/>
                    <a:pt x="226" y="468"/>
                    <a:pt x="348" y="549"/>
                  </a:cubicBezTo>
                  <a:cubicBezTo>
                    <a:pt x="404" y="586"/>
                    <a:pt x="715" y="748"/>
                    <a:pt x="715" y="748"/>
                  </a:cubicBezTo>
                  <a:cubicBezTo>
                    <a:pt x="715" y="748"/>
                    <a:pt x="574" y="408"/>
                    <a:pt x="531" y="3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0" name="Google Shape;2560;p45"/>
            <p:cNvSpPr/>
            <p:nvPr/>
          </p:nvSpPr>
          <p:spPr>
            <a:xfrm>
              <a:off x="2299798" y="2188473"/>
              <a:ext cx="104402" cy="294605"/>
            </a:xfrm>
            <a:custGeom>
              <a:rect b="b" l="l" r="r" t="t"/>
              <a:pathLst>
                <a:path extrusionOk="0" h="982" w="348">
                  <a:moveTo>
                    <a:pt x="312" y="563"/>
                  </a:moveTo>
                  <a:cubicBezTo>
                    <a:pt x="355" y="415"/>
                    <a:pt x="365" y="254"/>
                    <a:pt x="313" y="109"/>
                  </a:cubicBezTo>
                  <a:cubicBezTo>
                    <a:pt x="299" y="72"/>
                    <a:pt x="279" y="34"/>
                    <a:pt x="245" y="14"/>
                  </a:cubicBezTo>
                  <a:cubicBezTo>
                    <a:pt x="203" y="-10"/>
                    <a:pt x="148" y="-1"/>
                    <a:pt x="109" y="27"/>
                  </a:cubicBezTo>
                  <a:cubicBezTo>
                    <a:pt x="70" y="54"/>
                    <a:pt x="45" y="98"/>
                    <a:pt x="28" y="143"/>
                  </a:cubicBezTo>
                  <a:cubicBezTo>
                    <a:pt x="-21" y="282"/>
                    <a:pt x="4" y="434"/>
                    <a:pt x="30" y="579"/>
                  </a:cubicBezTo>
                  <a:cubicBezTo>
                    <a:pt x="41" y="644"/>
                    <a:pt x="137" y="982"/>
                    <a:pt x="137" y="982"/>
                  </a:cubicBezTo>
                  <a:cubicBezTo>
                    <a:pt x="137" y="982"/>
                    <a:pt x="287" y="646"/>
                    <a:pt x="312" y="56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1" name="Google Shape;2561;p45"/>
            <p:cNvSpPr/>
            <p:nvPr/>
          </p:nvSpPr>
          <p:spPr>
            <a:xfrm>
              <a:off x="2335798" y="2199874"/>
              <a:ext cx="141602" cy="292205"/>
            </a:xfrm>
            <a:custGeom>
              <a:rect b="b" l="l" r="r" t="t"/>
              <a:pathLst>
                <a:path extrusionOk="0" h="974" w="472">
                  <a:moveTo>
                    <a:pt x="471" y="178"/>
                  </a:moveTo>
                  <a:cubicBezTo>
                    <a:pt x="476" y="116"/>
                    <a:pt x="469" y="42"/>
                    <a:pt x="415" y="12"/>
                  </a:cubicBezTo>
                  <a:cubicBezTo>
                    <a:pt x="373" y="-12"/>
                    <a:pt x="318" y="2"/>
                    <a:pt x="281" y="32"/>
                  </a:cubicBezTo>
                  <a:cubicBezTo>
                    <a:pt x="244" y="63"/>
                    <a:pt x="221" y="107"/>
                    <a:pt x="201" y="150"/>
                  </a:cubicBezTo>
                  <a:cubicBezTo>
                    <a:pt x="99" y="359"/>
                    <a:pt x="0" y="974"/>
                    <a:pt x="0" y="974"/>
                  </a:cubicBezTo>
                  <a:cubicBezTo>
                    <a:pt x="0" y="974"/>
                    <a:pt x="147" y="851"/>
                    <a:pt x="194" y="801"/>
                  </a:cubicBezTo>
                  <a:cubicBezTo>
                    <a:pt x="269" y="722"/>
                    <a:pt x="331" y="630"/>
                    <a:pt x="377" y="531"/>
                  </a:cubicBezTo>
                  <a:cubicBezTo>
                    <a:pt x="430" y="421"/>
                    <a:pt x="462" y="300"/>
                    <a:pt x="471" y="17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2" name="Google Shape;2562;p45"/>
            <p:cNvSpPr/>
            <p:nvPr/>
          </p:nvSpPr>
          <p:spPr>
            <a:xfrm>
              <a:off x="2204996" y="2214574"/>
              <a:ext cx="131102" cy="279305"/>
            </a:xfrm>
            <a:custGeom>
              <a:rect b="b" l="l" r="r" t="t"/>
              <a:pathLst>
                <a:path extrusionOk="0" h="931" w="437">
                  <a:moveTo>
                    <a:pt x="429" y="476"/>
                  </a:moveTo>
                  <a:cubicBezTo>
                    <a:pt x="409" y="324"/>
                    <a:pt x="353" y="172"/>
                    <a:pt x="247" y="61"/>
                  </a:cubicBezTo>
                  <a:cubicBezTo>
                    <a:pt x="219" y="32"/>
                    <a:pt x="186" y="5"/>
                    <a:pt x="146" y="1"/>
                  </a:cubicBezTo>
                  <a:cubicBezTo>
                    <a:pt x="99" y="-5"/>
                    <a:pt x="52" y="26"/>
                    <a:pt x="27" y="67"/>
                  </a:cubicBezTo>
                  <a:cubicBezTo>
                    <a:pt x="3" y="109"/>
                    <a:pt x="-3" y="159"/>
                    <a:pt x="1" y="207"/>
                  </a:cubicBezTo>
                  <a:cubicBezTo>
                    <a:pt x="11" y="353"/>
                    <a:pt x="96" y="482"/>
                    <a:pt x="177" y="604"/>
                  </a:cubicBezTo>
                  <a:cubicBezTo>
                    <a:pt x="214" y="660"/>
                    <a:pt x="437" y="931"/>
                    <a:pt x="437" y="931"/>
                  </a:cubicBezTo>
                  <a:cubicBezTo>
                    <a:pt x="437" y="931"/>
                    <a:pt x="439" y="562"/>
                    <a:pt x="429" y="47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3" name="Google Shape;2563;p45"/>
            <p:cNvSpPr/>
            <p:nvPr/>
          </p:nvSpPr>
          <p:spPr>
            <a:xfrm>
              <a:off x="2335798" y="2319876"/>
              <a:ext cx="249004" cy="172203"/>
            </a:xfrm>
            <a:custGeom>
              <a:rect b="b" l="l" r="r" t="t"/>
              <a:pathLst>
                <a:path extrusionOk="0" h="574" w="830">
                  <a:moveTo>
                    <a:pt x="423" y="422"/>
                  </a:moveTo>
                  <a:cubicBezTo>
                    <a:pt x="562" y="359"/>
                    <a:pt x="697" y="270"/>
                    <a:pt x="787" y="158"/>
                  </a:cubicBezTo>
                  <a:cubicBezTo>
                    <a:pt x="810" y="129"/>
                    <a:pt x="831" y="96"/>
                    <a:pt x="830" y="67"/>
                  </a:cubicBezTo>
                  <a:cubicBezTo>
                    <a:pt x="830" y="30"/>
                    <a:pt x="795" y="6"/>
                    <a:pt x="754" y="1"/>
                  </a:cubicBezTo>
                  <a:cubicBezTo>
                    <a:pt x="712" y="-3"/>
                    <a:pt x="664" y="9"/>
                    <a:pt x="620" y="27"/>
                  </a:cubicBezTo>
                  <a:cubicBezTo>
                    <a:pt x="485" y="82"/>
                    <a:pt x="375" y="184"/>
                    <a:pt x="271" y="281"/>
                  </a:cubicBezTo>
                  <a:cubicBezTo>
                    <a:pt x="225" y="326"/>
                    <a:pt x="0" y="574"/>
                    <a:pt x="0" y="574"/>
                  </a:cubicBezTo>
                  <a:cubicBezTo>
                    <a:pt x="0" y="574"/>
                    <a:pt x="344" y="457"/>
                    <a:pt x="423" y="42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4" name="Google Shape;2564;p45"/>
            <p:cNvSpPr/>
            <p:nvPr/>
          </p:nvSpPr>
          <p:spPr>
            <a:xfrm>
              <a:off x="2071793" y="2346876"/>
              <a:ext cx="264304" cy="147002"/>
            </a:xfrm>
            <a:custGeom>
              <a:rect b="b" l="l" r="r" t="t"/>
              <a:pathLst>
                <a:path extrusionOk="0" h="490" w="881">
                  <a:moveTo>
                    <a:pt x="445" y="386"/>
                  </a:moveTo>
                  <a:cubicBezTo>
                    <a:pt x="299" y="338"/>
                    <a:pt x="156" y="265"/>
                    <a:pt x="53" y="163"/>
                  </a:cubicBezTo>
                  <a:cubicBezTo>
                    <a:pt x="27" y="137"/>
                    <a:pt x="3" y="106"/>
                    <a:pt x="0" y="76"/>
                  </a:cubicBezTo>
                  <a:cubicBezTo>
                    <a:pt x="-3" y="40"/>
                    <a:pt x="29" y="13"/>
                    <a:pt x="69" y="4"/>
                  </a:cubicBezTo>
                  <a:cubicBezTo>
                    <a:pt x="110" y="-5"/>
                    <a:pt x="159" y="2"/>
                    <a:pt x="205" y="15"/>
                  </a:cubicBezTo>
                  <a:cubicBezTo>
                    <a:pt x="345" y="54"/>
                    <a:pt x="466" y="143"/>
                    <a:pt x="580" y="229"/>
                  </a:cubicBezTo>
                  <a:cubicBezTo>
                    <a:pt x="631" y="268"/>
                    <a:pt x="881" y="490"/>
                    <a:pt x="881" y="490"/>
                  </a:cubicBezTo>
                  <a:cubicBezTo>
                    <a:pt x="881" y="490"/>
                    <a:pt x="527" y="412"/>
                    <a:pt x="445" y="38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5" name="Google Shape;2565;p45"/>
            <p:cNvSpPr/>
            <p:nvPr/>
          </p:nvSpPr>
          <p:spPr>
            <a:xfrm>
              <a:off x="2142594" y="2395177"/>
              <a:ext cx="197703" cy="105002"/>
            </a:xfrm>
            <a:custGeom>
              <a:rect b="b" l="l" r="r" t="t"/>
              <a:pathLst>
                <a:path extrusionOk="0" h="350" w="659">
                  <a:moveTo>
                    <a:pt x="659" y="350"/>
                  </a:moveTo>
                  <a:cubicBezTo>
                    <a:pt x="602" y="323"/>
                    <a:pt x="548" y="291"/>
                    <a:pt x="494" y="259"/>
                  </a:cubicBezTo>
                  <a:cubicBezTo>
                    <a:pt x="467" y="243"/>
                    <a:pt x="441" y="226"/>
                    <a:pt x="414" y="211"/>
                  </a:cubicBezTo>
                  <a:cubicBezTo>
                    <a:pt x="401" y="203"/>
                    <a:pt x="388" y="194"/>
                    <a:pt x="374" y="187"/>
                  </a:cubicBezTo>
                  <a:lnTo>
                    <a:pt x="334" y="163"/>
                  </a:lnTo>
                  <a:cubicBezTo>
                    <a:pt x="281" y="132"/>
                    <a:pt x="227" y="101"/>
                    <a:pt x="172" y="74"/>
                  </a:cubicBezTo>
                  <a:cubicBezTo>
                    <a:pt x="116" y="47"/>
                    <a:pt x="60" y="23"/>
                    <a:pt x="0" y="0"/>
                  </a:cubicBezTo>
                  <a:cubicBezTo>
                    <a:pt x="64" y="3"/>
                    <a:pt x="127" y="17"/>
                    <a:pt x="187" y="39"/>
                  </a:cubicBezTo>
                  <a:cubicBezTo>
                    <a:pt x="247" y="61"/>
                    <a:pt x="305" y="88"/>
                    <a:pt x="359" y="121"/>
                  </a:cubicBezTo>
                  <a:cubicBezTo>
                    <a:pt x="386" y="137"/>
                    <a:pt x="413" y="154"/>
                    <a:pt x="439" y="171"/>
                  </a:cubicBezTo>
                  <a:cubicBezTo>
                    <a:pt x="465" y="190"/>
                    <a:pt x="491" y="208"/>
                    <a:pt x="516" y="227"/>
                  </a:cubicBezTo>
                  <a:cubicBezTo>
                    <a:pt x="566" y="265"/>
                    <a:pt x="614" y="306"/>
                    <a:pt x="659" y="35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6" name="Google Shape;2566;p45"/>
            <p:cNvSpPr/>
            <p:nvPr/>
          </p:nvSpPr>
          <p:spPr>
            <a:xfrm>
              <a:off x="2336098" y="2275475"/>
              <a:ext cx="98402" cy="218404"/>
            </a:xfrm>
            <a:custGeom>
              <a:rect b="b" l="l" r="r" t="t"/>
              <a:pathLst>
                <a:path extrusionOk="0" h="728" w="328">
                  <a:moveTo>
                    <a:pt x="328" y="0"/>
                  </a:moveTo>
                  <a:cubicBezTo>
                    <a:pt x="307" y="64"/>
                    <a:pt x="284" y="126"/>
                    <a:pt x="260" y="188"/>
                  </a:cubicBezTo>
                  <a:cubicBezTo>
                    <a:pt x="248" y="219"/>
                    <a:pt x="235" y="249"/>
                    <a:pt x="223" y="281"/>
                  </a:cubicBezTo>
                  <a:lnTo>
                    <a:pt x="185" y="373"/>
                  </a:lnTo>
                  <a:cubicBezTo>
                    <a:pt x="159" y="434"/>
                    <a:pt x="131" y="495"/>
                    <a:pt x="101" y="554"/>
                  </a:cubicBezTo>
                  <a:cubicBezTo>
                    <a:pt x="71" y="614"/>
                    <a:pt x="39" y="673"/>
                    <a:pt x="0" y="728"/>
                  </a:cubicBezTo>
                  <a:cubicBezTo>
                    <a:pt x="21" y="664"/>
                    <a:pt x="43" y="601"/>
                    <a:pt x="66" y="539"/>
                  </a:cubicBezTo>
                  <a:cubicBezTo>
                    <a:pt x="90" y="476"/>
                    <a:pt x="114" y="415"/>
                    <a:pt x="140" y="354"/>
                  </a:cubicBezTo>
                  <a:cubicBezTo>
                    <a:pt x="154" y="323"/>
                    <a:pt x="167" y="293"/>
                    <a:pt x="181" y="263"/>
                  </a:cubicBezTo>
                  <a:cubicBezTo>
                    <a:pt x="195" y="232"/>
                    <a:pt x="209" y="202"/>
                    <a:pt x="225" y="172"/>
                  </a:cubicBezTo>
                  <a:cubicBezTo>
                    <a:pt x="255" y="113"/>
                    <a:pt x="289" y="55"/>
                    <a:pt x="32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7" name="Google Shape;2567;p45"/>
            <p:cNvSpPr/>
            <p:nvPr/>
          </p:nvSpPr>
          <p:spPr>
            <a:xfrm>
              <a:off x="2255997" y="2286875"/>
              <a:ext cx="81901" cy="213904"/>
            </a:xfrm>
            <a:custGeom>
              <a:rect b="b" l="l" r="r" t="t"/>
              <a:pathLst>
                <a:path extrusionOk="0" h="713" w="273">
                  <a:moveTo>
                    <a:pt x="273" y="713"/>
                  </a:moveTo>
                  <a:cubicBezTo>
                    <a:pt x="248" y="653"/>
                    <a:pt x="227" y="593"/>
                    <a:pt x="206" y="533"/>
                  </a:cubicBezTo>
                  <a:lnTo>
                    <a:pt x="174" y="443"/>
                  </a:lnTo>
                  <a:cubicBezTo>
                    <a:pt x="163" y="413"/>
                    <a:pt x="154" y="383"/>
                    <a:pt x="142" y="353"/>
                  </a:cubicBezTo>
                  <a:cubicBezTo>
                    <a:pt x="120" y="294"/>
                    <a:pt x="98" y="234"/>
                    <a:pt x="74" y="176"/>
                  </a:cubicBezTo>
                  <a:cubicBezTo>
                    <a:pt x="51" y="117"/>
                    <a:pt x="25" y="59"/>
                    <a:pt x="0" y="0"/>
                  </a:cubicBezTo>
                  <a:cubicBezTo>
                    <a:pt x="42" y="48"/>
                    <a:pt x="78" y="103"/>
                    <a:pt x="109" y="160"/>
                  </a:cubicBezTo>
                  <a:cubicBezTo>
                    <a:pt x="140" y="217"/>
                    <a:pt x="166" y="276"/>
                    <a:pt x="188" y="337"/>
                  </a:cubicBezTo>
                  <a:cubicBezTo>
                    <a:pt x="198" y="367"/>
                    <a:pt x="209" y="398"/>
                    <a:pt x="218" y="429"/>
                  </a:cubicBezTo>
                  <a:cubicBezTo>
                    <a:pt x="227" y="460"/>
                    <a:pt x="235" y="491"/>
                    <a:pt x="242" y="522"/>
                  </a:cubicBezTo>
                  <a:cubicBezTo>
                    <a:pt x="257" y="585"/>
                    <a:pt x="268" y="648"/>
                    <a:pt x="273" y="71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8" name="Google Shape;2568;p45"/>
            <p:cNvSpPr/>
            <p:nvPr/>
          </p:nvSpPr>
          <p:spPr>
            <a:xfrm>
              <a:off x="2342698" y="2362177"/>
              <a:ext cx="188103" cy="130202"/>
            </a:xfrm>
            <a:custGeom>
              <a:rect b="b" l="l" r="r" t="t"/>
              <a:pathLst>
                <a:path extrusionOk="0" h="434" w="627">
                  <a:moveTo>
                    <a:pt x="627" y="0"/>
                  </a:moveTo>
                  <a:cubicBezTo>
                    <a:pt x="575" y="37"/>
                    <a:pt x="524" y="75"/>
                    <a:pt x="474" y="114"/>
                  </a:cubicBezTo>
                  <a:lnTo>
                    <a:pt x="398" y="171"/>
                  </a:lnTo>
                  <a:lnTo>
                    <a:pt x="322" y="228"/>
                  </a:lnTo>
                  <a:cubicBezTo>
                    <a:pt x="271" y="265"/>
                    <a:pt x="219" y="302"/>
                    <a:pt x="166" y="337"/>
                  </a:cubicBezTo>
                  <a:cubicBezTo>
                    <a:pt x="113" y="372"/>
                    <a:pt x="58" y="406"/>
                    <a:pt x="0" y="434"/>
                  </a:cubicBezTo>
                  <a:cubicBezTo>
                    <a:pt x="47" y="389"/>
                    <a:pt x="94" y="347"/>
                    <a:pt x="143" y="306"/>
                  </a:cubicBezTo>
                  <a:cubicBezTo>
                    <a:pt x="192" y="266"/>
                    <a:pt x="242" y="226"/>
                    <a:pt x="293" y="189"/>
                  </a:cubicBezTo>
                  <a:cubicBezTo>
                    <a:pt x="345" y="151"/>
                    <a:pt x="398" y="115"/>
                    <a:pt x="453" y="82"/>
                  </a:cubicBezTo>
                  <a:cubicBezTo>
                    <a:pt x="508" y="50"/>
                    <a:pt x="565" y="19"/>
                    <a:pt x="627"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69" name="Google Shape;2569;p45"/>
            <p:cNvSpPr/>
            <p:nvPr/>
          </p:nvSpPr>
          <p:spPr>
            <a:xfrm>
              <a:off x="2314498" y="2471979"/>
              <a:ext cx="56401" cy="75601"/>
            </a:xfrm>
            <a:custGeom>
              <a:rect b="b" l="l" r="r" t="t"/>
              <a:pathLst>
                <a:path extrusionOk="0" h="252" w="188">
                  <a:moveTo>
                    <a:pt x="155" y="204"/>
                  </a:moveTo>
                  <a:cubicBezTo>
                    <a:pt x="145" y="226"/>
                    <a:pt x="128" y="249"/>
                    <a:pt x="104" y="251"/>
                  </a:cubicBezTo>
                  <a:cubicBezTo>
                    <a:pt x="76" y="254"/>
                    <a:pt x="53" y="228"/>
                    <a:pt x="40" y="203"/>
                  </a:cubicBezTo>
                  <a:cubicBezTo>
                    <a:pt x="16" y="158"/>
                    <a:pt x="2" y="108"/>
                    <a:pt x="0" y="57"/>
                  </a:cubicBezTo>
                  <a:cubicBezTo>
                    <a:pt x="0" y="53"/>
                    <a:pt x="0" y="48"/>
                    <a:pt x="1" y="44"/>
                  </a:cubicBezTo>
                  <a:cubicBezTo>
                    <a:pt x="3" y="41"/>
                    <a:pt x="7" y="37"/>
                    <a:pt x="10" y="35"/>
                  </a:cubicBezTo>
                  <a:cubicBezTo>
                    <a:pt x="46" y="9"/>
                    <a:pt x="148" y="-25"/>
                    <a:pt x="179" y="25"/>
                  </a:cubicBezTo>
                  <a:cubicBezTo>
                    <a:pt x="192" y="46"/>
                    <a:pt x="187" y="82"/>
                    <a:pt x="184" y="104"/>
                  </a:cubicBezTo>
                  <a:cubicBezTo>
                    <a:pt x="180" y="139"/>
                    <a:pt x="170" y="173"/>
                    <a:pt x="155"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0" name="Google Shape;2570;p45"/>
            <p:cNvSpPr/>
            <p:nvPr/>
          </p:nvSpPr>
          <p:spPr>
            <a:xfrm>
              <a:off x="2137794" y="2496279"/>
              <a:ext cx="174003" cy="254104"/>
            </a:xfrm>
            <a:custGeom>
              <a:rect b="b" l="l" r="r" t="t"/>
              <a:pathLst>
                <a:path extrusionOk="0" h="847" w="580">
                  <a:moveTo>
                    <a:pt x="0" y="0"/>
                  </a:moveTo>
                  <a:cubicBezTo>
                    <a:pt x="60" y="121"/>
                    <a:pt x="179" y="200"/>
                    <a:pt x="277" y="293"/>
                  </a:cubicBezTo>
                  <a:cubicBezTo>
                    <a:pt x="431" y="440"/>
                    <a:pt x="538" y="635"/>
                    <a:pt x="580" y="844"/>
                  </a:cubicBezTo>
                  <a:cubicBezTo>
                    <a:pt x="516" y="858"/>
                    <a:pt x="452" y="827"/>
                    <a:pt x="396" y="793"/>
                  </a:cubicBezTo>
                  <a:cubicBezTo>
                    <a:pt x="238" y="696"/>
                    <a:pt x="121" y="538"/>
                    <a:pt x="67" y="362"/>
                  </a:cubicBezTo>
                  <a:cubicBezTo>
                    <a:pt x="30" y="244"/>
                    <a:pt x="10" y="122"/>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1" name="Google Shape;2571;p45"/>
            <p:cNvSpPr/>
            <p:nvPr/>
          </p:nvSpPr>
          <p:spPr>
            <a:xfrm>
              <a:off x="2167495" y="2552080"/>
              <a:ext cx="145802" cy="197103"/>
            </a:xfrm>
            <a:custGeom>
              <a:rect b="b" l="l" r="r" t="t"/>
              <a:pathLst>
                <a:path extrusionOk="0" h="657" w="486">
                  <a:moveTo>
                    <a:pt x="0" y="0"/>
                  </a:moveTo>
                  <a:cubicBezTo>
                    <a:pt x="47" y="50"/>
                    <a:pt x="94" y="100"/>
                    <a:pt x="140" y="150"/>
                  </a:cubicBezTo>
                  <a:cubicBezTo>
                    <a:pt x="163" y="175"/>
                    <a:pt x="185" y="201"/>
                    <a:pt x="208" y="226"/>
                  </a:cubicBezTo>
                  <a:cubicBezTo>
                    <a:pt x="230" y="252"/>
                    <a:pt x="253" y="278"/>
                    <a:pt x="275" y="304"/>
                  </a:cubicBezTo>
                  <a:cubicBezTo>
                    <a:pt x="319" y="357"/>
                    <a:pt x="360" y="412"/>
                    <a:pt x="396" y="471"/>
                  </a:cubicBezTo>
                  <a:cubicBezTo>
                    <a:pt x="433" y="529"/>
                    <a:pt x="465" y="591"/>
                    <a:pt x="486" y="657"/>
                  </a:cubicBezTo>
                  <a:cubicBezTo>
                    <a:pt x="446" y="601"/>
                    <a:pt x="407" y="546"/>
                    <a:pt x="365" y="493"/>
                  </a:cubicBezTo>
                  <a:cubicBezTo>
                    <a:pt x="323" y="439"/>
                    <a:pt x="280" y="388"/>
                    <a:pt x="237" y="335"/>
                  </a:cubicBezTo>
                  <a:lnTo>
                    <a:pt x="173" y="256"/>
                  </a:lnTo>
                  <a:cubicBezTo>
                    <a:pt x="152" y="229"/>
                    <a:pt x="130" y="202"/>
                    <a:pt x="110" y="174"/>
                  </a:cubicBezTo>
                  <a:cubicBezTo>
                    <a:pt x="70" y="119"/>
                    <a:pt x="31" y="62"/>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2" name="Google Shape;2572;p45"/>
            <p:cNvSpPr/>
            <p:nvPr/>
          </p:nvSpPr>
          <p:spPr>
            <a:xfrm>
              <a:off x="2361599" y="2458178"/>
              <a:ext cx="245404" cy="192003"/>
            </a:xfrm>
            <a:custGeom>
              <a:rect b="b" l="l" r="r" t="t"/>
              <a:pathLst>
                <a:path extrusionOk="0" h="640" w="818">
                  <a:moveTo>
                    <a:pt x="818" y="0"/>
                  </a:moveTo>
                  <a:cubicBezTo>
                    <a:pt x="723" y="96"/>
                    <a:pt x="585" y="133"/>
                    <a:pt x="463" y="190"/>
                  </a:cubicBezTo>
                  <a:cubicBezTo>
                    <a:pt x="271" y="281"/>
                    <a:pt x="107" y="433"/>
                    <a:pt x="0" y="617"/>
                  </a:cubicBezTo>
                  <a:cubicBezTo>
                    <a:pt x="58" y="650"/>
                    <a:pt x="128" y="642"/>
                    <a:pt x="192" y="627"/>
                  </a:cubicBezTo>
                  <a:cubicBezTo>
                    <a:pt x="372" y="585"/>
                    <a:pt x="533" y="472"/>
                    <a:pt x="640" y="322"/>
                  </a:cubicBezTo>
                  <a:cubicBezTo>
                    <a:pt x="712" y="223"/>
                    <a:pt x="770" y="113"/>
                    <a:pt x="81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3" name="Google Shape;2573;p45"/>
            <p:cNvSpPr/>
            <p:nvPr/>
          </p:nvSpPr>
          <p:spPr>
            <a:xfrm>
              <a:off x="2360699" y="2501979"/>
              <a:ext cx="200403" cy="140702"/>
            </a:xfrm>
            <a:custGeom>
              <a:rect b="b" l="l" r="r" t="t"/>
              <a:pathLst>
                <a:path extrusionOk="0" h="469" w="668">
                  <a:moveTo>
                    <a:pt x="668" y="0"/>
                  </a:moveTo>
                  <a:cubicBezTo>
                    <a:pt x="619" y="48"/>
                    <a:pt x="565" y="90"/>
                    <a:pt x="509" y="130"/>
                  </a:cubicBezTo>
                  <a:cubicBezTo>
                    <a:pt x="481" y="150"/>
                    <a:pt x="452" y="168"/>
                    <a:pt x="424" y="187"/>
                  </a:cubicBezTo>
                  <a:lnTo>
                    <a:pt x="338" y="242"/>
                  </a:lnTo>
                  <a:cubicBezTo>
                    <a:pt x="280" y="278"/>
                    <a:pt x="222" y="314"/>
                    <a:pt x="167" y="351"/>
                  </a:cubicBezTo>
                  <a:cubicBezTo>
                    <a:pt x="110" y="388"/>
                    <a:pt x="55" y="427"/>
                    <a:pt x="0" y="469"/>
                  </a:cubicBezTo>
                  <a:cubicBezTo>
                    <a:pt x="40" y="413"/>
                    <a:pt x="90" y="364"/>
                    <a:pt x="144" y="320"/>
                  </a:cubicBezTo>
                  <a:cubicBezTo>
                    <a:pt x="197" y="276"/>
                    <a:pt x="254" y="237"/>
                    <a:pt x="312" y="200"/>
                  </a:cubicBezTo>
                  <a:cubicBezTo>
                    <a:pt x="341" y="183"/>
                    <a:pt x="370" y="165"/>
                    <a:pt x="400" y="148"/>
                  </a:cubicBezTo>
                  <a:cubicBezTo>
                    <a:pt x="430" y="131"/>
                    <a:pt x="459" y="114"/>
                    <a:pt x="488" y="98"/>
                  </a:cubicBezTo>
                  <a:cubicBezTo>
                    <a:pt x="548" y="64"/>
                    <a:pt x="607" y="32"/>
                    <a:pt x="66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4" name="Google Shape;2574;p45"/>
            <p:cNvSpPr/>
            <p:nvPr/>
          </p:nvSpPr>
          <p:spPr>
            <a:xfrm>
              <a:off x="2081393" y="2825385"/>
              <a:ext cx="286205" cy="677111"/>
            </a:xfrm>
            <a:custGeom>
              <a:rect b="b" l="l" r="r" t="t"/>
              <a:pathLst>
                <a:path extrusionOk="0" h="2257" w="954">
                  <a:moveTo>
                    <a:pt x="908" y="2257"/>
                  </a:moveTo>
                  <a:cubicBezTo>
                    <a:pt x="828" y="2063"/>
                    <a:pt x="774" y="1858"/>
                    <a:pt x="721" y="1660"/>
                  </a:cubicBezTo>
                  <a:cubicBezTo>
                    <a:pt x="695" y="1563"/>
                    <a:pt x="668" y="1462"/>
                    <a:pt x="638" y="1364"/>
                  </a:cubicBezTo>
                  <a:cubicBezTo>
                    <a:pt x="477" y="827"/>
                    <a:pt x="292" y="440"/>
                    <a:pt x="0" y="28"/>
                  </a:cubicBezTo>
                  <a:lnTo>
                    <a:pt x="40" y="0"/>
                  </a:lnTo>
                  <a:cubicBezTo>
                    <a:pt x="331" y="411"/>
                    <a:pt x="524" y="814"/>
                    <a:pt x="685" y="1350"/>
                  </a:cubicBezTo>
                  <a:cubicBezTo>
                    <a:pt x="715" y="1448"/>
                    <a:pt x="742" y="1550"/>
                    <a:pt x="768" y="1647"/>
                  </a:cubicBezTo>
                  <a:cubicBezTo>
                    <a:pt x="821" y="1844"/>
                    <a:pt x="875" y="2047"/>
                    <a:pt x="954" y="2238"/>
                  </a:cubicBezTo>
                  <a:lnTo>
                    <a:pt x="908" y="225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5" name="Google Shape;2575;p45"/>
            <p:cNvSpPr/>
            <p:nvPr/>
          </p:nvSpPr>
          <p:spPr>
            <a:xfrm>
              <a:off x="1873789" y="2955288"/>
              <a:ext cx="306605" cy="81301"/>
            </a:xfrm>
            <a:custGeom>
              <a:rect b="b" l="l" r="r" t="t"/>
              <a:pathLst>
                <a:path extrusionOk="0" h="271" w="1022">
                  <a:moveTo>
                    <a:pt x="0" y="48"/>
                  </a:moveTo>
                  <a:cubicBezTo>
                    <a:pt x="132" y="75"/>
                    <a:pt x="267" y="30"/>
                    <a:pt x="401" y="11"/>
                  </a:cubicBezTo>
                  <a:cubicBezTo>
                    <a:pt x="612" y="-20"/>
                    <a:pt x="832" y="16"/>
                    <a:pt x="1022" y="112"/>
                  </a:cubicBezTo>
                  <a:cubicBezTo>
                    <a:pt x="992" y="171"/>
                    <a:pt x="930" y="203"/>
                    <a:pt x="868" y="226"/>
                  </a:cubicBezTo>
                  <a:cubicBezTo>
                    <a:pt x="694" y="291"/>
                    <a:pt x="498" y="284"/>
                    <a:pt x="325" y="219"/>
                  </a:cubicBezTo>
                  <a:cubicBezTo>
                    <a:pt x="211" y="175"/>
                    <a:pt x="102" y="115"/>
                    <a:pt x="0" y="4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6" name="Google Shape;2576;p45"/>
            <p:cNvSpPr/>
            <p:nvPr/>
          </p:nvSpPr>
          <p:spPr>
            <a:xfrm>
              <a:off x="1935890" y="2971788"/>
              <a:ext cx="245104" cy="15900"/>
            </a:xfrm>
            <a:custGeom>
              <a:rect b="b" l="l" r="r" t="t"/>
              <a:pathLst>
                <a:path extrusionOk="0" h="53" w="817">
                  <a:moveTo>
                    <a:pt x="0" y="30"/>
                  </a:moveTo>
                  <a:cubicBezTo>
                    <a:pt x="69" y="23"/>
                    <a:pt x="136" y="18"/>
                    <a:pt x="204" y="12"/>
                  </a:cubicBezTo>
                  <a:cubicBezTo>
                    <a:pt x="238" y="9"/>
                    <a:pt x="272" y="8"/>
                    <a:pt x="306" y="6"/>
                  </a:cubicBezTo>
                  <a:cubicBezTo>
                    <a:pt x="340" y="4"/>
                    <a:pt x="374" y="2"/>
                    <a:pt x="409" y="1"/>
                  </a:cubicBezTo>
                  <a:cubicBezTo>
                    <a:pt x="477" y="-1"/>
                    <a:pt x="546" y="1"/>
                    <a:pt x="615" y="8"/>
                  </a:cubicBezTo>
                  <a:cubicBezTo>
                    <a:pt x="684" y="16"/>
                    <a:pt x="752" y="29"/>
                    <a:pt x="817" y="53"/>
                  </a:cubicBezTo>
                  <a:cubicBezTo>
                    <a:pt x="748" y="49"/>
                    <a:pt x="681" y="46"/>
                    <a:pt x="613" y="46"/>
                  </a:cubicBezTo>
                  <a:cubicBezTo>
                    <a:pt x="545" y="46"/>
                    <a:pt x="478" y="48"/>
                    <a:pt x="410" y="50"/>
                  </a:cubicBezTo>
                  <a:lnTo>
                    <a:pt x="308" y="52"/>
                  </a:lnTo>
                  <a:cubicBezTo>
                    <a:pt x="274" y="52"/>
                    <a:pt x="239" y="52"/>
                    <a:pt x="205" y="50"/>
                  </a:cubicBezTo>
                  <a:cubicBezTo>
                    <a:pt x="136" y="49"/>
                    <a:pt x="68" y="44"/>
                    <a:pt x="0" y="3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7" name="Google Shape;2577;p45"/>
            <p:cNvSpPr/>
            <p:nvPr/>
          </p:nvSpPr>
          <p:spPr>
            <a:xfrm>
              <a:off x="2084093" y="2604581"/>
              <a:ext cx="59401" cy="213604"/>
            </a:xfrm>
            <a:custGeom>
              <a:rect b="b" l="l" r="r" t="t"/>
              <a:pathLst>
                <a:path extrusionOk="0" h="712" w="198">
                  <a:moveTo>
                    <a:pt x="152" y="409"/>
                  </a:moveTo>
                  <a:cubicBezTo>
                    <a:pt x="188" y="302"/>
                    <a:pt x="208" y="185"/>
                    <a:pt x="193" y="80"/>
                  </a:cubicBezTo>
                  <a:cubicBezTo>
                    <a:pt x="189" y="53"/>
                    <a:pt x="182" y="25"/>
                    <a:pt x="166" y="10"/>
                  </a:cubicBezTo>
                  <a:cubicBezTo>
                    <a:pt x="146" y="-7"/>
                    <a:pt x="116" y="-1"/>
                    <a:pt x="93" y="19"/>
                  </a:cubicBezTo>
                  <a:cubicBezTo>
                    <a:pt x="69" y="39"/>
                    <a:pt x="51" y="71"/>
                    <a:pt x="39" y="104"/>
                  </a:cubicBezTo>
                  <a:cubicBezTo>
                    <a:pt x="0" y="204"/>
                    <a:pt x="-1" y="314"/>
                    <a:pt x="0" y="419"/>
                  </a:cubicBezTo>
                  <a:cubicBezTo>
                    <a:pt x="0" y="467"/>
                    <a:pt x="20" y="712"/>
                    <a:pt x="20" y="712"/>
                  </a:cubicBezTo>
                  <a:cubicBezTo>
                    <a:pt x="20" y="712"/>
                    <a:pt x="131" y="469"/>
                    <a:pt x="152" y="40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8" name="Google Shape;2578;p45"/>
            <p:cNvSpPr/>
            <p:nvPr/>
          </p:nvSpPr>
          <p:spPr>
            <a:xfrm>
              <a:off x="1870489" y="2750084"/>
              <a:ext cx="210003" cy="84601"/>
            </a:xfrm>
            <a:custGeom>
              <a:rect b="b" l="l" r="r" t="t"/>
              <a:pathLst>
                <a:path extrusionOk="0" h="282" w="700">
                  <a:moveTo>
                    <a:pt x="427" y="76"/>
                  </a:moveTo>
                  <a:cubicBezTo>
                    <a:pt x="328" y="22"/>
                    <a:pt x="214" y="-11"/>
                    <a:pt x="101" y="4"/>
                  </a:cubicBezTo>
                  <a:cubicBezTo>
                    <a:pt x="54" y="9"/>
                    <a:pt x="3" y="27"/>
                    <a:pt x="0" y="94"/>
                  </a:cubicBezTo>
                  <a:cubicBezTo>
                    <a:pt x="2" y="149"/>
                    <a:pt x="39" y="187"/>
                    <a:pt x="80" y="213"/>
                  </a:cubicBezTo>
                  <a:cubicBezTo>
                    <a:pt x="172" y="271"/>
                    <a:pt x="285" y="277"/>
                    <a:pt x="393" y="282"/>
                  </a:cubicBezTo>
                  <a:cubicBezTo>
                    <a:pt x="442" y="284"/>
                    <a:pt x="700" y="269"/>
                    <a:pt x="700" y="269"/>
                  </a:cubicBezTo>
                  <a:cubicBezTo>
                    <a:pt x="700" y="269"/>
                    <a:pt x="483" y="108"/>
                    <a:pt x="427" y="7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79" name="Google Shape;2579;p45"/>
            <p:cNvSpPr/>
            <p:nvPr/>
          </p:nvSpPr>
          <p:spPr>
            <a:xfrm>
              <a:off x="1965891" y="2626482"/>
              <a:ext cx="117302" cy="195903"/>
            </a:xfrm>
            <a:custGeom>
              <a:rect b="b" l="l" r="r" t="t"/>
              <a:pathLst>
                <a:path extrusionOk="0" h="653" w="391">
                  <a:moveTo>
                    <a:pt x="343" y="322"/>
                  </a:moveTo>
                  <a:cubicBezTo>
                    <a:pt x="314" y="213"/>
                    <a:pt x="260" y="106"/>
                    <a:pt x="172" y="35"/>
                  </a:cubicBezTo>
                  <a:cubicBezTo>
                    <a:pt x="149" y="17"/>
                    <a:pt x="122" y="0"/>
                    <a:pt x="93" y="0"/>
                  </a:cubicBezTo>
                  <a:cubicBezTo>
                    <a:pt x="58" y="1"/>
                    <a:pt x="26" y="27"/>
                    <a:pt x="12" y="60"/>
                  </a:cubicBezTo>
                  <a:cubicBezTo>
                    <a:pt x="-2" y="92"/>
                    <a:pt x="-2" y="129"/>
                    <a:pt x="5" y="164"/>
                  </a:cubicBezTo>
                  <a:cubicBezTo>
                    <a:pt x="26" y="270"/>
                    <a:pt x="100" y="357"/>
                    <a:pt x="170" y="439"/>
                  </a:cubicBezTo>
                  <a:cubicBezTo>
                    <a:pt x="202" y="476"/>
                    <a:pt x="391" y="653"/>
                    <a:pt x="391" y="653"/>
                  </a:cubicBezTo>
                  <a:cubicBezTo>
                    <a:pt x="391" y="653"/>
                    <a:pt x="358" y="384"/>
                    <a:pt x="343" y="32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0" name="Google Shape;2580;p45"/>
            <p:cNvSpPr/>
            <p:nvPr/>
          </p:nvSpPr>
          <p:spPr>
            <a:xfrm>
              <a:off x="2027092" y="2600381"/>
              <a:ext cx="78601" cy="229804"/>
            </a:xfrm>
            <a:custGeom>
              <a:rect b="b" l="l" r="r" t="t"/>
              <a:pathLst>
                <a:path extrusionOk="0" h="766" w="262">
                  <a:moveTo>
                    <a:pt x="185" y="84"/>
                  </a:moveTo>
                  <a:cubicBezTo>
                    <a:pt x="164" y="44"/>
                    <a:pt x="131" y="0"/>
                    <a:pt x="86" y="0"/>
                  </a:cubicBezTo>
                  <a:cubicBezTo>
                    <a:pt x="50" y="1"/>
                    <a:pt x="21" y="31"/>
                    <a:pt x="9" y="64"/>
                  </a:cubicBezTo>
                  <a:cubicBezTo>
                    <a:pt x="-3" y="97"/>
                    <a:pt x="0" y="133"/>
                    <a:pt x="2" y="169"/>
                  </a:cubicBezTo>
                  <a:cubicBezTo>
                    <a:pt x="18" y="339"/>
                    <a:pt x="187" y="766"/>
                    <a:pt x="187" y="766"/>
                  </a:cubicBezTo>
                  <a:cubicBezTo>
                    <a:pt x="187" y="766"/>
                    <a:pt x="234" y="632"/>
                    <a:pt x="244" y="583"/>
                  </a:cubicBezTo>
                  <a:cubicBezTo>
                    <a:pt x="262" y="505"/>
                    <a:pt x="266" y="423"/>
                    <a:pt x="259" y="343"/>
                  </a:cubicBezTo>
                  <a:cubicBezTo>
                    <a:pt x="250" y="253"/>
                    <a:pt x="225" y="165"/>
                    <a:pt x="185" y="8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1" name="Google Shape;2581;p45"/>
            <p:cNvSpPr/>
            <p:nvPr/>
          </p:nvSpPr>
          <p:spPr>
            <a:xfrm>
              <a:off x="1908290" y="2685283"/>
              <a:ext cx="175803" cy="145802"/>
            </a:xfrm>
            <a:custGeom>
              <a:rect b="b" l="l" r="r" t="t"/>
              <a:pathLst>
                <a:path extrusionOk="0" h="486" w="586">
                  <a:moveTo>
                    <a:pt x="409" y="201"/>
                  </a:moveTo>
                  <a:cubicBezTo>
                    <a:pt x="339" y="113"/>
                    <a:pt x="246" y="38"/>
                    <a:pt x="137" y="8"/>
                  </a:cubicBezTo>
                  <a:cubicBezTo>
                    <a:pt x="109" y="0"/>
                    <a:pt x="78" y="-4"/>
                    <a:pt x="51" y="8"/>
                  </a:cubicBezTo>
                  <a:cubicBezTo>
                    <a:pt x="19" y="22"/>
                    <a:pt x="0" y="60"/>
                    <a:pt x="0" y="95"/>
                  </a:cubicBezTo>
                  <a:cubicBezTo>
                    <a:pt x="0" y="130"/>
                    <a:pt x="16" y="164"/>
                    <a:pt x="36" y="193"/>
                  </a:cubicBezTo>
                  <a:cubicBezTo>
                    <a:pt x="98" y="282"/>
                    <a:pt x="201" y="331"/>
                    <a:pt x="298" y="378"/>
                  </a:cubicBezTo>
                  <a:cubicBezTo>
                    <a:pt x="343" y="399"/>
                    <a:pt x="586" y="486"/>
                    <a:pt x="586" y="486"/>
                  </a:cubicBezTo>
                  <a:cubicBezTo>
                    <a:pt x="586" y="486"/>
                    <a:pt x="449" y="252"/>
                    <a:pt x="409" y="20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2" name="Google Shape;2582;p45"/>
            <p:cNvSpPr/>
            <p:nvPr/>
          </p:nvSpPr>
          <p:spPr>
            <a:xfrm>
              <a:off x="2083193" y="2633682"/>
              <a:ext cx="102902" cy="196503"/>
            </a:xfrm>
            <a:custGeom>
              <a:rect b="b" l="l" r="r" t="t"/>
              <a:pathLst>
                <a:path extrusionOk="0" h="655" w="343">
                  <a:moveTo>
                    <a:pt x="210" y="399"/>
                  </a:moveTo>
                  <a:cubicBezTo>
                    <a:pt x="274" y="306"/>
                    <a:pt x="326" y="199"/>
                    <a:pt x="340" y="94"/>
                  </a:cubicBezTo>
                  <a:cubicBezTo>
                    <a:pt x="344" y="67"/>
                    <a:pt x="345" y="38"/>
                    <a:pt x="334" y="20"/>
                  </a:cubicBezTo>
                  <a:cubicBezTo>
                    <a:pt x="319" y="-3"/>
                    <a:pt x="288" y="-5"/>
                    <a:pt x="260" y="8"/>
                  </a:cubicBezTo>
                  <a:cubicBezTo>
                    <a:pt x="232" y="21"/>
                    <a:pt x="207" y="47"/>
                    <a:pt x="186" y="74"/>
                  </a:cubicBezTo>
                  <a:cubicBezTo>
                    <a:pt x="121" y="160"/>
                    <a:pt x="90" y="266"/>
                    <a:pt x="61" y="367"/>
                  </a:cubicBezTo>
                  <a:cubicBezTo>
                    <a:pt x="48" y="413"/>
                    <a:pt x="0" y="655"/>
                    <a:pt x="0" y="655"/>
                  </a:cubicBezTo>
                  <a:cubicBezTo>
                    <a:pt x="0" y="655"/>
                    <a:pt x="173" y="451"/>
                    <a:pt x="210"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3" name="Google Shape;2583;p45"/>
            <p:cNvSpPr/>
            <p:nvPr/>
          </p:nvSpPr>
          <p:spPr>
            <a:xfrm>
              <a:off x="1867789" y="2812185"/>
              <a:ext cx="216304" cy="55501"/>
            </a:xfrm>
            <a:custGeom>
              <a:rect b="b" l="l" r="r" t="t"/>
              <a:pathLst>
                <a:path extrusionOk="0" h="185" w="721">
                  <a:moveTo>
                    <a:pt x="406" y="162"/>
                  </a:moveTo>
                  <a:cubicBezTo>
                    <a:pt x="296" y="186"/>
                    <a:pt x="177" y="194"/>
                    <a:pt x="74" y="169"/>
                  </a:cubicBezTo>
                  <a:cubicBezTo>
                    <a:pt x="48" y="162"/>
                    <a:pt x="21" y="152"/>
                    <a:pt x="8" y="134"/>
                  </a:cubicBezTo>
                  <a:cubicBezTo>
                    <a:pt x="-8" y="112"/>
                    <a:pt x="2" y="83"/>
                    <a:pt x="24" y="62"/>
                  </a:cubicBezTo>
                  <a:cubicBezTo>
                    <a:pt x="47" y="41"/>
                    <a:pt x="80" y="27"/>
                    <a:pt x="114" y="18"/>
                  </a:cubicBezTo>
                  <a:cubicBezTo>
                    <a:pt x="217" y="-10"/>
                    <a:pt x="327" y="1"/>
                    <a:pt x="432" y="12"/>
                  </a:cubicBezTo>
                  <a:cubicBezTo>
                    <a:pt x="479" y="17"/>
                    <a:pt x="721" y="63"/>
                    <a:pt x="721" y="63"/>
                  </a:cubicBezTo>
                  <a:cubicBezTo>
                    <a:pt x="721" y="63"/>
                    <a:pt x="468" y="147"/>
                    <a:pt x="406" y="162"/>
                  </a:cubicBezTo>
                  <a:close/>
                </a:path>
              </a:pathLst>
            </a:custGeom>
            <a:solidFill>
              <a:schemeClr val="accent1"/>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4" name="Google Shape;2584;p45"/>
            <p:cNvSpPr/>
            <p:nvPr/>
          </p:nvSpPr>
          <p:spPr>
            <a:xfrm>
              <a:off x="1924490" y="2822085"/>
              <a:ext cx="164703" cy="19500"/>
            </a:xfrm>
            <a:custGeom>
              <a:rect b="b" l="l" r="r" t="t"/>
              <a:pathLst>
                <a:path extrusionOk="0" h="65" w="549">
                  <a:moveTo>
                    <a:pt x="549" y="38"/>
                  </a:moveTo>
                  <a:cubicBezTo>
                    <a:pt x="502" y="45"/>
                    <a:pt x="456" y="46"/>
                    <a:pt x="410" y="48"/>
                  </a:cubicBezTo>
                  <a:cubicBezTo>
                    <a:pt x="364" y="49"/>
                    <a:pt x="318" y="49"/>
                    <a:pt x="273" y="49"/>
                  </a:cubicBezTo>
                  <a:cubicBezTo>
                    <a:pt x="228" y="49"/>
                    <a:pt x="183" y="50"/>
                    <a:pt x="137" y="53"/>
                  </a:cubicBezTo>
                  <a:cubicBezTo>
                    <a:pt x="92" y="55"/>
                    <a:pt x="47" y="60"/>
                    <a:pt x="0" y="65"/>
                  </a:cubicBezTo>
                  <a:cubicBezTo>
                    <a:pt x="40" y="41"/>
                    <a:pt x="86" y="25"/>
                    <a:pt x="132" y="15"/>
                  </a:cubicBezTo>
                  <a:cubicBezTo>
                    <a:pt x="178" y="5"/>
                    <a:pt x="226" y="0"/>
                    <a:pt x="272" y="0"/>
                  </a:cubicBezTo>
                  <a:cubicBezTo>
                    <a:pt x="319" y="0"/>
                    <a:pt x="366" y="3"/>
                    <a:pt x="412" y="9"/>
                  </a:cubicBezTo>
                  <a:cubicBezTo>
                    <a:pt x="458" y="16"/>
                    <a:pt x="504" y="25"/>
                    <a:pt x="549" y="3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5" name="Google Shape;2585;p45"/>
            <p:cNvSpPr/>
            <p:nvPr/>
          </p:nvSpPr>
          <p:spPr>
            <a:xfrm>
              <a:off x="2061893" y="2655882"/>
              <a:ext cx="23700" cy="175203"/>
            </a:xfrm>
            <a:custGeom>
              <a:rect b="b" l="l" r="r" t="t"/>
              <a:pathLst>
                <a:path extrusionOk="0" h="584" w="79">
                  <a:moveTo>
                    <a:pt x="6" y="0"/>
                  </a:moveTo>
                  <a:cubicBezTo>
                    <a:pt x="19" y="48"/>
                    <a:pt x="30" y="96"/>
                    <a:pt x="39" y="144"/>
                  </a:cubicBezTo>
                  <a:cubicBezTo>
                    <a:pt x="49" y="192"/>
                    <a:pt x="57" y="240"/>
                    <a:pt x="63" y="288"/>
                  </a:cubicBezTo>
                  <a:cubicBezTo>
                    <a:pt x="70" y="337"/>
                    <a:pt x="75" y="386"/>
                    <a:pt x="77" y="435"/>
                  </a:cubicBezTo>
                  <a:cubicBezTo>
                    <a:pt x="80" y="484"/>
                    <a:pt x="80" y="534"/>
                    <a:pt x="74" y="584"/>
                  </a:cubicBezTo>
                  <a:cubicBezTo>
                    <a:pt x="60" y="536"/>
                    <a:pt x="49" y="488"/>
                    <a:pt x="39" y="440"/>
                  </a:cubicBezTo>
                  <a:cubicBezTo>
                    <a:pt x="29" y="392"/>
                    <a:pt x="22" y="344"/>
                    <a:pt x="15" y="295"/>
                  </a:cubicBezTo>
                  <a:cubicBezTo>
                    <a:pt x="8" y="247"/>
                    <a:pt x="3" y="198"/>
                    <a:pt x="1" y="148"/>
                  </a:cubicBezTo>
                  <a:cubicBezTo>
                    <a:pt x="-1" y="99"/>
                    <a:pt x="0" y="50"/>
                    <a:pt x="6"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6" name="Google Shape;2586;p45"/>
            <p:cNvSpPr/>
            <p:nvPr/>
          </p:nvSpPr>
          <p:spPr>
            <a:xfrm>
              <a:off x="1955091" y="2730584"/>
              <a:ext cx="132602" cy="104102"/>
            </a:xfrm>
            <a:custGeom>
              <a:rect b="b" l="l" r="r" t="t"/>
              <a:pathLst>
                <a:path extrusionOk="0" h="347" w="442">
                  <a:moveTo>
                    <a:pt x="442" y="347"/>
                  </a:moveTo>
                  <a:cubicBezTo>
                    <a:pt x="402" y="321"/>
                    <a:pt x="365" y="291"/>
                    <a:pt x="329" y="262"/>
                  </a:cubicBezTo>
                  <a:lnTo>
                    <a:pt x="220" y="175"/>
                  </a:lnTo>
                  <a:cubicBezTo>
                    <a:pt x="184" y="145"/>
                    <a:pt x="148" y="116"/>
                    <a:pt x="111" y="87"/>
                  </a:cubicBezTo>
                  <a:lnTo>
                    <a:pt x="0" y="0"/>
                  </a:lnTo>
                  <a:cubicBezTo>
                    <a:pt x="47" y="11"/>
                    <a:pt x="91" y="32"/>
                    <a:pt x="132" y="55"/>
                  </a:cubicBezTo>
                  <a:cubicBezTo>
                    <a:pt x="174" y="79"/>
                    <a:pt x="214" y="106"/>
                    <a:pt x="251" y="137"/>
                  </a:cubicBezTo>
                  <a:cubicBezTo>
                    <a:pt x="287" y="167"/>
                    <a:pt x="322" y="200"/>
                    <a:pt x="355" y="235"/>
                  </a:cubicBezTo>
                  <a:cubicBezTo>
                    <a:pt x="386" y="270"/>
                    <a:pt x="417" y="307"/>
                    <a:pt x="442" y="3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7" name="Google Shape;2587;p45"/>
            <p:cNvSpPr/>
            <p:nvPr/>
          </p:nvSpPr>
          <p:spPr>
            <a:xfrm>
              <a:off x="2087693" y="2674183"/>
              <a:ext cx="69601" cy="153303"/>
            </a:xfrm>
            <a:custGeom>
              <a:rect b="b" l="l" r="r" t="t"/>
              <a:pathLst>
                <a:path extrusionOk="0" h="511" w="232">
                  <a:moveTo>
                    <a:pt x="232" y="0"/>
                  </a:moveTo>
                  <a:lnTo>
                    <a:pt x="183" y="132"/>
                  </a:lnTo>
                  <a:cubicBezTo>
                    <a:pt x="167" y="176"/>
                    <a:pt x="150" y="219"/>
                    <a:pt x="132" y="262"/>
                  </a:cubicBezTo>
                  <a:cubicBezTo>
                    <a:pt x="113" y="305"/>
                    <a:pt x="94" y="347"/>
                    <a:pt x="73" y="390"/>
                  </a:cubicBezTo>
                  <a:cubicBezTo>
                    <a:pt x="51" y="431"/>
                    <a:pt x="28" y="473"/>
                    <a:pt x="0" y="511"/>
                  </a:cubicBezTo>
                  <a:cubicBezTo>
                    <a:pt x="10" y="464"/>
                    <a:pt x="23" y="419"/>
                    <a:pt x="37" y="375"/>
                  </a:cubicBezTo>
                  <a:cubicBezTo>
                    <a:pt x="52" y="330"/>
                    <a:pt x="68" y="286"/>
                    <a:pt x="87" y="243"/>
                  </a:cubicBezTo>
                  <a:cubicBezTo>
                    <a:pt x="105" y="200"/>
                    <a:pt x="125" y="157"/>
                    <a:pt x="148" y="116"/>
                  </a:cubicBezTo>
                  <a:cubicBezTo>
                    <a:pt x="172" y="75"/>
                    <a:pt x="198" y="34"/>
                    <a:pt x="232"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8" name="Google Shape;2588;p45"/>
            <p:cNvSpPr/>
            <p:nvPr/>
          </p:nvSpPr>
          <p:spPr>
            <a:xfrm>
              <a:off x="2067293" y="2808585"/>
              <a:ext cx="47401" cy="54601"/>
            </a:xfrm>
            <a:custGeom>
              <a:rect b="b" l="l" r="r" t="t"/>
              <a:pathLst>
                <a:path extrusionOk="0" h="182" w="158">
                  <a:moveTo>
                    <a:pt x="158" y="126"/>
                  </a:moveTo>
                  <a:cubicBezTo>
                    <a:pt x="160" y="144"/>
                    <a:pt x="158" y="165"/>
                    <a:pt x="143" y="176"/>
                  </a:cubicBezTo>
                  <a:cubicBezTo>
                    <a:pt x="127" y="188"/>
                    <a:pt x="103" y="180"/>
                    <a:pt x="85" y="169"/>
                  </a:cubicBezTo>
                  <a:cubicBezTo>
                    <a:pt x="53" y="150"/>
                    <a:pt x="25" y="123"/>
                    <a:pt x="5" y="92"/>
                  </a:cubicBezTo>
                  <a:cubicBezTo>
                    <a:pt x="3" y="89"/>
                    <a:pt x="1" y="87"/>
                    <a:pt x="0" y="84"/>
                  </a:cubicBezTo>
                  <a:cubicBezTo>
                    <a:pt x="0" y="81"/>
                    <a:pt x="1" y="77"/>
                    <a:pt x="3" y="74"/>
                  </a:cubicBezTo>
                  <a:cubicBezTo>
                    <a:pt x="16" y="45"/>
                    <a:pt x="68" y="-15"/>
                    <a:pt x="106" y="4"/>
                  </a:cubicBezTo>
                  <a:cubicBezTo>
                    <a:pt x="122" y="13"/>
                    <a:pt x="132" y="37"/>
                    <a:pt x="139" y="52"/>
                  </a:cubicBezTo>
                  <a:cubicBezTo>
                    <a:pt x="149" y="76"/>
                    <a:pt x="156" y="101"/>
                    <a:pt x="158" y="126"/>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89" name="Google Shape;2589;p45"/>
            <p:cNvSpPr/>
            <p:nvPr/>
          </p:nvSpPr>
          <p:spPr>
            <a:xfrm>
              <a:off x="2589003" y="2691883"/>
              <a:ext cx="125402" cy="718812"/>
            </a:xfrm>
            <a:custGeom>
              <a:rect b="b" l="l" r="r" t="t"/>
              <a:pathLst>
                <a:path extrusionOk="0" h="2396" w="418">
                  <a:moveTo>
                    <a:pt x="418" y="2389"/>
                  </a:moveTo>
                  <a:lnTo>
                    <a:pt x="370" y="2396"/>
                  </a:lnTo>
                  <a:cubicBezTo>
                    <a:pt x="337" y="2190"/>
                    <a:pt x="331" y="1977"/>
                    <a:pt x="325" y="1772"/>
                  </a:cubicBezTo>
                  <a:cubicBezTo>
                    <a:pt x="322" y="1672"/>
                    <a:pt x="320" y="1568"/>
                    <a:pt x="313" y="1466"/>
                  </a:cubicBezTo>
                  <a:cubicBezTo>
                    <a:pt x="279" y="906"/>
                    <a:pt x="189" y="487"/>
                    <a:pt x="0" y="19"/>
                  </a:cubicBezTo>
                  <a:lnTo>
                    <a:pt x="45" y="0"/>
                  </a:lnTo>
                  <a:cubicBezTo>
                    <a:pt x="234" y="467"/>
                    <a:pt x="328" y="905"/>
                    <a:pt x="362" y="1463"/>
                  </a:cubicBezTo>
                  <a:cubicBezTo>
                    <a:pt x="368" y="1566"/>
                    <a:pt x="371" y="1670"/>
                    <a:pt x="374" y="1771"/>
                  </a:cubicBezTo>
                  <a:cubicBezTo>
                    <a:pt x="380" y="1975"/>
                    <a:pt x="386" y="2185"/>
                    <a:pt x="418" y="238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0" name="Google Shape;2590;p45"/>
            <p:cNvSpPr/>
            <p:nvPr/>
          </p:nvSpPr>
          <p:spPr>
            <a:xfrm>
              <a:off x="2600404" y="2510379"/>
              <a:ext cx="95102" cy="176403"/>
            </a:xfrm>
            <a:custGeom>
              <a:rect b="b" l="l" r="r" t="t"/>
              <a:pathLst>
                <a:path extrusionOk="0" h="588" w="317">
                  <a:moveTo>
                    <a:pt x="193" y="359"/>
                  </a:moveTo>
                  <a:cubicBezTo>
                    <a:pt x="252" y="276"/>
                    <a:pt x="300" y="180"/>
                    <a:pt x="314" y="85"/>
                  </a:cubicBezTo>
                  <a:cubicBezTo>
                    <a:pt x="318" y="61"/>
                    <a:pt x="319" y="35"/>
                    <a:pt x="309" y="18"/>
                  </a:cubicBezTo>
                  <a:cubicBezTo>
                    <a:pt x="296" y="-2"/>
                    <a:pt x="269" y="-5"/>
                    <a:pt x="243" y="7"/>
                  </a:cubicBezTo>
                  <a:cubicBezTo>
                    <a:pt x="217" y="18"/>
                    <a:pt x="194" y="41"/>
                    <a:pt x="175" y="66"/>
                  </a:cubicBezTo>
                  <a:cubicBezTo>
                    <a:pt x="115" y="142"/>
                    <a:pt x="86" y="238"/>
                    <a:pt x="59" y="329"/>
                  </a:cubicBezTo>
                  <a:cubicBezTo>
                    <a:pt x="47" y="370"/>
                    <a:pt x="0" y="588"/>
                    <a:pt x="0" y="588"/>
                  </a:cubicBezTo>
                  <a:cubicBezTo>
                    <a:pt x="0" y="588"/>
                    <a:pt x="160" y="406"/>
                    <a:pt x="193" y="35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1" name="Google Shape;2591;p45"/>
            <p:cNvSpPr/>
            <p:nvPr/>
          </p:nvSpPr>
          <p:spPr>
            <a:xfrm>
              <a:off x="2419800" y="2578781"/>
              <a:ext cx="169203" cy="116402"/>
            </a:xfrm>
            <a:custGeom>
              <a:rect b="b" l="l" r="r" t="t"/>
              <a:pathLst>
                <a:path extrusionOk="0" h="388" w="564">
                  <a:moveTo>
                    <a:pt x="378" y="150"/>
                  </a:moveTo>
                  <a:cubicBezTo>
                    <a:pt x="306" y="77"/>
                    <a:pt x="216" y="19"/>
                    <a:pt x="115" y="2"/>
                  </a:cubicBezTo>
                  <a:cubicBezTo>
                    <a:pt x="72" y="-4"/>
                    <a:pt x="24" y="-3"/>
                    <a:pt x="3" y="55"/>
                  </a:cubicBezTo>
                  <a:cubicBezTo>
                    <a:pt x="-9" y="102"/>
                    <a:pt x="13" y="145"/>
                    <a:pt x="43" y="178"/>
                  </a:cubicBezTo>
                  <a:cubicBezTo>
                    <a:pt x="107" y="252"/>
                    <a:pt x="203" y="287"/>
                    <a:pt x="295" y="319"/>
                  </a:cubicBezTo>
                  <a:cubicBezTo>
                    <a:pt x="337" y="334"/>
                    <a:pt x="564" y="388"/>
                    <a:pt x="564" y="388"/>
                  </a:cubicBezTo>
                  <a:cubicBezTo>
                    <a:pt x="564" y="388"/>
                    <a:pt x="418" y="191"/>
                    <a:pt x="378" y="1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2" name="Google Shape;2592;p45"/>
            <p:cNvSpPr/>
            <p:nvPr/>
          </p:nvSpPr>
          <p:spPr>
            <a:xfrm>
              <a:off x="2531102" y="2495079"/>
              <a:ext cx="75901" cy="193203"/>
            </a:xfrm>
            <a:custGeom>
              <a:rect b="b" l="l" r="r" t="t"/>
              <a:pathLst>
                <a:path extrusionOk="0" h="644" w="253">
                  <a:moveTo>
                    <a:pt x="252" y="346"/>
                  </a:moveTo>
                  <a:cubicBezTo>
                    <a:pt x="256" y="244"/>
                    <a:pt x="236" y="138"/>
                    <a:pt x="179" y="53"/>
                  </a:cubicBezTo>
                  <a:cubicBezTo>
                    <a:pt x="164" y="31"/>
                    <a:pt x="145" y="10"/>
                    <a:pt x="119" y="3"/>
                  </a:cubicBezTo>
                  <a:cubicBezTo>
                    <a:pt x="89" y="-6"/>
                    <a:pt x="55" y="8"/>
                    <a:pt x="34" y="33"/>
                  </a:cubicBezTo>
                  <a:cubicBezTo>
                    <a:pt x="13" y="58"/>
                    <a:pt x="4" y="90"/>
                    <a:pt x="1" y="122"/>
                  </a:cubicBezTo>
                  <a:cubicBezTo>
                    <a:pt x="-8" y="219"/>
                    <a:pt x="33" y="313"/>
                    <a:pt x="73" y="402"/>
                  </a:cubicBezTo>
                  <a:cubicBezTo>
                    <a:pt x="91" y="443"/>
                    <a:pt x="207" y="644"/>
                    <a:pt x="207" y="644"/>
                  </a:cubicBezTo>
                  <a:cubicBezTo>
                    <a:pt x="207" y="644"/>
                    <a:pt x="250" y="403"/>
                    <a:pt x="252" y="34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3" name="Google Shape;2593;p45"/>
            <p:cNvSpPr/>
            <p:nvPr/>
          </p:nvSpPr>
          <p:spPr>
            <a:xfrm>
              <a:off x="2586303" y="2487879"/>
              <a:ext cx="60601" cy="207303"/>
            </a:xfrm>
            <a:custGeom>
              <a:rect b="b" l="l" r="r" t="t"/>
              <a:pathLst>
                <a:path extrusionOk="0" h="691" w="202">
                  <a:moveTo>
                    <a:pt x="192" y="100"/>
                  </a:moveTo>
                  <a:cubicBezTo>
                    <a:pt x="185" y="60"/>
                    <a:pt x="168" y="14"/>
                    <a:pt x="128" y="3"/>
                  </a:cubicBezTo>
                  <a:cubicBezTo>
                    <a:pt x="98" y="-6"/>
                    <a:pt x="65" y="12"/>
                    <a:pt x="45" y="38"/>
                  </a:cubicBezTo>
                  <a:cubicBezTo>
                    <a:pt x="27" y="63"/>
                    <a:pt x="19" y="95"/>
                    <a:pt x="12" y="126"/>
                  </a:cubicBezTo>
                  <a:cubicBezTo>
                    <a:pt x="-19" y="278"/>
                    <a:pt x="18" y="691"/>
                    <a:pt x="18" y="691"/>
                  </a:cubicBezTo>
                  <a:cubicBezTo>
                    <a:pt x="18" y="691"/>
                    <a:pt x="92" y="587"/>
                    <a:pt x="114" y="548"/>
                  </a:cubicBezTo>
                  <a:cubicBezTo>
                    <a:pt x="150" y="484"/>
                    <a:pt x="175" y="415"/>
                    <a:pt x="189" y="343"/>
                  </a:cubicBezTo>
                  <a:cubicBezTo>
                    <a:pt x="204" y="264"/>
                    <a:pt x="206" y="181"/>
                    <a:pt x="192" y="10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4" name="Google Shape;2594;p45"/>
            <p:cNvSpPr/>
            <p:nvPr/>
          </p:nvSpPr>
          <p:spPr>
            <a:xfrm>
              <a:off x="2469001" y="2530180"/>
              <a:ext cx="123002" cy="165903"/>
            </a:xfrm>
            <a:custGeom>
              <a:rect b="b" l="l" r="r" t="t"/>
              <a:pathLst>
                <a:path extrusionOk="0" h="553" w="410">
                  <a:moveTo>
                    <a:pt x="331" y="261"/>
                  </a:moveTo>
                  <a:cubicBezTo>
                    <a:pt x="293" y="166"/>
                    <a:pt x="232" y="78"/>
                    <a:pt x="146" y="23"/>
                  </a:cubicBezTo>
                  <a:cubicBezTo>
                    <a:pt x="123" y="9"/>
                    <a:pt x="98" y="-3"/>
                    <a:pt x="71" y="1"/>
                  </a:cubicBezTo>
                  <a:cubicBezTo>
                    <a:pt x="39" y="5"/>
                    <a:pt x="14" y="32"/>
                    <a:pt x="5" y="63"/>
                  </a:cubicBezTo>
                  <a:cubicBezTo>
                    <a:pt x="-4" y="94"/>
                    <a:pt x="1" y="127"/>
                    <a:pt x="11" y="158"/>
                  </a:cubicBezTo>
                  <a:cubicBezTo>
                    <a:pt x="41" y="250"/>
                    <a:pt x="117" y="320"/>
                    <a:pt x="189" y="385"/>
                  </a:cubicBezTo>
                  <a:cubicBezTo>
                    <a:pt x="222" y="415"/>
                    <a:pt x="410" y="553"/>
                    <a:pt x="410" y="553"/>
                  </a:cubicBezTo>
                  <a:cubicBezTo>
                    <a:pt x="410" y="553"/>
                    <a:pt x="352" y="315"/>
                    <a:pt x="331" y="2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5" name="Google Shape;2595;p45"/>
            <p:cNvSpPr/>
            <p:nvPr/>
          </p:nvSpPr>
          <p:spPr>
            <a:xfrm>
              <a:off x="2591704" y="2547280"/>
              <a:ext cx="136202" cy="147902"/>
            </a:xfrm>
            <a:custGeom>
              <a:rect b="b" l="l" r="r" t="t"/>
              <a:pathLst>
                <a:path extrusionOk="0" h="493" w="454">
                  <a:moveTo>
                    <a:pt x="247" y="326"/>
                  </a:moveTo>
                  <a:cubicBezTo>
                    <a:pt x="327" y="262"/>
                    <a:pt x="399" y="184"/>
                    <a:pt x="439" y="96"/>
                  </a:cubicBezTo>
                  <a:cubicBezTo>
                    <a:pt x="449" y="74"/>
                    <a:pt x="458" y="49"/>
                    <a:pt x="453" y="30"/>
                  </a:cubicBezTo>
                  <a:cubicBezTo>
                    <a:pt x="446" y="7"/>
                    <a:pt x="420" y="-3"/>
                    <a:pt x="393" y="1"/>
                  </a:cubicBezTo>
                  <a:cubicBezTo>
                    <a:pt x="365" y="5"/>
                    <a:pt x="336" y="20"/>
                    <a:pt x="311" y="39"/>
                  </a:cubicBezTo>
                  <a:cubicBezTo>
                    <a:pt x="232" y="96"/>
                    <a:pt x="178" y="180"/>
                    <a:pt x="127" y="260"/>
                  </a:cubicBezTo>
                  <a:cubicBezTo>
                    <a:pt x="104" y="296"/>
                    <a:pt x="0" y="493"/>
                    <a:pt x="0" y="493"/>
                  </a:cubicBezTo>
                  <a:cubicBezTo>
                    <a:pt x="0" y="493"/>
                    <a:pt x="202" y="361"/>
                    <a:pt x="247" y="32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6" name="Google Shape;2596;p45"/>
            <p:cNvSpPr/>
            <p:nvPr/>
          </p:nvSpPr>
          <p:spPr>
            <a:xfrm>
              <a:off x="2400900" y="2637282"/>
              <a:ext cx="191103" cy="60301"/>
            </a:xfrm>
            <a:custGeom>
              <a:rect b="b" l="l" r="r" t="t"/>
              <a:pathLst>
                <a:path extrusionOk="0" h="201" w="637">
                  <a:moveTo>
                    <a:pt x="339" y="200"/>
                  </a:moveTo>
                  <a:cubicBezTo>
                    <a:pt x="237" y="193"/>
                    <a:pt x="133" y="169"/>
                    <a:pt x="50" y="120"/>
                  </a:cubicBezTo>
                  <a:cubicBezTo>
                    <a:pt x="29" y="107"/>
                    <a:pt x="8" y="92"/>
                    <a:pt x="2" y="73"/>
                  </a:cubicBezTo>
                  <a:cubicBezTo>
                    <a:pt x="-6" y="50"/>
                    <a:pt x="10" y="28"/>
                    <a:pt x="35" y="15"/>
                  </a:cubicBezTo>
                  <a:cubicBezTo>
                    <a:pt x="60" y="2"/>
                    <a:pt x="92" y="-1"/>
                    <a:pt x="124" y="0"/>
                  </a:cubicBezTo>
                  <a:cubicBezTo>
                    <a:pt x="220" y="2"/>
                    <a:pt x="313" y="40"/>
                    <a:pt x="400" y="77"/>
                  </a:cubicBezTo>
                  <a:cubicBezTo>
                    <a:pt x="440" y="94"/>
                    <a:pt x="637" y="196"/>
                    <a:pt x="637" y="196"/>
                  </a:cubicBezTo>
                  <a:cubicBezTo>
                    <a:pt x="637" y="196"/>
                    <a:pt x="396" y="204"/>
                    <a:pt x="339" y="200"/>
                  </a:cubicBezTo>
                  <a:close/>
                </a:path>
              </a:pathLst>
            </a:custGeom>
            <a:solidFill>
              <a:schemeClr val="lt2"/>
            </a:solidFill>
            <a:ln>
              <a:noFill/>
            </a:ln>
          </p:spPr>
          <p:txBody>
            <a:bodyPr anchorCtr="1" anchor="ctr" bIns="27350" lIns="90000" spcFirstLastPara="1" rIns="90000" wrap="square" tIns="27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7" name="Google Shape;2597;p45"/>
            <p:cNvSpPr/>
            <p:nvPr/>
          </p:nvSpPr>
          <p:spPr>
            <a:xfrm>
              <a:off x="2451301" y="2660382"/>
              <a:ext cx="144602" cy="39301"/>
            </a:xfrm>
            <a:custGeom>
              <a:rect b="b" l="l" r="r" t="t"/>
              <a:pathLst>
                <a:path extrusionOk="0" h="131" w="482">
                  <a:moveTo>
                    <a:pt x="482" y="131"/>
                  </a:moveTo>
                  <a:cubicBezTo>
                    <a:pt x="440" y="125"/>
                    <a:pt x="398" y="115"/>
                    <a:pt x="358" y="105"/>
                  </a:cubicBezTo>
                  <a:cubicBezTo>
                    <a:pt x="318" y="94"/>
                    <a:pt x="279" y="82"/>
                    <a:pt x="240" y="71"/>
                  </a:cubicBezTo>
                  <a:cubicBezTo>
                    <a:pt x="200" y="60"/>
                    <a:pt x="161" y="49"/>
                    <a:pt x="122" y="39"/>
                  </a:cubicBezTo>
                  <a:cubicBezTo>
                    <a:pt x="82" y="29"/>
                    <a:pt x="42" y="21"/>
                    <a:pt x="0" y="12"/>
                  </a:cubicBezTo>
                  <a:cubicBezTo>
                    <a:pt x="41" y="0"/>
                    <a:pt x="85" y="-2"/>
                    <a:pt x="128" y="1"/>
                  </a:cubicBezTo>
                  <a:cubicBezTo>
                    <a:pt x="170" y="4"/>
                    <a:pt x="213" y="12"/>
                    <a:pt x="253" y="24"/>
                  </a:cubicBezTo>
                  <a:cubicBezTo>
                    <a:pt x="294" y="36"/>
                    <a:pt x="333" y="51"/>
                    <a:pt x="371" y="68"/>
                  </a:cubicBezTo>
                  <a:cubicBezTo>
                    <a:pt x="409" y="87"/>
                    <a:pt x="446" y="107"/>
                    <a:pt x="482" y="131"/>
                  </a:cubicBezTo>
                  <a:close/>
                </a:path>
              </a:pathLst>
            </a:custGeom>
            <a:solidFill>
              <a:schemeClr val="accent2"/>
            </a:solidFill>
            <a:ln>
              <a:noFill/>
            </a:ln>
          </p:spPr>
          <p:txBody>
            <a:bodyPr anchorCtr="1" anchor="ctr" bIns="2150" lIns="90000" spcFirstLastPara="1" rIns="90000" wrap="square" tIns="2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8" name="Google Shape;2598;p45"/>
            <p:cNvSpPr/>
            <p:nvPr/>
          </p:nvSpPr>
          <p:spPr>
            <a:xfrm>
              <a:off x="2592004" y="2539480"/>
              <a:ext cx="27900" cy="156603"/>
            </a:xfrm>
            <a:custGeom>
              <a:rect b="b" l="l" r="r" t="t"/>
              <a:pathLst>
                <a:path extrusionOk="0" h="522" w="93">
                  <a:moveTo>
                    <a:pt x="93" y="0"/>
                  </a:moveTo>
                  <a:cubicBezTo>
                    <a:pt x="93" y="45"/>
                    <a:pt x="90" y="89"/>
                    <a:pt x="86" y="133"/>
                  </a:cubicBezTo>
                  <a:cubicBezTo>
                    <a:pt x="82" y="177"/>
                    <a:pt x="76" y="221"/>
                    <a:pt x="70" y="264"/>
                  </a:cubicBezTo>
                  <a:cubicBezTo>
                    <a:pt x="63" y="308"/>
                    <a:pt x="55" y="351"/>
                    <a:pt x="44" y="395"/>
                  </a:cubicBezTo>
                  <a:cubicBezTo>
                    <a:pt x="33" y="438"/>
                    <a:pt x="20" y="481"/>
                    <a:pt x="0" y="522"/>
                  </a:cubicBezTo>
                  <a:cubicBezTo>
                    <a:pt x="0" y="477"/>
                    <a:pt x="2" y="433"/>
                    <a:pt x="5" y="388"/>
                  </a:cubicBezTo>
                  <a:cubicBezTo>
                    <a:pt x="10" y="345"/>
                    <a:pt x="14" y="301"/>
                    <a:pt x="22" y="257"/>
                  </a:cubicBezTo>
                  <a:cubicBezTo>
                    <a:pt x="28" y="213"/>
                    <a:pt x="37" y="169"/>
                    <a:pt x="48" y="127"/>
                  </a:cubicBezTo>
                  <a:cubicBezTo>
                    <a:pt x="60" y="83"/>
                    <a:pt x="73" y="40"/>
                    <a:pt x="93"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599" name="Google Shape;2599;p45"/>
            <p:cNvSpPr/>
            <p:nvPr/>
          </p:nvSpPr>
          <p:spPr>
            <a:xfrm>
              <a:off x="2506502" y="2575781"/>
              <a:ext cx="87901" cy="124502"/>
            </a:xfrm>
            <a:custGeom>
              <a:rect b="b" l="l" r="r" t="t"/>
              <a:pathLst>
                <a:path extrusionOk="0" h="415" w="293">
                  <a:moveTo>
                    <a:pt x="293" y="415"/>
                  </a:moveTo>
                  <a:cubicBezTo>
                    <a:pt x="264" y="382"/>
                    <a:pt x="239" y="348"/>
                    <a:pt x="214" y="313"/>
                  </a:cubicBezTo>
                  <a:cubicBezTo>
                    <a:pt x="190" y="278"/>
                    <a:pt x="166" y="244"/>
                    <a:pt x="143" y="209"/>
                  </a:cubicBezTo>
                  <a:lnTo>
                    <a:pt x="72" y="105"/>
                  </a:lnTo>
                  <a:cubicBezTo>
                    <a:pt x="48" y="71"/>
                    <a:pt x="24" y="36"/>
                    <a:pt x="0" y="0"/>
                  </a:cubicBezTo>
                  <a:cubicBezTo>
                    <a:pt x="38" y="21"/>
                    <a:pt x="71" y="50"/>
                    <a:pt x="102" y="81"/>
                  </a:cubicBezTo>
                  <a:cubicBezTo>
                    <a:pt x="132" y="112"/>
                    <a:pt x="159" y="146"/>
                    <a:pt x="184" y="182"/>
                  </a:cubicBezTo>
                  <a:cubicBezTo>
                    <a:pt x="208" y="217"/>
                    <a:pt x="229" y="255"/>
                    <a:pt x="248" y="294"/>
                  </a:cubicBezTo>
                  <a:cubicBezTo>
                    <a:pt x="266" y="333"/>
                    <a:pt x="282" y="373"/>
                    <a:pt x="293" y="41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0" name="Google Shape;2600;p45"/>
            <p:cNvSpPr/>
            <p:nvPr/>
          </p:nvSpPr>
          <p:spPr>
            <a:xfrm>
              <a:off x="2595904" y="2579381"/>
              <a:ext cx="100202" cy="114602"/>
            </a:xfrm>
            <a:custGeom>
              <a:rect b="b" l="l" r="r" t="t"/>
              <a:pathLst>
                <a:path extrusionOk="0" h="382" w="334">
                  <a:moveTo>
                    <a:pt x="334" y="0"/>
                  </a:moveTo>
                  <a:cubicBezTo>
                    <a:pt x="309" y="36"/>
                    <a:pt x="284" y="69"/>
                    <a:pt x="259" y="103"/>
                  </a:cubicBezTo>
                  <a:cubicBezTo>
                    <a:pt x="233" y="137"/>
                    <a:pt x="208" y="170"/>
                    <a:pt x="181" y="202"/>
                  </a:cubicBezTo>
                  <a:cubicBezTo>
                    <a:pt x="154" y="235"/>
                    <a:pt x="126" y="266"/>
                    <a:pt x="97" y="297"/>
                  </a:cubicBezTo>
                  <a:cubicBezTo>
                    <a:pt x="67" y="327"/>
                    <a:pt x="36" y="357"/>
                    <a:pt x="0" y="382"/>
                  </a:cubicBezTo>
                  <a:cubicBezTo>
                    <a:pt x="21" y="344"/>
                    <a:pt x="43" y="308"/>
                    <a:pt x="67" y="273"/>
                  </a:cubicBezTo>
                  <a:cubicBezTo>
                    <a:pt x="91" y="238"/>
                    <a:pt x="116" y="204"/>
                    <a:pt x="143" y="171"/>
                  </a:cubicBezTo>
                  <a:cubicBezTo>
                    <a:pt x="170" y="139"/>
                    <a:pt x="199" y="107"/>
                    <a:pt x="230" y="78"/>
                  </a:cubicBezTo>
                  <a:cubicBezTo>
                    <a:pt x="262" y="48"/>
                    <a:pt x="295" y="20"/>
                    <a:pt x="33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1" name="Google Shape;2601;p45"/>
            <p:cNvSpPr/>
            <p:nvPr/>
          </p:nvSpPr>
          <p:spPr>
            <a:xfrm>
              <a:off x="2577003" y="2678983"/>
              <a:ext cx="38701" cy="50701"/>
            </a:xfrm>
            <a:custGeom>
              <a:rect b="b" l="l" r="r" t="t"/>
              <a:pathLst>
                <a:path extrusionOk="0" h="169" w="129">
                  <a:moveTo>
                    <a:pt x="125" y="129"/>
                  </a:moveTo>
                  <a:cubicBezTo>
                    <a:pt x="122" y="144"/>
                    <a:pt x="115" y="162"/>
                    <a:pt x="100" y="167"/>
                  </a:cubicBezTo>
                  <a:cubicBezTo>
                    <a:pt x="82" y="173"/>
                    <a:pt x="63" y="160"/>
                    <a:pt x="51" y="146"/>
                  </a:cubicBezTo>
                  <a:cubicBezTo>
                    <a:pt x="28" y="121"/>
                    <a:pt x="11" y="91"/>
                    <a:pt x="1" y="59"/>
                  </a:cubicBezTo>
                  <a:cubicBezTo>
                    <a:pt x="0" y="56"/>
                    <a:pt x="0" y="53"/>
                    <a:pt x="0" y="50"/>
                  </a:cubicBezTo>
                  <a:cubicBezTo>
                    <a:pt x="1" y="48"/>
                    <a:pt x="2" y="45"/>
                    <a:pt x="4" y="43"/>
                  </a:cubicBezTo>
                  <a:cubicBezTo>
                    <a:pt x="23" y="21"/>
                    <a:pt x="84" y="-18"/>
                    <a:pt x="111" y="9"/>
                  </a:cubicBezTo>
                  <a:cubicBezTo>
                    <a:pt x="123" y="21"/>
                    <a:pt x="125" y="45"/>
                    <a:pt x="127" y="60"/>
                  </a:cubicBezTo>
                  <a:cubicBezTo>
                    <a:pt x="131" y="82"/>
                    <a:pt x="130" y="106"/>
                    <a:pt x="125" y="129"/>
                  </a:cubicBezTo>
                  <a:close/>
                </a:path>
              </a:pathLst>
            </a:custGeom>
            <a:solidFill>
              <a:schemeClr val="dk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2" name="Google Shape;2602;p45"/>
            <p:cNvSpPr/>
            <p:nvPr/>
          </p:nvSpPr>
          <p:spPr>
            <a:xfrm>
              <a:off x="2395200" y="3058190"/>
              <a:ext cx="103202" cy="966616"/>
            </a:xfrm>
            <a:custGeom>
              <a:rect b="b" l="l" r="r" t="t"/>
              <a:pathLst>
                <a:path extrusionOk="0" h="3222" w="344">
                  <a:moveTo>
                    <a:pt x="96" y="3222"/>
                  </a:moveTo>
                  <a:cubicBezTo>
                    <a:pt x="314" y="2641"/>
                    <a:pt x="389" y="2104"/>
                    <a:pt x="318" y="1623"/>
                  </a:cubicBezTo>
                  <a:cubicBezTo>
                    <a:pt x="291" y="1439"/>
                    <a:pt x="241" y="1256"/>
                    <a:pt x="193" y="1080"/>
                  </a:cubicBezTo>
                  <a:cubicBezTo>
                    <a:pt x="166" y="984"/>
                    <a:pt x="140" y="884"/>
                    <a:pt x="116" y="786"/>
                  </a:cubicBezTo>
                  <a:cubicBezTo>
                    <a:pt x="49" y="500"/>
                    <a:pt x="7" y="277"/>
                    <a:pt x="78" y="10"/>
                  </a:cubicBezTo>
                  <a:lnTo>
                    <a:pt x="38" y="0"/>
                  </a:lnTo>
                  <a:cubicBezTo>
                    <a:pt x="-35" y="275"/>
                    <a:pt x="8" y="503"/>
                    <a:pt x="77" y="795"/>
                  </a:cubicBezTo>
                  <a:cubicBezTo>
                    <a:pt x="100" y="894"/>
                    <a:pt x="127" y="994"/>
                    <a:pt x="153" y="1091"/>
                  </a:cubicBezTo>
                  <a:cubicBezTo>
                    <a:pt x="201" y="1266"/>
                    <a:pt x="250" y="1447"/>
                    <a:pt x="277" y="1629"/>
                  </a:cubicBezTo>
                  <a:cubicBezTo>
                    <a:pt x="347" y="2103"/>
                    <a:pt x="273" y="2633"/>
                    <a:pt x="57" y="3207"/>
                  </a:cubicBezTo>
                  <a:lnTo>
                    <a:pt x="96" y="322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3" name="Google Shape;2603;p45"/>
            <p:cNvSpPr/>
            <p:nvPr/>
          </p:nvSpPr>
          <p:spPr>
            <a:xfrm>
              <a:off x="2234996" y="2864086"/>
              <a:ext cx="166503" cy="191103"/>
            </a:xfrm>
            <a:custGeom>
              <a:rect b="b" l="l" r="r" t="t"/>
              <a:pathLst>
                <a:path extrusionOk="0" h="637" w="555">
                  <a:moveTo>
                    <a:pt x="249" y="417"/>
                  </a:moveTo>
                  <a:cubicBezTo>
                    <a:pt x="151" y="334"/>
                    <a:pt x="63" y="231"/>
                    <a:pt x="16" y="120"/>
                  </a:cubicBezTo>
                  <a:cubicBezTo>
                    <a:pt x="4" y="91"/>
                    <a:pt x="-5" y="60"/>
                    <a:pt x="2" y="36"/>
                  </a:cubicBezTo>
                  <a:cubicBezTo>
                    <a:pt x="12" y="7"/>
                    <a:pt x="45" y="-5"/>
                    <a:pt x="80" y="1"/>
                  </a:cubicBezTo>
                  <a:cubicBezTo>
                    <a:pt x="114" y="7"/>
                    <a:pt x="149" y="28"/>
                    <a:pt x="181" y="53"/>
                  </a:cubicBezTo>
                  <a:cubicBezTo>
                    <a:pt x="277" y="128"/>
                    <a:pt x="342" y="236"/>
                    <a:pt x="403" y="339"/>
                  </a:cubicBezTo>
                  <a:cubicBezTo>
                    <a:pt x="431" y="385"/>
                    <a:pt x="555" y="637"/>
                    <a:pt x="555" y="637"/>
                  </a:cubicBezTo>
                  <a:cubicBezTo>
                    <a:pt x="555" y="637"/>
                    <a:pt x="304" y="464"/>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4" name="Google Shape;2604;p45"/>
            <p:cNvSpPr/>
            <p:nvPr/>
          </p:nvSpPr>
          <p:spPr>
            <a:xfrm>
              <a:off x="2418000" y="2873686"/>
              <a:ext cx="180003" cy="188103"/>
            </a:xfrm>
            <a:custGeom>
              <a:rect b="b" l="l" r="r" t="t"/>
              <a:pathLst>
                <a:path extrusionOk="0" h="627" w="600">
                  <a:moveTo>
                    <a:pt x="155" y="279"/>
                  </a:moveTo>
                  <a:cubicBezTo>
                    <a:pt x="220" y="168"/>
                    <a:pt x="313" y="69"/>
                    <a:pt x="431" y="17"/>
                  </a:cubicBezTo>
                  <a:cubicBezTo>
                    <a:pt x="481" y="-4"/>
                    <a:pt x="540" y="-16"/>
                    <a:pt x="583" y="48"/>
                  </a:cubicBezTo>
                  <a:cubicBezTo>
                    <a:pt x="613" y="101"/>
                    <a:pt x="599" y="160"/>
                    <a:pt x="573" y="211"/>
                  </a:cubicBezTo>
                  <a:cubicBezTo>
                    <a:pt x="518" y="320"/>
                    <a:pt x="411" y="393"/>
                    <a:pt x="308" y="460"/>
                  </a:cubicBezTo>
                  <a:cubicBezTo>
                    <a:pt x="261" y="491"/>
                    <a:pt x="0" y="627"/>
                    <a:pt x="0" y="627"/>
                  </a:cubicBezTo>
                  <a:cubicBezTo>
                    <a:pt x="0" y="627"/>
                    <a:pt x="119" y="342"/>
                    <a:pt x="155"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5" name="Google Shape;2605;p45"/>
            <p:cNvSpPr/>
            <p:nvPr/>
          </p:nvSpPr>
          <p:spPr>
            <a:xfrm>
              <a:off x="2357699" y="2807985"/>
              <a:ext cx="87601" cy="247204"/>
            </a:xfrm>
            <a:custGeom>
              <a:rect b="b" l="l" r="r" t="t"/>
              <a:pathLst>
                <a:path extrusionOk="0" h="824" w="292">
                  <a:moveTo>
                    <a:pt x="30" y="472"/>
                  </a:moveTo>
                  <a:cubicBezTo>
                    <a:pt x="-6" y="348"/>
                    <a:pt x="-14" y="213"/>
                    <a:pt x="30" y="92"/>
                  </a:cubicBezTo>
                  <a:cubicBezTo>
                    <a:pt x="41" y="61"/>
                    <a:pt x="58" y="29"/>
                    <a:pt x="86" y="12"/>
                  </a:cubicBezTo>
                  <a:cubicBezTo>
                    <a:pt x="121" y="-8"/>
                    <a:pt x="168" y="-1"/>
                    <a:pt x="201" y="23"/>
                  </a:cubicBezTo>
                  <a:cubicBezTo>
                    <a:pt x="233" y="46"/>
                    <a:pt x="254" y="83"/>
                    <a:pt x="268" y="121"/>
                  </a:cubicBezTo>
                  <a:cubicBezTo>
                    <a:pt x="309" y="236"/>
                    <a:pt x="288" y="364"/>
                    <a:pt x="267" y="485"/>
                  </a:cubicBezTo>
                  <a:cubicBezTo>
                    <a:pt x="257" y="541"/>
                    <a:pt x="177" y="824"/>
                    <a:pt x="177" y="824"/>
                  </a:cubicBezTo>
                  <a:cubicBezTo>
                    <a:pt x="177" y="824"/>
                    <a:pt x="51" y="542"/>
                    <a:pt x="30"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6" name="Google Shape;2606;p45"/>
            <p:cNvSpPr/>
            <p:nvPr/>
          </p:nvSpPr>
          <p:spPr>
            <a:xfrm>
              <a:off x="2296198" y="2817585"/>
              <a:ext cx="118802" cy="245104"/>
            </a:xfrm>
            <a:custGeom>
              <a:rect b="b" l="l" r="r" t="t"/>
              <a:pathLst>
                <a:path extrusionOk="0" h="817" w="396">
                  <a:moveTo>
                    <a:pt x="1" y="149"/>
                  </a:moveTo>
                  <a:cubicBezTo>
                    <a:pt x="-3" y="97"/>
                    <a:pt x="3" y="36"/>
                    <a:pt x="49" y="10"/>
                  </a:cubicBezTo>
                  <a:cubicBezTo>
                    <a:pt x="83" y="-10"/>
                    <a:pt x="130" y="1"/>
                    <a:pt x="160" y="27"/>
                  </a:cubicBezTo>
                  <a:cubicBezTo>
                    <a:pt x="191" y="53"/>
                    <a:pt x="210" y="90"/>
                    <a:pt x="228" y="126"/>
                  </a:cubicBezTo>
                  <a:cubicBezTo>
                    <a:pt x="313" y="300"/>
                    <a:pt x="396" y="817"/>
                    <a:pt x="396" y="817"/>
                  </a:cubicBezTo>
                  <a:cubicBezTo>
                    <a:pt x="396" y="817"/>
                    <a:pt x="273" y="713"/>
                    <a:pt x="234" y="672"/>
                  </a:cubicBezTo>
                  <a:cubicBezTo>
                    <a:pt x="171" y="605"/>
                    <a:pt x="119" y="528"/>
                    <a:pt x="80" y="446"/>
                  </a:cubicBezTo>
                  <a:cubicBezTo>
                    <a:pt x="36" y="353"/>
                    <a:pt x="9" y="252"/>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7" name="Google Shape;2607;p45"/>
            <p:cNvSpPr/>
            <p:nvPr/>
          </p:nvSpPr>
          <p:spPr>
            <a:xfrm>
              <a:off x="2414700" y="2830185"/>
              <a:ext cx="110102" cy="234004"/>
            </a:xfrm>
            <a:custGeom>
              <a:rect b="b" l="l" r="r" t="t"/>
              <a:pathLst>
                <a:path extrusionOk="0" h="780" w="367">
                  <a:moveTo>
                    <a:pt x="7" y="399"/>
                  </a:moveTo>
                  <a:cubicBezTo>
                    <a:pt x="24" y="271"/>
                    <a:pt x="71" y="144"/>
                    <a:pt x="160" y="50"/>
                  </a:cubicBezTo>
                  <a:cubicBezTo>
                    <a:pt x="183" y="26"/>
                    <a:pt x="211" y="4"/>
                    <a:pt x="244" y="0"/>
                  </a:cubicBezTo>
                  <a:cubicBezTo>
                    <a:pt x="284" y="-5"/>
                    <a:pt x="324" y="21"/>
                    <a:pt x="344" y="55"/>
                  </a:cubicBezTo>
                  <a:cubicBezTo>
                    <a:pt x="365" y="90"/>
                    <a:pt x="369" y="132"/>
                    <a:pt x="366" y="173"/>
                  </a:cubicBezTo>
                  <a:cubicBezTo>
                    <a:pt x="358" y="296"/>
                    <a:pt x="287" y="404"/>
                    <a:pt x="219" y="506"/>
                  </a:cubicBezTo>
                  <a:cubicBezTo>
                    <a:pt x="187" y="553"/>
                    <a:pt x="0" y="780"/>
                    <a:pt x="0" y="780"/>
                  </a:cubicBezTo>
                  <a:cubicBezTo>
                    <a:pt x="0" y="780"/>
                    <a:pt x="-2" y="471"/>
                    <a:pt x="7"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8" name="Google Shape;2608;p45"/>
            <p:cNvSpPr/>
            <p:nvPr/>
          </p:nvSpPr>
          <p:spPr>
            <a:xfrm>
              <a:off x="2206196" y="2918387"/>
              <a:ext cx="208803" cy="144302"/>
            </a:xfrm>
            <a:custGeom>
              <a:rect b="b" l="l" r="r" t="t"/>
              <a:pathLst>
                <a:path extrusionOk="0" h="481" w="696">
                  <a:moveTo>
                    <a:pt x="342" y="354"/>
                  </a:moveTo>
                  <a:cubicBezTo>
                    <a:pt x="225" y="300"/>
                    <a:pt x="112" y="226"/>
                    <a:pt x="36" y="132"/>
                  </a:cubicBezTo>
                  <a:cubicBezTo>
                    <a:pt x="17" y="107"/>
                    <a:pt x="-1" y="80"/>
                    <a:pt x="0" y="55"/>
                  </a:cubicBezTo>
                  <a:cubicBezTo>
                    <a:pt x="1" y="25"/>
                    <a:pt x="29" y="5"/>
                    <a:pt x="64" y="1"/>
                  </a:cubicBezTo>
                  <a:cubicBezTo>
                    <a:pt x="99" y="-3"/>
                    <a:pt x="139" y="7"/>
                    <a:pt x="176" y="22"/>
                  </a:cubicBezTo>
                  <a:cubicBezTo>
                    <a:pt x="290" y="68"/>
                    <a:pt x="382" y="154"/>
                    <a:pt x="469" y="236"/>
                  </a:cubicBezTo>
                  <a:cubicBezTo>
                    <a:pt x="508" y="273"/>
                    <a:pt x="696" y="481"/>
                    <a:pt x="696" y="481"/>
                  </a:cubicBezTo>
                  <a:cubicBezTo>
                    <a:pt x="696" y="481"/>
                    <a:pt x="408" y="383"/>
                    <a:pt x="342" y="35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09" name="Google Shape;2609;p45"/>
            <p:cNvSpPr/>
            <p:nvPr/>
          </p:nvSpPr>
          <p:spPr>
            <a:xfrm>
              <a:off x="2414700" y="2940888"/>
              <a:ext cx="221704" cy="123302"/>
            </a:xfrm>
            <a:custGeom>
              <a:rect b="b" l="l" r="r" t="t"/>
              <a:pathLst>
                <a:path extrusionOk="0" h="411" w="739">
                  <a:moveTo>
                    <a:pt x="366" y="323"/>
                  </a:moveTo>
                  <a:cubicBezTo>
                    <a:pt x="488" y="283"/>
                    <a:pt x="608" y="222"/>
                    <a:pt x="694" y="136"/>
                  </a:cubicBezTo>
                  <a:cubicBezTo>
                    <a:pt x="716" y="114"/>
                    <a:pt x="737" y="89"/>
                    <a:pt x="739" y="64"/>
                  </a:cubicBezTo>
                  <a:cubicBezTo>
                    <a:pt x="742" y="34"/>
                    <a:pt x="715" y="11"/>
                    <a:pt x="681" y="3"/>
                  </a:cubicBezTo>
                  <a:cubicBezTo>
                    <a:pt x="647" y="-5"/>
                    <a:pt x="606" y="1"/>
                    <a:pt x="567" y="12"/>
                  </a:cubicBezTo>
                  <a:cubicBezTo>
                    <a:pt x="449" y="45"/>
                    <a:pt x="349" y="120"/>
                    <a:pt x="253" y="192"/>
                  </a:cubicBezTo>
                  <a:cubicBezTo>
                    <a:pt x="210" y="225"/>
                    <a:pt x="0" y="411"/>
                    <a:pt x="0" y="411"/>
                  </a:cubicBezTo>
                  <a:cubicBezTo>
                    <a:pt x="0" y="411"/>
                    <a:pt x="297" y="345"/>
                    <a:pt x="366"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0" name="Google Shape;2610;p45"/>
            <p:cNvSpPr/>
            <p:nvPr/>
          </p:nvSpPr>
          <p:spPr>
            <a:xfrm>
              <a:off x="2411100" y="2981388"/>
              <a:ext cx="165903" cy="87901"/>
            </a:xfrm>
            <a:custGeom>
              <a:rect b="b" l="l" r="r" t="t"/>
              <a:pathLst>
                <a:path extrusionOk="0" h="293" w="553">
                  <a:moveTo>
                    <a:pt x="0" y="293"/>
                  </a:moveTo>
                  <a:cubicBezTo>
                    <a:pt x="48" y="270"/>
                    <a:pt x="94" y="244"/>
                    <a:pt x="139" y="217"/>
                  </a:cubicBezTo>
                  <a:cubicBezTo>
                    <a:pt x="161" y="204"/>
                    <a:pt x="183" y="190"/>
                    <a:pt x="206" y="177"/>
                  </a:cubicBezTo>
                  <a:cubicBezTo>
                    <a:pt x="217" y="170"/>
                    <a:pt x="228" y="163"/>
                    <a:pt x="239" y="156"/>
                  </a:cubicBezTo>
                  <a:lnTo>
                    <a:pt x="273" y="136"/>
                  </a:lnTo>
                  <a:cubicBezTo>
                    <a:pt x="318" y="110"/>
                    <a:pt x="363" y="85"/>
                    <a:pt x="409" y="62"/>
                  </a:cubicBezTo>
                  <a:cubicBezTo>
                    <a:pt x="456" y="39"/>
                    <a:pt x="503" y="19"/>
                    <a:pt x="553" y="0"/>
                  </a:cubicBezTo>
                  <a:cubicBezTo>
                    <a:pt x="499" y="2"/>
                    <a:pt x="447" y="15"/>
                    <a:pt x="397" y="33"/>
                  </a:cubicBezTo>
                  <a:cubicBezTo>
                    <a:pt x="346" y="51"/>
                    <a:pt x="298" y="74"/>
                    <a:pt x="252" y="101"/>
                  </a:cubicBezTo>
                  <a:cubicBezTo>
                    <a:pt x="230" y="115"/>
                    <a:pt x="207" y="129"/>
                    <a:pt x="185" y="144"/>
                  </a:cubicBezTo>
                  <a:cubicBezTo>
                    <a:pt x="163" y="159"/>
                    <a:pt x="142" y="174"/>
                    <a:pt x="121" y="191"/>
                  </a:cubicBezTo>
                  <a:cubicBezTo>
                    <a:pt x="79" y="222"/>
                    <a:pt x="39" y="256"/>
                    <a:pt x="0" y="29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1" name="Google Shape;2611;p45"/>
            <p:cNvSpPr/>
            <p:nvPr/>
          </p:nvSpPr>
          <p:spPr>
            <a:xfrm>
              <a:off x="2332198" y="2881186"/>
              <a:ext cx="82501" cy="183003"/>
            </a:xfrm>
            <a:custGeom>
              <a:rect b="b" l="l" r="r" t="t"/>
              <a:pathLst>
                <a:path extrusionOk="0" h="610" w="275">
                  <a:moveTo>
                    <a:pt x="0" y="0"/>
                  </a:moveTo>
                  <a:cubicBezTo>
                    <a:pt x="18" y="53"/>
                    <a:pt x="38" y="105"/>
                    <a:pt x="58" y="157"/>
                  </a:cubicBezTo>
                  <a:cubicBezTo>
                    <a:pt x="67" y="183"/>
                    <a:pt x="78" y="209"/>
                    <a:pt x="88" y="235"/>
                  </a:cubicBezTo>
                  <a:lnTo>
                    <a:pt x="120" y="312"/>
                  </a:lnTo>
                  <a:cubicBezTo>
                    <a:pt x="142" y="363"/>
                    <a:pt x="165" y="414"/>
                    <a:pt x="191" y="464"/>
                  </a:cubicBezTo>
                  <a:cubicBezTo>
                    <a:pt x="216" y="514"/>
                    <a:pt x="243" y="563"/>
                    <a:pt x="275" y="610"/>
                  </a:cubicBezTo>
                  <a:cubicBezTo>
                    <a:pt x="258" y="556"/>
                    <a:pt x="239" y="503"/>
                    <a:pt x="220" y="451"/>
                  </a:cubicBezTo>
                  <a:cubicBezTo>
                    <a:pt x="200" y="399"/>
                    <a:pt x="180" y="347"/>
                    <a:pt x="158" y="296"/>
                  </a:cubicBezTo>
                  <a:cubicBezTo>
                    <a:pt x="147" y="271"/>
                    <a:pt x="135" y="245"/>
                    <a:pt x="124" y="219"/>
                  </a:cubicBezTo>
                  <a:cubicBezTo>
                    <a:pt x="112" y="194"/>
                    <a:pt x="100" y="169"/>
                    <a:pt x="87" y="144"/>
                  </a:cubicBezTo>
                  <a:cubicBezTo>
                    <a:pt x="61" y="94"/>
                    <a:pt x="34" y="45"/>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2" name="Google Shape;2612;p45"/>
            <p:cNvSpPr/>
            <p:nvPr/>
          </p:nvSpPr>
          <p:spPr>
            <a:xfrm>
              <a:off x="2413200" y="2890487"/>
              <a:ext cx="68701" cy="179403"/>
            </a:xfrm>
            <a:custGeom>
              <a:rect b="b" l="l" r="r" t="t"/>
              <a:pathLst>
                <a:path extrusionOk="0" h="598" w="229">
                  <a:moveTo>
                    <a:pt x="0" y="598"/>
                  </a:moveTo>
                  <a:cubicBezTo>
                    <a:pt x="21" y="548"/>
                    <a:pt x="39" y="497"/>
                    <a:pt x="57" y="447"/>
                  </a:cubicBezTo>
                  <a:lnTo>
                    <a:pt x="83" y="372"/>
                  </a:lnTo>
                  <a:cubicBezTo>
                    <a:pt x="92" y="347"/>
                    <a:pt x="101" y="321"/>
                    <a:pt x="110" y="296"/>
                  </a:cubicBezTo>
                  <a:cubicBezTo>
                    <a:pt x="128" y="247"/>
                    <a:pt x="147" y="197"/>
                    <a:pt x="167" y="148"/>
                  </a:cubicBezTo>
                  <a:cubicBezTo>
                    <a:pt x="187" y="99"/>
                    <a:pt x="208" y="50"/>
                    <a:pt x="229" y="0"/>
                  </a:cubicBezTo>
                  <a:cubicBezTo>
                    <a:pt x="193" y="41"/>
                    <a:pt x="164" y="87"/>
                    <a:pt x="138" y="134"/>
                  </a:cubicBezTo>
                  <a:cubicBezTo>
                    <a:pt x="112" y="182"/>
                    <a:pt x="90" y="232"/>
                    <a:pt x="71" y="282"/>
                  </a:cubicBezTo>
                  <a:cubicBezTo>
                    <a:pt x="63" y="308"/>
                    <a:pt x="54" y="334"/>
                    <a:pt x="46" y="360"/>
                  </a:cubicBezTo>
                  <a:cubicBezTo>
                    <a:pt x="39" y="386"/>
                    <a:pt x="32" y="412"/>
                    <a:pt x="26" y="438"/>
                  </a:cubicBezTo>
                  <a:cubicBezTo>
                    <a:pt x="14" y="491"/>
                    <a:pt x="5"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3" name="Google Shape;2613;p45"/>
            <p:cNvSpPr/>
            <p:nvPr/>
          </p:nvSpPr>
          <p:spPr>
            <a:xfrm>
              <a:off x="2251797" y="2953488"/>
              <a:ext cx="157503" cy="109202"/>
            </a:xfrm>
            <a:custGeom>
              <a:rect b="b" l="l" r="r" t="t"/>
              <a:pathLst>
                <a:path extrusionOk="0" h="364" w="525">
                  <a:moveTo>
                    <a:pt x="0" y="0"/>
                  </a:moveTo>
                  <a:cubicBezTo>
                    <a:pt x="43" y="32"/>
                    <a:pt x="85" y="64"/>
                    <a:pt x="127" y="96"/>
                  </a:cubicBezTo>
                  <a:lnTo>
                    <a:pt x="191" y="144"/>
                  </a:lnTo>
                  <a:lnTo>
                    <a:pt x="255" y="192"/>
                  </a:lnTo>
                  <a:cubicBezTo>
                    <a:pt x="298" y="223"/>
                    <a:pt x="341" y="254"/>
                    <a:pt x="386" y="283"/>
                  </a:cubicBezTo>
                  <a:cubicBezTo>
                    <a:pt x="430" y="312"/>
                    <a:pt x="476" y="341"/>
                    <a:pt x="525" y="364"/>
                  </a:cubicBezTo>
                  <a:cubicBezTo>
                    <a:pt x="486" y="327"/>
                    <a:pt x="446" y="291"/>
                    <a:pt x="405" y="258"/>
                  </a:cubicBezTo>
                  <a:cubicBezTo>
                    <a:pt x="364" y="223"/>
                    <a:pt x="322" y="190"/>
                    <a:pt x="279" y="158"/>
                  </a:cubicBezTo>
                  <a:cubicBezTo>
                    <a:pt x="236" y="128"/>
                    <a:pt x="192" y="97"/>
                    <a:pt x="146" y="70"/>
                  </a:cubicBezTo>
                  <a:cubicBezTo>
                    <a:pt x="99" y="42"/>
                    <a:pt x="51" y="17"/>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4" name="Google Shape;2614;p45"/>
            <p:cNvSpPr/>
            <p:nvPr/>
          </p:nvSpPr>
          <p:spPr>
            <a:xfrm>
              <a:off x="2385599" y="3045590"/>
              <a:ext cx="47401" cy="63601"/>
            </a:xfrm>
            <a:custGeom>
              <a:rect b="b" l="l" r="r" t="t"/>
              <a:pathLst>
                <a:path extrusionOk="0" h="212" w="158">
                  <a:moveTo>
                    <a:pt x="28" y="172"/>
                  </a:moveTo>
                  <a:cubicBezTo>
                    <a:pt x="37" y="190"/>
                    <a:pt x="50" y="209"/>
                    <a:pt x="71" y="211"/>
                  </a:cubicBezTo>
                  <a:cubicBezTo>
                    <a:pt x="94" y="214"/>
                    <a:pt x="113" y="192"/>
                    <a:pt x="124" y="171"/>
                  </a:cubicBezTo>
                  <a:cubicBezTo>
                    <a:pt x="144" y="133"/>
                    <a:pt x="156" y="91"/>
                    <a:pt x="158" y="49"/>
                  </a:cubicBezTo>
                  <a:cubicBezTo>
                    <a:pt x="158" y="45"/>
                    <a:pt x="158" y="41"/>
                    <a:pt x="157" y="38"/>
                  </a:cubicBezTo>
                  <a:cubicBezTo>
                    <a:pt x="155" y="35"/>
                    <a:pt x="152" y="32"/>
                    <a:pt x="149" y="30"/>
                  </a:cubicBezTo>
                  <a:cubicBezTo>
                    <a:pt x="120" y="8"/>
                    <a:pt x="33" y="-20"/>
                    <a:pt x="7" y="22"/>
                  </a:cubicBezTo>
                  <a:cubicBezTo>
                    <a:pt x="-4" y="39"/>
                    <a:pt x="1" y="69"/>
                    <a:pt x="3" y="88"/>
                  </a:cubicBezTo>
                  <a:cubicBezTo>
                    <a:pt x="7" y="117"/>
                    <a:pt x="15" y="146"/>
                    <a:pt x="28" y="172"/>
                  </a:cubicBezTo>
                  <a:close/>
                </a:path>
              </a:pathLst>
            </a:custGeom>
            <a:solidFill>
              <a:schemeClr val="dk2"/>
            </a:solidFill>
            <a:ln>
              <a:noFill/>
            </a:ln>
          </p:spPr>
          <p:txBody>
            <a:bodyPr anchorCtr="1" anchor="ctr" bIns="31300" lIns="90000" spcFirstLastPara="1" rIns="90000" wrap="square" tIns="31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5" name="Google Shape;2615;p45"/>
            <p:cNvSpPr/>
            <p:nvPr/>
          </p:nvSpPr>
          <p:spPr>
            <a:xfrm>
              <a:off x="2435100" y="3065990"/>
              <a:ext cx="145802" cy="213304"/>
            </a:xfrm>
            <a:custGeom>
              <a:rect b="b" l="l" r="r" t="t"/>
              <a:pathLst>
                <a:path extrusionOk="0" h="711" w="486">
                  <a:moveTo>
                    <a:pt x="486" y="0"/>
                  </a:moveTo>
                  <a:cubicBezTo>
                    <a:pt x="436" y="102"/>
                    <a:pt x="336" y="167"/>
                    <a:pt x="255" y="246"/>
                  </a:cubicBezTo>
                  <a:cubicBezTo>
                    <a:pt x="125" y="369"/>
                    <a:pt x="35" y="533"/>
                    <a:pt x="0" y="708"/>
                  </a:cubicBezTo>
                  <a:cubicBezTo>
                    <a:pt x="54" y="719"/>
                    <a:pt x="107" y="694"/>
                    <a:pt x="155" y="665"/>
                  </a:cubicBezTo>
                  <a:cubicBezTo>
                    <a:pt x="287" y="584"/>
                    <a:pt x="385" y="452"/>
                    <a:pt x="430" y="304"/>
                  </a:cubicBezTo>
                  <a:cubicBezTo>
                    <a:pt x="461" y="206"/>
                    <a:pt x="478" y="103"/>
                    <a:pt x="48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6" name="Google Shape;2616;p45"/>
            <p:cNvSpPr/>
            <p:nvPr/>
          </p:nvSpPr>
          <p:spPr>
            <a:xfrm>
              <a:off x="2433900" y="3112791"/>
              <a:ext cx="122102" cy="165303"/>
            </a:xfrm>
            <a:custGeom>
              <a:rect b="b" l="l" r="r" t="t"/>
              <a:pathLst>
                <a:path extrusionOk="0" h="551" w="407">
                  <a:moveTo>
                    <a:pt x="407" y="0"/>
                  </a:moveTo>
                  <a:cubicBezTo>
                    <a:pt x="368" y="42"/>
                    <a:pt x="329" y="84"/>
                    <a:pt x="290" y="126"/>
                  </a:cubicBezTo>
                  <a:cubicBezTo>
                    <a:pt x="271" y="147"/>
                    <a:pt x="252" y="168"/>
                    <a:pt x="233" y="190"/>
                  </a:cubicBezTo>
                  <a:cubicBezTo>
                    <a:pt x="214" y="211"/>
                    <a:pt x="196" y="233"/>
                    <a:pt x="177" y="255"/>
                  </a:cubicBezTo>
                  <a:cubicBezTo>
                    <a:pt x="141" y="299"/>
                    <a:pt x="106" y="346"/>
                    <a:pt x="75" y="395"/>
                  </a:cubicBezTo>
                  <a:cubicBezTo>
                    <a:pt x="45" y="444"/>
                    <a:pt x="18" y="496"/>
                    <a:pt x="0" y="551"/>
                  </a:cubicBezTo>
                  <a:cubicBezTo>
                    <a:pt x="33" y="503"/>
                    <a:pt x="67" y="458"/>
                    <a:pt x="102" y="413"/>
                  </a:cubicBezTo>
                  <a:cubicBezTo>
                    <a:pt x="136" y="369"/>
                    <a:pt x="172" y="326"/>
                    <a:pt x="209" y="281"/>
                  </a:cubicBezTo>
                  <a:lnTo>
                    <a:pt x="263" y="215"/>
                  </a:lnTo>
                  <a:cubicBezTo>
                    <a:pt x="280" y="192"/>
                    <a:pt x="298" y="170"/>
                    <a:pt x="315" y="147"/>
                  </a:cubicBezTo>
                  <a:cubicBezTo>
                    <a:pt x="349" y="100"/>
                    <a:pt x="382"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7" name="Google Shape;2617;p45"/>
            <p:cNvSpPr/>
            <p:nvPr/>
          </p:nvSpPr>
          <p:spPr>
            <a:xfrm>
              <a:off x="2187595" y="3034189"/>
              <a:ext cx="205803" cy="161103"/>
            </a:xfrm>
            <a:custGeom>
              <a:rect b="b" l="l" r="r" t="t"/>
              <a:pathLst>
                <a:path extrusionOk="0" h="537" w="686">
                  <a:moveTo>
                    <a:pt x="0" y="0"/>
                  </a:moveTo>
                  <a:cubicBezTo>
                    <a:pt x="80" y="80"/>
                    <a:pt x="195" y="111"/>
                    <a:pt x="298" y="160"/>
                  </a:cubicBezTo>
                  <a:cubicBezTo>
                    <a:pt x="459" y="236"/>
                    <a:pt x="597" y="363"/>
                    <a:pt x="686" y="517"/>
                  </a:cubicBezTo>
                  <a:cubicBezTo>
                    <a:pt x="638" y="545"/>
                    <a:pt x="579" y="538"/>
                    <a:pt x="525" y="525"/>
                  </a:cubicBezTo>
                  <a:cubicBezTo>
                    <a:pt x="374" y="491"/>
                    <a:pt x="240" y="396"/>
                    <a:pt x="149" y="270"/>
                  </a:cubicBezTo>
                  <a:cubicBezTo>
                    <a:pt x="89" y="187"/>
                    <a:pt x="40" y="94"/>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8" name="Google Shape;2618;p45"/>
            <p:cNvSpPr/>
            <p:nvPr/>
          </p:nvSpPr>
          <p:spPr>
            <a:xfrm>
              <a:off x="2225996" y="3070790"/>
              <a:ext cx="168303" cy="118202"/>
            </a:xfrm>
            <a:custGeom>
              <a:rect b="b" l="l" r="r" t="t"/>
              <a:pathLst>
                <a:path extrusionOk="0" h="394" w="561">
                  <a:moveTo>
                    <a:pt x="0" y="0"/>
                  </a:moveTo>
                  <a:cubicBezTo>
                    <a:pt x="41" y="41"/>
                    <a:pt x="87" y="76"/>
                    <a:pt x="134" y="109"/>
                  </a:cubicBezTo>
                  <a:cubicBezTo>
                    <a:pt x="158" y="126"/>
                    <a:pt x="182" y="142"/>
                    <a:pt x="206" y="157"/>
                  </a:cubicBezTo>
                  <a:lnTo>
                    <a:pt x="278" y="203"/>
                  </a:lnTo>
                  <a:cubicBezTo>
                    <a:pt x="326" y="234"/>
                    <a:pt x="374" y="263"/>
                    <a:pt x="421" y="294"/>
                  </a:cubicBezTo>
                  <a:cubicBezTo>
                    <a:pt x="468" y="326"/>
                    <a:pt x="514" y="359"/>
                    <a:pt x="561" y="394"/>
                  </a:cubicBezTo>
                  <a:cubicBezTo>
                    <a:pt x="527" y="347"/>
                    <a:pt x="485" y="306"/>
                    <a:pt x="440" y="269"/>
                  </a:cubicBezTo>
                  <a:cubicBezTo>
                    <a:pt x="395" y="232"/>
                    <a:pt x="348" y="199"/>
                    <a:pt x="299" y="169"/>
                  </a:cubicBezTo>
                  <a:cubicBezTo>
                    <a:pt x="275" y="154"/>
                    <a:pt x="250" y="139"/>
                    <a:pt x="225" y="124"/>
                  </a:cubicBezTo>
                  <a:cubicBezTo>
                    <a:pt x="201" y="110"/>
                    <a:pt x="176" y="96"/>
                    <a:pt x="151" y="82"/>
                  </a:cubicBezTo>
                  <a:cubicBezTo>
                    <a:pt x="101" y="54"/>
                    <a:pt x="51" y="27"/>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19" name="Google Shape;2619;p45"/>
            <p:cNvSpPr/>
            <p:nvPr/>
          </p:nvSpPr>
          <p:spPr>
            <a:xfrm>
              <a:off x="2829308" y="2836486"/>
              <a:ext cx="239704" cy="567309"/>
            </a:xfrm>
            <a:custGeom>
              <a:rect b="b" l="l" r="r" t="t"/>
              <a:pathLst>
                <a:path extrusionOk="0" h="1891" w="799">
                  <a:moveTo>
                    <a:pt x="38" y="1891"/>
                  </a:moveTo>
                  <a:cubicBezTo>
                    <a:pt x="105" y="1729"/>
                    <a:pt x="150" y="1557"/>
                    <a:pt x="195" y="1391"/>
                  </a:cubicBezTo>
                  <a:cubicBezTo>
                    <a:pt x="217" y="1310"/>
                    <a:pt x="239" y="1225"/>
                    <a:pt x="264" y="1143"/>
                  </a:cubicBezTo>
                  <a:cubicBezTo>
                    <a:pt x="399" y="693"/>
                    <a:pt x="555" y="368"/>
                    <a:pt x="799" y="24"/>
                  </a:cubicBezTo>
                  <a:lnTo>
                    <a:pt x="766" y="0"/>
                  </a:lnTo>
                  <a:cubicBezTo>
                    <a:pt x="521" y="344"/>
                    <a:pt x="360" y="683"/>
                    <a:pt x="225" y="1131"/>
                  </a:cubicBezTo>
                  <a:cubicBezTo>
                    <a:pt x="199" y="1214"/>
                    <a:pt x="177" y="1299"/>
                    <a:pt x="155" y="1380"/>
                  </a:cubicBezTo>
                  <a:cubicBezTo>
                    <a:pt x="111" y="1546"/>
                    <a:pt x="65" y="1716"/>
                    <a:pt x="0" y="1876"/>
                  </a:cubicBezTo>
                  <a:lnTo>
                    <a:pt x="38" y="189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0" name="Google Shape;2620;p45"/>
            <p:cNvSpPr/>
            <p:nvPr/>
          </p:nvSpPr>
          <p:spPr>
            <a:xfrm>
              <a:off x="2985912" y="2945388"/>
              <a:ext cx="257404" cy="68101"/>
            </a:xfrm>
            <a:custGeom>
              <a:rect b="b" l="l" r="r" t="t"/>
              <a:pathLst>
                <a:path extrusionOk="0" h="227" w="858">
                  <a:moveTo>
                    <a:pt x="858" y="39"/>
                  </a:moveTo>
                  <a:cubicBezTo>
                    <a:pt x="746" y="62"/>
                    <a:pt x="633" y="25"/>
                    <a:pt x="521" y="9"/>
                  </a:cubicBezTo>
                  <a:cubicBezTo>
                    <a:pt x="344" y="-17"/>
                    <a:pt x="160" y="13"/>
                    <a:pt x="0" y="94"/>
                  </a:cubicBezTo>
                  <a:cubicBezTo>
                    <a:pt x="25" y="143"/>
                    <a:pt x="78" y="169"/>
                    <a:pt x="130" y="189"/>
                  </a:cubicBezTo>
                  <a:cubicBezTo>
                    <a:pt x="275" y="243"/>
                    <a:pt x="440" y="238"/>
                    <a:pt x="584" y="183"/>
                  </a:cubicBezTo>
                  <a:cubicBezTo>
                    <a:pt x="680" y="146"/>
                    <a:pt x="772" y="96"/>
                    <a:pt x="858" y="39"/>
                  </a:cubicBezTo>
                  <a:close/>
                </a:path>
              </a:pathLst>
            </a:custGeom>
            <a:solidFill>
              <a:schemeClr val="dk2"/>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1" name="Google Shape;2621;p45"/>
            <p:cNvSpPr/>
            <p:nvPr/>
          </p:nvSpPr>
          <p:spPr>
            <a:xfrm>
              <a:off x="2985612" y="2959188"/>
              <a:ext cx="205203" cy="13200"/>
            </a:xfrm>
            <a:custGeom>
              <a:rect b="b" l="l" r="r" t="t"/>
              <a:pathLst>
                <a:path extrusionOk="0" h="44" w="684">
                  <a:moveTo>
                    <a:pt x="684" y="25"/>
                  </a:moveTo>
                  <a:cubicBezTo>
                    <a:pt x="627" y="19"/>
                    <a:pt x="570" y="15"/>
                    <a:pt x="513" y="10"/>
                  </a:cubicBezTo>
                  <a:cubicBezTo>
                    <a:pt x="485" y="7"/>
                    <a:pt x="456" y="6"/>
                    <a:pt x="428" y="4"/>
                  </a:cubicBezTo>
                  <a:cubicBezTo>
                    <a:pt x="399" y="3"/>
                    <a:pt x="371" y="2"/>
                    <a:pt x="342" y="1"/>
                  </a:cubicBezTo>
                  <a:cubicBezTo>
                    <a:pt x="285" y="-1"/>
                    <a:pt x="227" y="1"/>
                    <a:pt x="169" y="6"/>
                  </a:cubicBezTo>
                  <a:cubicBezTo>
                    <a:pt x="111" y="13"/>
                    <a:pt x="54" y="24"/>
                    <a:pt x="0" y="44"/>
                  </a:cubicBezTo>
                  <a:cubicBezTo>
                    <a:pt x="58" y="41"/>
                    <a:pt x="114" y="39"/>
                    <a:pt x="171" y="39"/>
                  </a:cubicBezTo>
                  <a:cubicBezTo>
                    <a:pt x="227" y="38"/>
                    <a:pt x="284" y="40"/>
                    <a:pt x="341" y="41"/>
                  </a:cubicBezTo>
                  <a:lnTo>
                    <a:pt x="427" y="43"/>
                  </a:lnTo>
                  <a:cubicBezTo>
                    <a:pt x="455" y="43"/>
                    <a:pt x="484" y="43"/>
                    <a:pt x="513" y="42"/>
                  </a:cubicBezTo>
                  <a:cubicBezTo>
                    <a:pt x="570" y="40"/>
                    <a:pt x="628" y="36"/>
                    <a:pt x="684" y="25"/>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2" name="Google Shape;2622;p45"/>
            <p:cNvSpPr/>
            <p:nvPr/>
          </p:nvSpPr>
          <p:spPr>
            <a:xfrm>
              <a:off x="3016812" y="2651382"/>
              <a:ext cx="50101" cy="179103"/>
            </a:xfrm>
            <a:custGeom>
              <a:rect b="b" l="l" r="r" t="t"/>
              <a:pathLst>
                <a:path extrusionOk="0" h="597" w="167">
                  <a:moveTo>
                    <a:pt x="39" y="342"/>
                  </a:moveTo>
                  <a:cubicBezTo>
                    <a:pt x="9" y="252"/>
                    <a:pt x="-8" y="154"/>
                    <a:pt x="4" y="67"/>
                  </a:cubicBezTo>
                  <a:cubicBezTo>
                    <a:pt x="7" y="44"/>
                    <a:pt x="13" y="21"/>
                    <a:pt x="27" y="8"/>
                  </a:cubicBezTo>
                  <a:cubicBezTo>
                    <a:pt x="44" y="-6"/>
                    <a:pt x="70" y="-1"/>
                    <a:pt x="89" y="15"/>
                  </a:cubicBezTo>
                  <a:cubicBezTo>
                    <a:pt x="109" y="32"/>
                    <a:pt x="123" y="59"/>
                    <a:pt x="134" y="86"/>
                  </a:cubicBezTo>
                  <a:cubicBezTo>
                    <a:pt x="166" y="170"/>
                    <a:pt x="167" y="263"/>
                    <a:pt x="167" y="351"/>
                  </a:cubicBezTo>
                  <a:cubicBezTo>
                    <a:pt x="166" y="391"/>
                    <a:pt x="149" y="597"/>
                    <a:pt x="149" y="597"/>
                  </a:cubicBezTo>
                  <a:cubicBezTo>
                    <a:pt x="149" y="597"/>
                    <a:pt x="57" y="393"/>
                    <a:pt x="39" y="34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3" name="Google Shape;2623;p45"/>
            <p:cNvSpPr/>
            <p:nvPr/>
          </p:nvSpPr>
          <p:spPr>
            <a:xfrm>
              <a:off x="3069613" y="2773184"/>
              <a:ext cx="176103" cy="71101"/>
            </a:xfrm>
            <a:custGeom>
              <a:rect b="b" l="l" r="r" t="t"/>
              <a:pathLst>
                <a:path extrusionOk="0" h="237" w="587">
                  <a:moveTo>
                    <a:pt x="230" y="64"/>
                  </a:moveTo>
                  <a:cubicBezTo>
                    <a:pt x="313" y="19"/>
                    <a:pt x="409" y="-9"/>
                    <a:pt x="502" y="3"/>
                  </a:cubicBezTo>
                  <a:cubicBezTo>
                    <a:pt x="542" y="8"/>
                    <a:pt x="584" y="23"/>
                    <a:pt x="587" y="80"/>
                  </a:cubicBezTo>
                  <a:cubicBezTo>
                    <a:pt x="586" y="124"/>
                    <a:pt x="555" y="157"/>
                    <a:pt x="520" y="179"/>
                  </a:cubicBezTo>
                  <a:cubicBezTo>
                    <a:pt x="443" y="227"/>
                    <a:pt x="348" y="232"/>
                    <a:pt x="258" y="237"/>
                  </a:cubicBezTo>
                  <a:cubicBezTo>
                    <a:pt x="217" y="238"/>
                    <a:pt x="0" y="226"/>
                    <a:pt x="0" y="226"/>
                  </a:cubicBezTo>
                  <a:cubicBezTo>
                    <a:pt x="0" y="226"/>
                    <a:pt x="183" y="90"/>
                    <a:pt x="230" y="64"/>
                  </a:cubicBezTo>
                  <a:close/>
                </a:path>
              </a:pathLst>
            </a:custGeom>
            <a:solidFill>
              <a:schemeClr val="accent1"/>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4" name="Google Shape;2624;p45"/>
            <p:cNvSpPr/>
            <p:nvPr/>
          </p:nvSpPr>
          <p:spPr>
            <a:xfrm>
              <a:off x="3067513" y="2669682"/>
              <a:ext cx="98102" cy="164103"/>
            </a:xfrm>
            <a:custGeom>
              <a:rect b="b" l="l" r="r" t="t"/>
              <a:pathLst>
                <a:path extrusionOk="0" h="547" w="327">
                  <a:moveTo>
                    <a:pt x="40" y="270"/>
                  </a:moveTo>
                  <a:cubicBezTo>
                    <a:pt x="64" y="178"/>
                    <a:pt x="110" y="89"/>
                    <a:pt x="184" y="29"/>
                  </a:cubicBezTo>
                  <a:cubicBezTo>
                    <a:pt x="203" y="13"/>
                    <a:pt x="225" y="0"/>
                    <a:pt x="250" y="0"/>
                  </a:cubicBezTo>
                  <a:cubicBezTo>
                    <a:pt x="279" y="0"/>
                    <a:pt x="306" y="22"/>
                    <a:pt x="318" y="50"/>
                  </a:cubicBezTo>
                  <a:cubicBezTo>
                    <a:pt x="329" y="77"/>
                    <a:pt x="329" y="108"/>
                    <a:pt x="323" y="137"/>
                  </a:cubicBezTo>
                  <a:cubicBezTo>
                    <a:pt x="305" y="226"/>
                    <a:pt x="244" y="299"/>
                    <a:pt x="185" y="368"/>
                  </a:cubicBezTo>
                  <a:cubicBezTo>
                    <a:pt x="158" y="398"/>
                    <a:pt x="0" y="547"/>
                    <a:pt x="0" y="547"/>
                  </a:cubicBezTo>
                  <a:cubicBezTo>
                    <a:pt x="0" y="547"/>
                    <a:pt x="27" y="321"/>
                    <a:pt x="40" y="27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5" name="Google Shape;2625;p45"/>
            <p:cNvSpPr/>
            <p:nvPr/>
          </p:nvSpPr>
          <p:spPr>
            <a:xfrm>
              <a:off x="3048613" y="2647782"/>
              <a:ext cx="66001" cy="192603"/>
            </a:xfrm>
            <a:custGeom>
              <a:rect b="b" l="l" r="r" t="t"/>
              <a:pathLst>
                <a:path extrusionOk="0" h="642" w="220">
                  <a:moveTo>
                    <a:pt x="65" y="70"/>
                  </a:moveTo>
                  <a:cubicBezTo>
                    <a:pt x="82" y="36"/>
                    <a:pt x="110" y="-1"/>
                    <a:pt x="148" y="0"/>
                  </a:cubicBezTo>
                  <a:cubicBezTo>
                    <a:pt x="177" y="1"/>
                    <a:pt x="202" y="25"/>
                    <a:pt x="212" y="54"/>
                  </a:cubicBezTo>
                  <a:cubicBezTo>
                    <a:pt x="222" y="81"/>
                    <a:pt x="220" y="111"/>
                    <a:pt x="218" y="141"/>
                  </a:cubicBezTo>
                  <a:cubicBezTo>
                    <a:pt x="205" y="284"/>
                    <a:pt x="63" y="642"/>
                    <a:pt x="63" y="642"/>
                  </a:cubicBezTo>
                  <a:cubicBezTo>
                    <a:pt x="63" y="642"/>
                    <a:pt x="24" y="529"/>
                    <a:pt x="15" y="489"/>
                  </a:cubicBezTo>
                  <a:cubicBezTo>
                    <a:pt x="0" y="423"/>
                    <a:pt x="-4" y="355"/>
                    <a:pt x="3" y="287"/>
                  </a:cubicBezTo>
                  <a:cubicBezTo>
                    <a:pt x="11" y="212"/>
                    <a:pt x="31" y="138"/>
                    <a:pt x="65" y="7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6" name="Google Shape;2626;p45"/>
            <p:cNvSpPr/>
            <p:nvPr/>
          </p:nvSpPr>
          <p:spPr>
            <a:xfrm>
              <a:off x="3066613" y="2718883"/>
              <a:ext cx="147302" cy="122102"/>
            </a:xfrm>
            <a:custGeom>
              <a:rect b="b" l="l" r="r" t="t"/>
              <a:pathLst>
                <a:path extrusionOk="0" h="407" w="491">
                  <a:moveTo>
                    <a:pt x="149" y="169"/>
                  </a:moveTo>
                  <a:cubicBezTo>
                    <a:pt x="208" y="95"/>
                    <a:pt x="285" y="32"/>
                    <a:pt x="377" y="6"/>
                  </a:cubicBezTo>
                  <a:cubicBezTo>
                    <a:pt x="400" y="0"/>
                    <a:pt x="426" y="-3"/>
                    <a:pt x="449" y="6"/>
                  </a:cubicBezTo>
                  <a:cubicBezTo>
                    <a:pt x="476" y="19"/>
                    <a:pt x="491" y="50"/>
                    <a:pt x="491" y="80"/>
                  </a:cubicBezTo>
                  <a:cubicBezTo>
                    <a:pt x="491" y="109"/>
                    <a:pt x="478" y="137"/>
                    <a:pt x="461" y="162"/>
                  </a:cubicBezTo>
                  <a:cubicBezTo>
                    <a:pt x="409" y="236"/>
                    <a:pt x="324" y="278"/>
                    <a:pt x="242" y="317"/>
                  </a:cubicBezTo>
                  <a:cubicBezTo>
                    <a:pt x="205" y="335"/>
                    <a:pt x="0" y="407"/>
                    <a:pt x="0" y="407"/>
                  </a:cubicBezTo>
                  <a:cubicBezTo>
                    <a:pt x="0" y="407"/>
                    <a:pt x="116" y="211"/>
                    <a:pt x="149" y="16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7" name="Google Shape;2627;p45"/>
            <p:cNvSpPr/>
            <p:nvPr/>
          </p:nvSpPr>
          <p:spPr>
            <a:xfrm>
              <a:off x="2981111" y="2675683"/>
              <a:ext cx="86401" cy="164703"/>
            </a:xfrm>
            <a:custGeom>
              <a:rect b="b" l="l" r="r" t="t"/>
              <a:pathLst>
                <a:path extrusionOk="0" h="549" w="288">
                  <a:moveTo>
                    <a:pt x="112" y="335"/>
                  </a:moveTo>
                  <a:cubicBezTo>
                    <a:pt x="58" y="256"/>
                    <a:pt x="15" y="167"/>
                    <a:pt x="2" y="79"/>
                  </a:cubicBezTo>
                  <a:cubicBezTo>
                    <a:pt x="-1" y="56"/>
                    <a:pt x="-1" y="32"/>
                    <a:pt x="9" y="16"/>
                  </a:cubicBezTo>
                  <a:cubicBezTo>
                    <a:pt x="21" y="-2"/>
                    <a:pt x="46" y="-4"/>
                    <a:pt x="70" y="6"/>
                  </a:cubicBezTo>
                  <a:cubicBezTo>
                    <a:pt x="93" y="17"/>
                    <a:pt x="114" y="39"/>
                    <a:pt x="132" y="62"/>
                  </a:cubicBezTo>
                  <a:cubicBezTo>
                    <a:pt x="186" y="134"/>
                    <a:pt x="213" y="223"/>
                    <a:pt x="237" y="308"/>
                  </a:cubicBezTo>
                  <a:cubicBezTo>
                    <a:pt x="248" y="346"/>
                    <a:pt x="288" y="549"/>
                    <a:pt x="288" y="549"/>
                  </a:cubicBezTo>
                  <a:cubicBezTo>
                    <a:pt x="288" y="549"/>
                    <a:pt x="143" y="378"/>
                    <a:pt x="112" y="33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8" name="Google Shape;2628;p45"/>
            <p:cNvSpPr/>
            <p:nvPr/>
          </p:nvSpPr>
          <p:spPr>
            <a:xfrm>
              <a:off x="3066613" y="2825385"/>
              <a:ext cx="181203" cy="46201"/>
            </a:xfrm>
            <a:custGeom>
              <a:rect b="b" l="l" r="r" t="t"/>
              <a:pathLst>
                <a:path extrusionOk="0" h="154" w="604">
                  <a:moveTo>
                    <a:pt x="265" y="135"/>
                  </a:moveTo>
                  <a:cubicBezTo>
                    <a:pt x="357" y="156"/>
                    <a:pt x="457" y="163"/>
                    <a:pt x="543" y="141"/>
                  </a:cubicBezTo>
                  <a:cubicBezTo>
                    <a:pt x="565" y="136"/>
                    <a:pt x="588" y="127"/>
                    <a:pt x="598" y="112"/>
                  </a:cubicBezTo>
                  <a:cubicBezTo>
                    <a:pt x="611" y="94"/>
                    <a:pt x="603" y="69"/>
                    <a:pt x="584" y="52"/>
                  </a:cubicBezTo>
                  <a:cubicBezTo>
                    <a:pt x="566" y="34"/>
                    <a:pt x="538" y="22"/>
                    <a:pt x="509" y="15"/>
                  </a:cubicBezTo>
                  <a:cubicBezTo>
                    <a:pt x="423" y="-9"/>
                    <a:pt x="330" y="0"/>
                    <a:pt x="243" y="9"/>
                  </a:cubicBezTo>
                  <a:cubicBezTo>
                    <a:pt x="203" y="14"/>
                    <a:pt x="0" y="52"/>
                    <a:pt x="0" y="52"/>
                  </a:cubicBezTo>
                  <a:cubicBezTo>
                    <a:pt x="0" y="52"/>
                    <a:pt x="213" y="123"/>
                    <a:pt x="265" y="135"/>
                  </a:cubicBezTo>
                  <a:close/>
                </a:path>
              </a:pathLst>
            </a:custGeom>
            <a:solidFill>
              <a:schemeClr val="lt2"/>
            </a:solidFill>
            <a:ln>
              <a:noFill/>
            </a:ln>
          </p:spPr>
          <p:txBody>
            <a:bodyPr anchorCtr="1" anchor="ctr" bIns="10425" lIns="90000" spcFirstLastPara="1" rIns="90000" wrap="square" tIns="10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29" name="Google Shape;2629;p45"/>
            <p:cNvSpPr/>
            <p:nvPr/>
          </p:nvSpPr>
          <p:spPr>
            <a:xfrm>
              <a:off x="3062413" y="2833486"/>
              <a:ext cx="138002" cy="16500"/>
            </a:xfrm>
            <a:custGeom>
              <a:rect b="b" l="l" r="r" t="t"/>
              <a:pathLst>
                <a:path extrusionOk="0" h="55" w="460">
                  <a:moveTo>
                    <a:pt x="0" y="32"/>
                  </a:moveTo>
                  <a:cubicBezTo>
                    <a:pt x="39" y="38"/>
                    <a:pt x="78" y="39"/>
                    <a:pt x="117" y="40"/>
                  </a:cubicBezTo>
                  <a:cubicBezTo>
                    <a:pt x="155" y="41"/>
                    <a:pt x="194" y="41"/>
                    <a:pt x="232" y="41"/>
                  </a:cubicBezTo>
                  <a:cubicBezTo>
                    <a:pt x="270" y="41"/>
                    <a:pt x="307" y="42"/>
                    <a:pt x="345" y="44"/>
                  </a:cubicBezTo>
                  <a:cubicBezTo>
                    <a:pt x="383" y="47"/>
                    <a:pt x="421" y="51"/>
                    <a:pt x="460" y="55"/>
                  </a:cubicBezTo>
                  <a:cubicBezTo>
                    <a:pt x="426" y="35"/>
                    <a:pt x="388" y="22"/>
                    <a:pt x="350" y="13"/>
                  </a:cubicBezTo>
                  <a:cubicBezTo>
                    <a:pt x="311" y="4"/>
                    <a:pt x="271" y="1"/>
                    <a:pt x="232" y="0"/>
                  </a:cubicBezTo>
                  <a:cubicBezTo>
                    <a:pt x="193" y="0"/>
                    <a:pt x="153" y="3"/>
                    <a:pt x="115" y="8"/>
                  </a:cubicBezTo>
                  <a:cubicBezTo>
                    <a:pt x="76" y="14"/>
                    <a:pt x="38" y="21"/>
                    <a:pt x="0" y="3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0" name="Google Shape;2630;p45"/>
            <p:cNvSpPr/>
            <p:nvPr/>
          </p:nvSpPr>
          <p:spPr>
            <a:xfrm>
              <a:off x="3065413" y="2694283"/>
              <a:ext cx="19800" cy="146702"/>
            </a:xfrm>
            <a:custGeom>
              <a:rect b="b" l="l" r="r" t="t"/>
              <a:pathLst>
                <a:path extrusionOk="0" h="489" w="66">
                  <a:moveTo>
                    <a:pt x="61" y="0"/>
                  </a:moveTo>
                  <a:cubicBezTo>
                    <a:pt x="50" y="40"/>
                    <a:pt x="41" y="80"/>
                    <a:pt x="34" y="120"/>
                  </a:cubicBezTo>
                  <a:cubicBezTo>
                    <a:pt x="25" y="161"/>
                    <a:pt x="19" y="201"/>
                    <a:pt x="13" y="242"/>
                  </a:cubicBezTo>
                  <a:cubicBezTo>
                    <a:pt x="8" y="283"/>
                    <a:pt x="4" y="323"/>
                    <a:pt x="1" y="364"/>
                  </a:cubicBezTo>
                  <a:cubicBezTo>
                    <a:pt x="-1" y="406"/>
                    <a:pt x="-1" y="447"/>
                    <a:pt x="4" y="489"/>
                  </a:cubicBezTo>
                  <a:cubicBezTo>
                    <a:pt x="16" y="449"/>
                    <a:pt x="25" y="409"/>
                    <a:pt x="33" y="369"/>
                  </a:cubicBezTo>
                  <a:cubicBezTo>
                    <a:pt x="42" y="328"/>
                    <a:pt x="48" y="288"/>
                    <a:pt x="54" y="248"/>
                  </a:cubicBezTo>
                  <a:cubicBezTo>
                    <a:pt x="59" y="206"/>
                    <a:pt x="64" y="166"/>
                    <a:pt x="65" y="124"/>
                  </a:cubicBezTo>
                  <a:cubicBezTo>
                    <a:pt x="67" y="83"/>
                    <a:pt x="67" y="42"/>
                    <a:pt x="61"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1" name="Google Shape;2631;p45"/>
            <p:cNvSpPr/>
            <p:nvPr/>
          </p:nvSpPr>
          <p:spPr>
            <a:xfrm>
              <a:off x="3063613" y="2756684"/>
              <a:ext cx="111302" cy="87601"/>
            </a:xfrm>
            <a:custGeom>
              <a:rect b="b" l="l" r="r" t="t"/>
              <a:pathLst>
                <a:path extrusionOk="0" h="292" w="371">
                  <a:moveTo>
                    <a:pt x="0" y="292"/>
                  </a:moveTo>
                  <a:cubicBezTo>
                    <a:pt x="34" y="270"/>
                    <a:pt x="65" y="245"/>
                    <a:pt x="96" y="221"/>
                  </a:cubicBezTo>
                  <a:lnTo>
                    <a:pt x="186" y="147"/>
                  </a:lnTo>
                  <a:cubicBezTo>
                    <a:pt x="217" y="122"/>
                    <a:pt x="247" y="98"/>
                    <a:pt x="278" y="74"/>
                  </a:cubicBezTo>
                  <a:lnTo>
                    <a:pt x="371" y="0"/>
                  </a:lnTo>
                  <a:cubicBezTo>
                    <a:pt x="331" y="10"/>
                    <a:pt x="295" y="27"/>
                    <a:pt x="259" y="47"/>
                  </a:cubicBezTo>
                  <a:cubicBezTo>
                    <a:pt x="225" y="67"/>
                    <a:pt x="192" y="90"/>
                    <a:pt x="161" y="115"/>
                  </a:cubicBezTo>
                  <a:cubicBezTo>
                    <a:pt x="130" y="140"/>
                    <a:pt x="101" y="168"/>
                    <a:pt x="74" y="197"/>
                  </a:cubicBezTo>
                  <a:cubicBezTo>
                    <a:pt x="47" y="226"/>
                    <a:pt x="22" y="258"/>
                    <a:pt x="0" y="29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2" name="Google Shape;2632;p45"/>
            <p:cNvSpPr/>
            <p:nvPr/>
          </p:nvSpPr>
          <p:spPr>
            <a:xfrm>
              <a:off x="3005412" y="2709583"/>
              <a:ext cx="58501" cy="128702"/>
            </a:xfrm>
            <a:custGeom>
              <a:rect b="b" l="l" r="r" t="t"/>
              <a:pathLst>
                <a:path extrusionOk="0" h="429" w="195">
                  <a:moveTo>
                    <a:pt x="0" y="0"/>
                  </a:moveTo>
                  <a:lnTo>
                    <a:pt x="41" y="111"/>
                  </a:lnTo>
                  <a:cubicBezTo>
                    <a:pt x="54" y="147"/>
                    <a:pt x="68" y="184"/>
                    <a:pt x="84" y="220"/>
                  </a:cubicBezTo>
                  <a:cubicBezTo>
                    <a:pt x="99" y="256"/>
                    <a:pt x="115" y="292"/>
                    <a:pt x="133" y="327"/>
                  </a:cubicBezTo>
                  <a:cubicBezTo>
                    <a:pt x="151" y="361"/>
                    <a:pt x="170" y="396"/>
                    <a:pt x="195" y="429"/>
                  </a:cubicBezTo>
                  <a:cubicBezTo>
                    <a:pt x="186" y="389"/>
                    <a:pt x="175" y="352"/>
                    <a:pt x="163" y="314"/>
                  </a:cubicBezTo>
                  <a:cubicBezTo>
                    <a:pt x="151" y="277"/>
                    <a:pt x="137" y="240"/>
                    <a:pt x="122" y="204"/>
                  </a:cubicBezTo>
                  <a:cubicBezTo>
                    <a:pt x="107" y="167"/>
                    <a:pt x="89" y="132"/>
                    <a:pt x="69" y="97"/>
                  </a:cubicBezTo>
                  <a:cubicBezTo>
                    <a:pt x="50" y="63"/>
                    <a:pt x="28" y="29"/>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3" name="Google Shape;2633;p45"/>
            <p:cNvSpPr/>
            <p:nvPr/>
          </p:nvSpPr>
          <p:spPr>
            <a:xfrm>
              <a:off x="3040813" y="2822385"/>
              <a:ext cx="39901" cy="45601"/>
            </a:xfrm>
            <a:custGeom>
              <a:rect b="b" l="l" r="r" t="t"/>
              <a:pathLst>
                <a:path extrusionOk="0" h="152" w="133">
                  <a:moveTo>
                    <a:pt x="1" y="106"/>
                  </a:moveTo>
                  <a:cubicBezTo>
                    <a:pt x="-1" y="121"/>
                    <a:pt x="1" y="138"/>
                    <a:pt x="13" y="147"/>
                  </a:cubicBezTo>
                  <a:cubicBezTo>
                    <a:pt x="27" y="157"/>
                    <a:pt x="47" y="150"/>
                    <a:pt x="62" y="142"/>
                  </a:cubicBezTo>
                  <a:cubicBezTo>
                    <a:pt x="89" y="125"/>
                    <a:pt x="112" y="103"/>
                    <a:pt x="129" y="77"/>
                  </a:cubicBezTo>
                  <a:cubicBezTo>
                    <a:pt x="131" y="75"/>
                    <a:pt x="133" y="72"/>
                    <a:pt x="133" y="69"/>
                  </a:cubicBezTo>
                  <a:cubicBezTo>
                    <a:pt x="133" y="67"/>
                    <a:pt x="132" y="64"/>
                    <a:pt x="131" y="62"/>
                  </a:cubicBezTo>
                  <a:cubicBezTo>
                    <a:pt x="121" y="37"/>
                    <a:pt x="77" y="-13"/>
                    <a:pt x="45" y="3"/>
                  </a:cubicBezTo>
                  <a:cubicBezTo>
                    <a:pt x="31" y="10"/>
                    <a:pt x="23" y="31"/>
                    <a:pt x="17" y="43"/>
                  </a:cubicBezTo>
                  <a:cubicBezTo>
                    <a:pt x="8" y="63"/>
                    <a:pt x="3" y="84"/>
                    <a:pt x="1" y="106"/>
                  </a:cubicBezTo>
                  <a:close/>
                </a:path>
              </a:pathLst>
            </a:custGeom>
            <a:solidFill>
              <a:schemeClr val="dk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4" name="Google Shape;2634;p45"/>
            <p:cNvSpPr/>
            <p:nvPr/>
          </p:nvSpPr>
          <p:spPr>
            <a:xfrm>
              <a:off x="2838309" y="2999089"/>
              <a:ext cx="190503" cy="582010"/>
            </a:xfrm>
            <a:custGeom>
              <a:rect b="b" l="l" r="r" t="t"/>
              <a:pathLst>
                <a:path extrusionOk="0" h="1940" w="635">
                  <a:moveTo>
                    <a:pt x="596" y="1940"/>
                  </a:moveTo>
                  <a:lnTo>
                    <a:pt x="635" y="1928"/>
                  </a:lnTo>
                  <a:cubicBezTo>
                    <a:pt x="584" y="1760"/>
                    <a:pt x="511" y="1597"/>
                    <a:pt x="440" y="1441"/>
                  </a:cubicBezTo>
                  <a:cubicBezTo>
                    <a:pt x="405" y="1364"/>
                    <a:pt x="369" y="1284"/>
                    <a:pt x="336" y="1205"/>
                  </a:cubicBezTo>
                  <a:cubicBezTo>
                    <a:pt x="156" y="771"/>
                    <a:pt x="70" y="422"/>
                    <a:pt x="41" y="0"/>
                  </a:cubicBezTo>
                  <a:lnTo>
                    <a:pt x="0" y="3"/>
                  </a:lnTo>
                  <a:cubicBezTo>
                    <a:pt x="29" y="424"/>
                    <a:pt x="118" y="788"/>
                    <a:pt x="298" y="1221"/>
                  </a:cubicBezTo>
                  <a:cubicBezTo>
                    <a:pt x="331" y="1301"/>
                    <a:pt x="368" y="1381"/>
                    <a:pt x="402" y="1458"/>
                  </a:cubicBezTo>
                  <a:cubicBezTo>
                    <a:pt x="473" y="1613"/>
                    <a:pt x="546" y="1774"/>
                    <a:pt x="596" y="194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5" name="Google Shape;2635;p45"/>
            <p:cNvSpPr/>
            <p:nvPr/>
          </p:nvSpPr>
          <p:spPr>
            <a:xfrm>
              <a:off x="2705406" y="2890487"/>
              <a:ext cx="132302" cy="104702"/>
            </a:xfrm>
            <a:custGeom>
              <a:rect b="b" l="l" r="r" t="t"/>
              <a:pathLst>
                <a:path extrusionOk="0" h="349" w="441">
                  <a:moveTo>
                    <a:pt x="212" y="247"/>
                  </a:moveTo>
                  <a:cubicBezTo>
                    <a:pt x="137" y="206"/>
                    <a:pt x="66" y="151"/>
                    <a:pt x="20" y="86"/>
                  </a:cubicBezTo>
                  <a:cubicBezTo>
                    <a:pt x="9" y="68"/>
                    <a:pt x="-2" y="49"/>
                    <a:pt x="0" y="33"/>
                  </a:cubicBezTo>
                  <a:cubicBezTo>
                    <a:pt x="2" y="13"/>
                    <a:pt x="22" y="1"/>
                    <a:pt x="45" y="0"/>
                  </a:cubicBezTo>
                  <a:cubicBezTo>
                    <a:pt x="69" y="-1"/>
                    <a:pt x="95" y="8"/>
                    <a:pt x="118" y="19"/>
                  </a:cubicBezTo>
                  <a:cubicBezTo>
                    <a:pt x="191" y="55"/>
                    <a:pt x="249" y="116"/>
                    <a:pt x="302" y="175"/>
                  </a:cubicBezTo>
                  <a:cubicBezTo>
                    <a:pt x="327" y="201"/>
                    <a:pt x="441" y="349"/>
                    <a:pt x="441" y="349"/>
                  </a:cubicBezTo>
                  <a:cubicBezTo>
                    <a:pt x="441" y="349"/>
                    <a:pt x="255" y="270"/>
                    <a:pt x="212" y="2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6" name="Google Shape;2636;p45"/>
            <p:cNvSpPr/>
            <p:nvPr/>
          </p:nvSpPr>
          <p:spPr>
            <a:xfrm>
              <a:off x="2849409" y="2853886"/>
              <a:ext cx="96902" cy="143402"/>
            </a:xfrm>
            <a:custGeom>
              <a:rect b="b" l="l" r="r" t="t"/>
              <a:pathLst>
                <a:path extrusionOk="0" h="478" w="323">
                  <a:moveTo>
                    <a:pt x="54" y="230"/>
                  </a:moveTo>
                  <a:cubicBezTo>
                    <a:pt x="81" y="149"/>
                    <a:pt x="128" y="71"/>
                    <a:pt x="198" y="22"/>
                  </a:cubicBezTo>
                  <a:cubicBezTo>
                    <a:pt x="227" y="2"/>
                    <a:pt x="264" y="-15"/>
                    <a:pt x="301" y="21"/>
                  </a:cubicBezTo>
                  <a:cubicBezTo>
                    <a:pt x="328" y="52"/>
                    <a:pt x="327" y="92"/>
                    <a:pt x="317" y="128"/>
                  </a:cubicBezTo>
                  <a:cubicBezTo>
                    <a:pt x="296" y="207"/>
                    <a:pt x="236" y="269"/>
                    <a:pt x="178" y="327"/>
                  </a:cubicBezTo>
                  <a:cubicBezTo>
                    <a:pt x="152" y="354"/>
                    <a:pt x="0" y="478"/>
                    <a:pt x="0" y="478"/>
                  </a:cubicBezTo>
                  <a:cubicBezTo>
                    <a:pt x="0" y="478"/>
                    <a:pt x="39" y="276"/>
                    <a:pt x="54" y="23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7" name="Google Shape;2637;p45"/>
            <p:cNvSpPr/>
            <p:nvPr/>
          </p:nvSpPr>
          <p:spPr>
            <a:xfrm>
              <a:off x="2784307" y="2834386"/>
              <a:ext cx="63301" cy="159303"/>
            </a:xfrm>
            <a:custGeom>
              <a:rect b="b" l="l" r="r" t="t"/>
              <a:pathLst>
                <a:path extrusionOk="0" h="531" w="211">
                  <a:moveTo>
                    <a:pt x="55" y="323"/>
                  </a:moveTo>
                  <a:cubicBezTo>
                    <a:pt x="15" y="247"/>
                    <a:pt x="-9" y="160"/>
                    <a:pt x="3" y="75"/>
                  </a:cubicBezTo>
                  <a:cubicBezTo>
                    <a:pt x="7" y="53"/>
                    <a:pt x="13" y="30"/>
                    <a:pt x="29" y="15"/>
                  </a:cubicBezTo>
                  <a:cubicBezTo>
                    <a:pt x="49" y="-3"/>
                    <a:pt x="80" y="-4"/>
                    <a:pt x="105" y="7"/>
                  </a:cubicBezTo>
                  <a:cubicBezTo>
                    <a:pt x="129" y="17"/>
                    <a:pt x="148" y="38"/>
                    <a:pt x="162" y="61"/>
                  </a:cubicBezTo>
                  <a:cubicBezTo>
                    <a:pt x="205" y="131"/>
                    <a:pt x="209" y="217"/>
                    <a:pt x="211" y="299"/>
                  </a:cubicBezTo>
                  <a:cubicBezTo>
                    <a:pt x="212" y="336"/>
                    <a:pt x="199" y="531"/>
                    <a:pt x="199" y="531"/>
                  </a:cubicBezTo>
                  <a:cubicBezTo>
                    <a:pt x="199" y="531"/>
                    <a:pt x="78" y="365"/>
                    <a:pt x="55"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8" name="Google Shape;2638;p45"/>
            <p:cNvSpPr/>
            <p:nvPr/>
          </p:nvSpPr>
          <p:spPr>
            <a:xfrm>
              <a:off x="2741107" y="2850886"/>
              <a:ext cx="106502" cy="147302"/>
            </a:xfrm>
            <a:custGeom>
              <a:rect b="b" l="l" r="r" t="t"/>
              <a:pathLst>
                <a:path extrusionOk="0" h="491" w="355">
                  <a:moveTo>
                    <a:pt x="7" y="110"/>
                  </a:moveTo>
                  <a:cubicBezTo>
                    <a:pt x="-2" y="77"/>
                    <a:pt x="-7" y="36"/>
                    <a:pt x="19" y="13"/>
                  </a:cubicBezTo>
                  <a:cubicBezTo>
                    <a:pt x="39" y="-5"/>
                    <a:pt x="71" y="-4"/>
                    <a:pt x="94" y="9"/>
                  </a:cubicBezTo>
                  <a:cubicBezTo>
                    <a:pt x="118" y="21"/>
                    <a:pt x="136" y="43"/>
                    <a:pt x="152" y="64"/>
                  </a:cubicBezTo>
                  <a:cubicBezTo>
                    <a:pt x="231" y="166"/>
                    <a:pt x="355" y="491"/>
                    <a:pt x="355" y="491"/>
                  </a:cubicBezTo>
                  <a:cubicBezTo>
                    <a:pt x="355" y="491"/>
                    <a:pt x="261" y="440"/>
                    <a:pt x="230" y="419"/>
                  </a:cubicBezTo>
                  <a:cubicBezTo>
                    <a:pt x="180" y="384"/>
                    <a:pt x="136" y="341"/>
                    <a:pt x="99" y="292"/>
                  </a:cubicBezTo>
                  <a:cubicBezTo>
                    <a:pt x="58" y="237"/>
                    <a:pt x="26" y="176"/>
                    <a:pt x="7" y="11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39" name="Google Shape;2639;p45"/>
            <p:cNvSpPr/>
            <p:nvPr/>
          </p:nvSpPr>
          <p:spPr>
            <a:xfrm>
              <a:off x="2833208" y="2835886"/>
              <a:ext cx="61801" cy="163203"/>
            </a:xfrm>
            <a:custGeom>
              <a:rect b="b" l="l" r="r" t="t"/>
              <a:pathLst>
                <a:path extrusionOk="0" h="544" w="206">
                  <a:moveTo>
                    <a:pt x="1" y="295"/>
                  </a:moveTo>
                  <a:cubicBezTo>
                    <a:pt x="-5" y="210"/>
                    <a:pt x="8" y="121"/>
                    <a:pt x="53" y="47"/>
                  </a:cubicBezTo>
                  <a:cubicBezTo>
                    <a:pt x="65" y="29"/>
                    <a:pt x="80" y="10"/>
                    <a:pt x="101" y="3"/>
                  </a:cubicBezTo>
                  <a:cubicBezTo>
                    <a:pt x="126" y="-5"/>
                    <a:pt x="156" y="6"/>
                    <a:pt x="174" y="26"/>
                  </a:cubicBezTo>
                  <a:cubicBezTo>
                    <a:pt x="192" y="45"/>
                    <a:pt x="201" y="73"/>
                    <a:pt x="204" y="99"/>
                  </a:cubicBezTo>
                  <a:cubicBezTo>
                    <a:pt x="215" y="180"/>
                    <a:pt x="184" y="260"/>
                    <a:pt x="153" y="336"/>
                  </a:cubicBezTo>
                  <a:cubicBezTo>
                    <a:pt x="140" y="371"/>
                    <a:pt x="48" y="544"/>
                    <a:pt x="48" y="544"/>
                  </a:cubicBezTo>
                  <a:cubicBezTo>
                    <a:pt x="48" y="544"/>
                    <a:pt x="5" y="343"/>
                    <a:pt x="1" y="29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0" name="Google Shape;2640;p45"/>
            <p:cNvSpPr/>
            <p:nvPr/>
          </p:nvSpPr>
          <p:spPr>
            <a:xfrm>
              <a:off x="2694306" y="2928587"/>
              <a:ext cx="153303" cy="69601"/>
            </a:xfrm>
            <a:custGeom>
              <a:rect b="b" l="l" r="r" t="t"/>
              <a:pathLst>
                <a:path extrusionOk="0" h="232" w="511">
                  <a:moveTo>
                    <a:pt x="263" y="197"/>
                  </a:moveTo>
                  <a:cubicBezTo>
                    <a:pt x="180" y="178"/>
                    <a:pt x="96" y="145"/>
                    <a:pt x="34" y="94"/>
                  </a:cubicBezTo>
                  <a:cubicBezTo>
                    <a:pt x="18" y="81"/>
                    <a:pt x="3" y="66"/>
                    <a:pt x="0" y="49"/>
                  </a:cubicBezTo>
                  <a:cubicBezTo>
                    <a:pt x="-3" y="30"/>
                    <a:pt x="12" y="12"/>
                    <a:pt x="35" y="5"/>
                  </a:cubicBezTo>
                  <a:cubicBezTo>
                    <a:pt x="57" y="-2"/>
                    <a:pt x="84" y="-1"/>
                    <a:pt x="111" y="4"/>
                  </a:cubicBezTo>
                  <a:cubicBezTo>
                    <a:pt x="190" y="18"/>
                    <a:pt x="262" y="61"/>
                    <a:pt x="330" y="103"/>
                  </a:cubicBezTo>
                  <a:cubicBezTo>
                    <a:pt x="360" y="122"/>
                    <a:pt x="511" y="232"/>
                    <a:pt x="511" y="232"/>
                  </a:cubicBezTo>
                  <a:cubicBezTo>
                    <a:pt x="511" y="232"/>
                    <a:pt x="310" y="208"/>
                    <a:pt x="263" y="197"/>
                  </a:cubicBezTo>
                  <a:close/>
                </a:path>
              </a:pathLst>
            </a:custGeom>
            <a:solidFill>
              <a:schemeClr val="l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1" name="Google Shape;2641;p45"/>
            <p:cNvSpPr/>
            <p:nvPr/>
          </p:nvSpPr>
          <p:spPr>
            <a:xfrm>
              <a:off x="2847609" y="2891687"/>
              <a:ext cx="130502" cy="107402"/>
            </a:xfrm>
            <a:custGeom>
              <a:rect b="b" l="l" r="r" t="t"/>
              <a:pathLst>
                <a:path extrusionOk="0" h="358" w="435">
                  <a:moveTo>
                    <a:pt x="227" y="251"/>
                  </a:moveTo>
                  <a:cubicBezTo>
                    <a:pt x="301" y="208"/>
                    <a:pt x="371" y="152"/>
                    <a:pt x="415" y="85"/>
                  </a:cubicBezTo>
                  <a:cubicBezTo>
                    <a:pt x="426" y="68"/>
                    <a:pt x="436" y="48"/>
                    <a:pt x="434" y="32"/>
                  </a:cubicBezTo>
                  <a:cubicBezTo>
                    <a:pt x="432" y="12"/>
                    <a:pt x="411" y="0"/>
                    <a:pt x="388" y="0"/>
                  </a:cubicBezTo>
                  <a:cubicBezTo>
                    <a:pt x="364" y="0"/>
                    <a:pt x="339" y="9"/>
                    <a:pt x="315" y="21"/>
                  </a:cubicBezTo>
                  <a:cubicBezTo>
                    <a:pt x="243" y="59"/>
                    <a:pt x="188" y="121"/>
                    <a:pt x="135" y="181"/>
                  </a:cubicBezTo>
                  <a:cubicBezTo>
                    <a:pt x="111" y="208"/>
                    <a:pt x="0" y="358"/>
                    <a:pt x="0" y="358"/>
                  </a:cubicBezTo>
                  <a:cubicBezTo>
                    <a:pt x="0" y="358"/>
                    <a:pt x="185" y="275"/>
                    <a:pt x="227" y="25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2" name="Google Shape;2642;p45"/>
            <p:cNvSpPr/>
            <p:nvPr/>
          </p:nvSpPr>
          <p:spPr>
            <a:xfrm>
              <a:off x="2846109" y="2923187"/>
              <a:ext cx="96002" cy="79801"/>
            </a:xfrm>
            <a:custGeom>
              <a:rect b="b" l="l" r="r" t="t"/>
              <a:pathLst>
                <a:path extrusionOk="0" h="266" w="320">
                  <a:moveTo>
                    <a:pt x="0" y="266"/>
                  </a:moveTo>
                  <a:cubicBezTo>
                    <a:pt x="30" y="247"/>
                    <a:pt x="57" y="224"/>
                    <a:pt x="83" y="202"/>
                  </a:cubicBezTo>
                  <a:cubicBezTo>
                    <a:pt x="110" y="179"/>
                    <a:pt x="135" y="155"/>
                    <a:pt x="161" y="132"/>
                  </a:cubicBezTo>
                  <a:cubicBezTo>
                    <a:pt x="186" y="109"/>
                    <a:pt x="212" y="87"/>
                    <a:pt x="238" y="65"/>
                  </a:cubicBezTo>
                  <a:cubicBezTo>
                    <a:pt x="264" y="42"/>
                    <a:pt x="291" y="22"/>
                    <a:pt x="320" y="0"/>
                  </a:cubicBezTo>
                  <a:cubicBezTo>
                    <a:pt x="284" y="6"/>
                    <a:pt x="251" y="20"/>
                    <a:pt x="220" y="38"/>
                  </a:cubicBezTo>
                  <a:cubicBezTo>
                    <a:pt x="188" y="56"/>
                    <a:pt x="160" y="78"/>
                    <a:pt x="133" y="102"/>
                  </a:cubicBezTo>
                  <a:cubicBezTo>
                    <a:pt x="107" y="126"/>
                    <a:pt x="83" y="151"/>
                    <a:pt x="61" y="179"/>
                  </a:cubicBezTo>
                  <a:cubicBezTo>
                    <a:pt x="39" y="207"/>
                    <a:pt x="18" y="235"/>
                    <a:pt x="0" y="26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3" name="Google Shape;2643;p45"/>
            <p:cNvSpPr/>
            <p:nvPr/>
          </p:nvSpPr>
          <p:spPr>
            <a:xfrm>
              <a:off x="2769007" y="2891087"/>
              <a:ext cx="78601" cy="108002"/>
            </a:xfrm>
            <a:custGeom>
              <a:rect b="b" l="l" r="r" t="t"/>
              <a:pathLst>
                <a:path extrusionOk="0" h="360" w="262">
                  <a:moveTo>
                    <a:pt x="0" y="0"/>
                  </a:moveTo>
                  <a:cubicBezTo>
                    <a:pt x="17" y="35"/>
                    <a:pt x="36" y="66"/>
                    <a:pt x="55" y="98"/>
                  </a:cubicBezTo>
                  <a:cubicBezTo>
                    <a:pt x="74" y="130"/>
                    <a:pt x="94" y="161"/>
                    <a:pt x="115" y="191"/>
                  </a:cubicBezTo>
                  <a:cubicBezTo>
                    <a:pt x="136" y="222"/>
                    <a:pt x="159" y="252"/>
                    <a:pt x="183" y="280"/>
                  </a:cubicBezTo>
                  <a:cubicBezTo>
                    <a:pt x="207" y="309"/>
                    <a:pt x="232" y="336"/>
                    <a:pt x="262" y="360"/>
                  </a:cubicBezTo>
                  <a:cubicBezTo>
                    <a:pt x="246" y="326"/>
                    <a:pt x="228" y="293"/>
                    <a:pt x="209" y="261"/>
                  </a:cubicBezTo>
                  <a:cubicBezTo>
                    <a:pt x="190" y="229"/>
                    <a:pt x="170" y="198"/>
                    <a:pt x="149" y="168"/>
                  </a:cubicBezTo>
                  <a:cubicBezTo>
                    <a:pt x="128" y="137"/>
                    <a:pt x="105" y="108"/>
                    <a:pt x="81" y="79"/>
                  </a:cubicBezTo>
                  <a:cubicBezTo>
                    <a:pt x="56" y="51"/>
                    <a:pt x="31" y="24"/>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4" name="Google Shape;2644;p45"/>
            <p:cNvSpPr/>
            <p:nvPr/>
          </p:nvSpPr>
          <p:spPr>
            <a:xfrm>
              <a:off x="2844309" y="2876986"/>
              <a:ext cx="23700" cy="126002"/>
            </a:xfrm>
            <a:custGeom>
              <a:rect b="b" l="l" r="r" t="t"/>
              <a:pathLst>
                <a:path extrusionOk="0" h="420" w="79">
                  <a:moveTo>
                    <a:pt x="11" y="420"/>
                  </a:moveTo>
                  <a:cubicBezTo>
                    <a:pt x="21" y="385"/>
                    <a:pt x="26" y="350"/>
                    <a:pt x="33" y="315"/>
                  </a:cubicBezTo>
                  <a:cubicBezTo>
                    <a:pt x="38" y="280"/>
                    <a:pt x="43" y="245"/>
                    <a:pt x="48" y="210"/>
                  </a:cubicBezTo>
                  <a:lnTo>
                    <a:pt x="63" y="106"/>
                  </a:lnTo>
                  <a:cubicBezTo>
                    <a:pt x="69" y="71"/>
                    <a:pt x="74" y="36"/>
                    <a:pt x="79" y="0"/>
                  </a:cubicBezTo>
                  <a:cubicBezTo>
                    <a:pt x="58" y="30"/>
                    <a:pt x="44" y="64"/>
                    <a:pt x="32" y="98"/>
                  </a:cubicBezTo>
                  <a:cubicBezTo>
                    <a:pt x="21" y="133"/>
                    <a:pt x="13" y="168"/>
                    <a:pt x="8" y="204"/>
                  </a:cubicBezTo>
                  <a:cubicBezTo>
                    <a:pt x="2" y="240"/>
                    <a:pt x="0" y="276"/>
                    <a:pt x="0" y="312"/>
                  </a:cubicBezTo>
                  <a:cubicBezTo>
                    <a:pt x="1" y="348"/>
                    <a:pt x="3" y="384"/>
                    <a:pt x="11" y="42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5" name="Google Shape;2645;p45"/>
            <p:cNvSpPr/>
            <p:nvPr/>
          </p:nvSpPr>
          <p:spPr>
            <a:xfrm>
              <a:off x="2726406" y="2949288"/>
              <a:ext cx="117602" cy="49801"/>
            </a:xfrm>
            <a:custGeom>
              <a:rect b="b" l="l" r="r" t="t"/>
              <a:pathLst>
                <a:path extrusionOk="0" h="166" w="392">
                  <a:moveTo>
                    <a:pt x="0" y="0"/>
                  </a:moveTo>
                  <a:cubicBezTo>
                    <a:pt x="32" y="17"/>
                    <a:pt x="63" y="34"/>
                    <a:pt x="95" y="50"/>
                  </a:cubicBezTo>
                  <a:cubicBezTo>
                    <a:pt x="126" y="67"/>
                    <a:pt x="157" y="82"/>
                    <a:pt x="190" y="96"/>
                  </a:cubicBezTo>
                  <a:cubicBezTo>
                    <a:pt x="222" y="111"/>
                    <a:pt x="254" y="124"/>
                    <a:pt x="288" y="137"/>
                  </a:cubicBezTo>
                  <a:cubicBezTo>
                    <a:pt x="322" y="148"/>
                    <a:pt x="356" y="160"/>
                    <a:pt x="392" y="166"/>
                  </a:cubicBezTo>
                  <a:cubicBezTo>
                    <a:pt x="362" y="144"/>
                    <a:pt x="332" y="125"/>
                    <a:pt x="301" y="108"/>
                  </a:cubicBezTo>
                  <a:cubicBezTo>
                    <a:pt x="271" y="90"/>
                    <a:pt x="239" y="74"/>
                    <a:pt x="206" y="59"/>
                  </a:cubicBezTo>
                  <a:cubicBezTo>
                    <a:pt x="174" y="45"/>
                    <a:pt x="141" y="31"/>
                    <a:pt x="107" y="21"/>
                  </a:cubicBezTo>
                  <a:cubicBezTo>
                    <a:pt x="72" y="10"/>
                    <a:pt x="37" y="1"/>
                    <a:pt x="0" y="0"/>
                  </a:cubicBezTo>
                  <a:close/>
                </a:path>
              </a:pathLst>
            </a:custGeom>
            <a:solidFill>
              <a:schemeClr val="accent2"/>
            </a:solidFill>
            <a:ln>
              <a:noFill/>
            </a:ln>
          </p:spPr>
          <p:txBody>
            <a:bodyPr anchorCtr="1" anchor="ctr" bIns="14750" lIns="90000" spcFirstLastPara="1" rIns="90000" wrap="square" tIns="14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6" name="Google Shape;2646;p45"/>
            <p:cNvSpPr/>
            <p:nvPr/>
          </p:nvSpPr>
          <p:spPr>
            <a:xfrm>
              <a:off x="2828108" y="2988288"/>
              <a:ext cx="31801" cy="41101"/>
            </a:xfrm>
            <a:custGeom>
              <a:rect b="b" l="l" r="r" t="t"/>
              <a:pathLst>
                <a:path extrusionOk="0" h="137" w="106">
                  <a:moveTo>
                    <a:pt x="35" y="117"/>
                  </a:moveTo>
                  <a:cubicBezTo>
                    <a:pt x="43" y="128"/>
                    <a:pt x="55" y="138"/>
                    <a:pt x="68" y="137"/>
                  </a:cubicBezTo>
                  <a:cubicBezTo>
                    <a:pt x="84" y="135"/>
                    <a:pt x="93" y="119"/>
                    <a:pt x="98" y="103"/>
                  </a:cubicBezTo>
                  <a:cubicBezTo>
                    <a:pt x="106" y="76"/>
                    <a:pt x="107" y="47"/>
                    <a:pt x="103" y="19"/>
                  </a:cubicBezTo>
                  <a:cubicBezTo>
                    <a:pt x="103" y="17"/>
                    <a:pt x="102" y="14"/>
                    <a:pt x="101" y="13"/>
                  </a:cubicBezTo>
                  <a:cubicBezTo>
                    <a:pt x="99" y="11"/>
                    <a:pt x="97" y="10"/>
                    <a:pt x="95" y="9"/>
                  </a:cubicBezTo>
                  <a:cubicBezTo>
                    <a:pt x="73" y="-1"/>
                    <a:pt x="13" y="-9"/>
                    <a:pt x="2" y="22"/>
                  </a:cubicBezTo>
                  <a:cubicBezTo>
                    <a:pt x="-3" y="35"/>
                    <a:pt x="4" y="54"/>
                    <a:pt x="8" y="66"/>
                  </a:cubicBezTo>
                  <a:cubicBezTo>
                    <a:pt x="14" y="85"/>
                    <a:pt x="23" y="102"/>
                    <a:pt x="35" y="117"/>
                  </a:cubicBezTo>
                  <a:close/>
                </a:path>
              </a:pathLst>
            </a:custGeom>
            <a:solidFill>
              <a:schemeClr val="dk2"/>
            </a:solidFill>
            <a:ln>
              <a:noFill/>
            </a:ln>
          </p:spPr>
          <p:txBody>
            <a:bodyPr anchorCtr="1" anchor="ctr" bIns="4300" lIns="90000" spcFirstLastPara="1" rIns="90000" wrap="square" tIns="4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647" name="Google Shape;2647;p45"/>
          <p:cNvGrpSpPr/>
          <p:nvPr/>
        </p:nvGrpSpPr>
        <p:grpSpPr>
          <a:xfrm>
            <a:off x="1354600" y="548820"/>
            <a:ext cx="953285" cy="627083"/>
            <a:chOff x="1354600" y="548820"/>
            <a:chExt cx="953285" cy="627083"/>
          </a:xfrm>
        </p:grpSpPr>
        <p:sp>
          <p:nvSpPr>
            <p:cNvPr id="2648" name="Google Shape;2648;p45"/>
            <p:cNvSpPr/>
            <p:nvPr/>
          </p:nvSpPr>
          <p:spPr>
            <a:xfrm rot="-355052">
              <a:off x="1948633" y="586617"/>
              <a:ext cx="156605" cy="221046"/>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49" name="Google Shape;2649;p45"/>
            <p:cNvSpPr/>
            <p:nvPr/>
          </p:nvSpPr>
          <p:spPr>
            <a:xfrm rot="-355052">
              <a:off x="1972773" y="599465"/>
              <a:ext cx="110163" cy="188645"/>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0" name="Google Shape;2650;p45"/>
            <p:cNvSpPr/>
            <p:nvPr/>
          </p:nvSpPr>
          <p:spPr>
            <a:xfrm rot="-355052">
              <a:off x="2011746" y="688762"/>
              <a:ext cx="56162" cy="73442"/>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1" name="Google Shape;2651;p45"/>
            <p:cNvSpPr/>
            <p:nvPr/>
          </p:nvSpPr>
          <p:spPr>
            <a:xfrm rot="-355052">
              <a:off x="1986204" y="649220"/>
              <a:ext cx="45361" cy="58322"/>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2" name="Google Shape;2652;p45"/>
            <p:cNvSpPr/>
            <p:nvPr/>
          </p:nvSpPr>
          <p:spPr>
            <a:xfrm rot="-355052">
              <a:off x="1979973" y="628679"/>
              <a:ext cx="27001" cy="36001"/>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3" name="Google Shape;2653;p45"/>
            <p:cNvSpPr/>
            <p:nvPr/>
          </p:nvSpPr>
          <p:spPr>
            <a:xfrm rot="-355052">
              <a:off x="2259173" y="1127192"/>
              <a:ext cx="46441" cy="46441"/>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4" name="Google Shape;2654;p45"/>
            <p:cNvSpPr/>
            <p:nvPr/>
          </p:nvSpPr>
          <p:spPr>
            <a:xfrm rot="-355052">
              <a:off x="1356888" y="551108"/>
              <a:ext cx="46801" cy="46801"/>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5" name="Google Shape;2655;p45"/>
            <p:cNvSpPr/>
            <p:nvPr/>
          </p:nvSpPr>
          <p:spPr>
            <a:xfrm rot="-355052">
              <a:off x="1830226" y="827398"/>
              <a:ext cx="18001" cy="18001"/>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656" name="Google Shape;2656;p45"/>
          <p:cNvGrpSpPr/>
          <p:nvPr/>
        </p:nvGrpSpPr>
        <p:grpSpPr>
          <a:xfrm rot="-151299">
            <a:off x="2945050" y="3576780"/>
            <a:ext cx="1963574" cy="1153879"/>
            <a:chOff x="9557438" y="3893475"/>
            <a:chExt cx="1963440" cy="1153800"/>
          </a:xfrm>
        </p:grpSpPr>
        <p:grpSp>
          <p:nvGrpSpPr>
            <p:cNvPr id="2657" name="Google Shape;2657;p45"/>
            <p:cNvGrpSpPr/>
            <p:nvPr/>
          </p:nvGrpSpPr>
          <p:grpSpPr>
            <a:xfrm>
              <a:off x="10227758" y="3893475"/>
              <a:ext cx="197640" cy="173160"/>
              <a:chOff x="6962058" y="3650900"/>
              <a:chExt cx="197640" cy="173160"/>
            </a:xfrm>
          </p:grpSpPr>
          <p:sp>
            <p:nvSpPr>
              <p:cNvPr id="2658" name="Google Shape;2658;p45"/>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59" name="Google Shape;2659;p45"/>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0" name="Google Shape;2660;p45"/>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1" name="Google Shape;2661;p45"/>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2" name="Google Shape;2662;p45"/>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663" name="Google Shape;2663;p45"/>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4" name="Google Shape;2664;p45"/>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5" name="Google Shape;2665;p45"/>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6" name="Google Shape;2666;p45"/>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7" name="Google Shape;2667;p45"/>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8" name="Google Shape;2668;p45"/>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69" name="Google Shape;2669;p45"/>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0" name="Google Shape;2670;p45"/>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1" name="Google Shape;2671;p45"/>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2" name="Google Shape;2672;p45"/>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3" name="Google Shape;2673;p45"/>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4" name="Google Shape;2674;p45"/>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5" name="Google Shape;2675;p45"/>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6" name="Google Shape;2676;p45"/>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77" name="Google Shape;2677;p45"/>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1" name="Shape 2681"/>
        <p:cNvGrpSpPr/>
        <p:nvPr/>
      </p:nvGrpSpPr>
      <p:grpSpPr>
        <a:xfrm>
          <a:off x="0" y="0"/>
          <a:ext cx="0" cy="0"/>
          <a:chOff x="0" y="0"/>
          <a:chExt cx="0" cy="0"/>
        </a:xfrm>
      </p:grpSpPr>
      <p:sp>
        <p:nvSpPr>
          <p:cNvPr id="2682" name="Google Shape;2682;p46"/>
          <p:cNvSpPr txBox="1"/>
          <p:nvPr>
            <p:ph idx="1" type="subTitle"/>
          </p:nvPr>
        </p:nvSpPr>
        <p:spPr>
          <a:xfrm>
            <a:off x="1226400" y="1418604"/>
            <a:ext cx="6691200" cy="147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2683" name="Google Shape;2683;p46"/>
          <p:cNvSpPr txBox="1"/>
          <p:nvPr>
            <p:ph type="title"/>
          </p:nvPr>
        </p:nvSpPr>
        <p:spPr>
          <a:xfrm>
            <a:off x="1225350" y="3007596"/>
            <a:ext cx="6693300" cy="71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grpSp>
        <p:nvGrpSpPr>
          <p:cNvPr id="2684" name="Google Shape;2684;p46"/>
          <p:cNvGrpSpPr/>
          <p:nvPr/>
        </p:nvGrpSpPr>
        <p:grpSpPr>
          <a:xfrm flipH="1" rot="9389434">
            <a:off x="906146" y="-37627"/>
            <a:ext cx="845757" cy="1155929"/>
            <a:chOff x="5727800" y="835238"/>
            <a:chExt cx="1149480" cy="1571040"/>
          </a:xfrm>
        </p:grpSpPr>
        <p:sp>
          <p:nvSpPr>
            <p:cNvPr id="2685" name="Google Shape;2685;p46"/>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6" name="Google Shape;2686;p46"/>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7" name="Google Shape;2687;p46"/>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8" name="Google Shape;2688;p46"/>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89" name="Google Shape;2689;p46"/>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0" name="Google Shape;2690;p46"/>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1" name="Google Shape;2691;p46"/>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2" name="Google Shape;2692;p46"/>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3" name="Google Shape;2693;p46"/>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4" name="Google Shape;2694;p46"/>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5" name="Google Shape;2695;p46"/>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6" name="Google Shape;2696;p46"/>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7" name="Google Shape;2697;p46"/>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8" name="Google Shape;2698;p46"/>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699" name="Google Shape;2699;p46"/>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00" name="Google Shape;2700;p46"/>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01" name="Google Shape;2701;p46"/>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5" name="Shape 2705"/>
        <p:cNvGrpSpPr/>
        <p:nvPr/>
      </p:nvGrpSpPr>
      <p:grpSpPr>
        <a:xfrm>
          <a:off x="0" y="0"/>
          <a:ext cx="0" cy="0"/>
          <a:chOff x="0" y="0"/>
          <a:chExt cx="0" cy="0"/>
        </a:xfrm>
      </p:grpSpPr>
      <p:pic>
        <p:nvPicPr>
          <p:cNvPr id="2706" name="Google Shape;2706;p47"/>
          <p:cNvPicPr preferRelativeResize="0"/>
          <p:nvPr>
            <p:ph idx="2" type="pic"/>
          </p:nvPr>
        </p:nvPicPr>
        <p:blipFill rotWithShape="1">
          <a:blip r:embed="rId3">
            <a:alphaModFix/>
          </a:blip>
          <a:srcRect b="7841" l="0" r="0" t="7841"/>
          <a:stretch/>
        </p:blipFill>
        <p:spPr>
          <a:xfrm>
            <a:off x="-6650" y="-6650"/>
            <a:ext cx="9150600" cy="5143501"/>
          </a:xfrm>
          <a:prstGeom prst="rect">
            <a:avLst/>
          </a:prstGeom>
        </p:spPr>
      </p:pic>
      <p:sp>
        <p:nvSpPr>
          <p:cNvPr id="2707" name="Google Shape;2707;p47"/>
          <p:cNvSpPr txBox="1"/>
          <p:nvPr>
            <p:ph type="title"/>
          </p:nvPr>
        </p:nvSpPr>
        <p:spPr>
          <a:xfrm>
            <a:off x="720000" y="4133300"/>
            <a:ext cx="7704000" cy="453900"/>
          </a:xfrm>
          <a:prstGeom prst="rect">
            <a:avLst/>
          </a:prstGeom>
          <a:solidFill>
            <a:schemeClr val="l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A picture is worth a thousand words</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1" name="Shape 2711"/>
        <p:cNvGrpSpPr/>
        <p:nvPr/>
      </p:nvGrpSpPr>
      <p:grpSpPr>
        <a:xfrm>
          <a:off x="0" y="0"/>
          <a:ext cx="0" cy="0"/>
          <a:chOff x="0" y="0"/>
          <a:chExt cx="0" cy="0"/>
        </a:xfrm>
      </p:grpSpPr>
      <p:pic>
        <p:nvPicPr>
          <p:cNvPr id="2712" name="Google Shape;2712;p48"/>
          <p:cNvPicPr preferRelativeResize="0"/>
          <p:nvPr>
            <p:ph idx="2" type="pic"/>
          </p:nvPr>
        </p:nvPicPr>
        <p:blipFill rotWithShape="1">
          <a:blip r:embed="rId3">
            <a:alphaModFix/>
          </a:blip>
          <a:srcRect b="17675" l="0" r="0" t="17675"/>
          <a:stretch/>
        </p:blipFill>
        <p:spPr>
          <a:xfrm>
            <a:off x="4239450" y="539500"/>
            <a:ext cx="4191300" cy="4064400"/>
          </a:xfrm>
          <a:prstGeom prst="roundRect">
            <a:avLst>
              <a:gd fmla="val 16667" name="adj"/>
            </a:avLst>
          </a:prstGeom>
        </p:spPr>
      </p:pic>
      <p:sp>
        <p:nvSpPr>
          <p:cNvPr id="2713" name="Google Shape;2713;p48"/>
          <p:cNvSpPr txBox="1"/>
          <p:nvPr>
            <p:ph type="title"/>
          </p:nvPr>
        </p:nvSpPr>
        <p:spPr>
          <a:xfrm>
            <a:off x="720000" y="870463"/>
            <a:ext cx="3072300" cy="228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2714" name="Google Shape;2714;p48"/>
          <p:cNvSpPr txBox="1"/>
          <p:nvPr>
            <p:ph idx="1" type="subTitle"/>
          </p:nvPr>
        </p:nvSpPr>
        <p:spPr>
          <a:xfrm>
            <a:off x="720000" y="3156738"/>
            <a:ext cx="30723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sp>
        <p:nvSpPr>
          <p:cNvPr id="2715" name="Google Shape;2715;p48"/>
          <p:cNvSpPr/>
          <p:nvPr/>
        </p:nvSpPr>
        <p:spPr>
          <a:xfrm rot="-355052">
            <a:off x="3859439" y="318962"/>
            <a:ext cx="52562" cy="95763"/>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6" name="Google Shape;2716;p48"/>
          <p:cNvSpPr/>
          <p:nvPr/>
        </p:nvSpPr>
        <p:spPr>
          <a:xfrm rot="-355052">
            <a:off x="3864004" y="356483"/>
            <a:ext cx="43201" cy="46441"/>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7" name="Google Shape;2717;p48"/>
          <p:cNvSpPr/>
          <p:nvPr/>
        </p:nvSpPr>
        <p:spPr>
          <a:xfrm rot="-355052">
            <a:off x="3851764" y="333888"/>
            <a:ext cx="35281" cy="37441"/>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8" name="Google Shape;2718;p48"/>
          <p:cNvSpPr/>
          <p:nvPr/>
        </p:nvSpPr>
        <p:spPr>
          <a:xfrm rot="-355052">
            <a:off x="3850929" y="322758"/>
            <a:ext cx="20521" cy="23401"/>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19" name="Google Shape;2719;p48"/>
          <p:cNvSpPr/>
          <p:nvPr/>
        </p:nvSpPr>
        <p:spPr>
          <a:xfrm rot="-355052">
            <a:off x="3657945" y="390997"/>
            <a:ext cx="18361" cy="18361"/>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720" name="Google Shape;2720;p48"/>
          <p:cNvGrpSpPr/>
          <p:nvPr/>
        </p:nvGrpSpPr>
        <p:grpSpPr>
          <a:xfrm>
            <a:off x="3351775" y="766270"/>
            <a:ext cx="761615" cy="297458"/>
            <a:chOff x="3351775" y="766270"/>
            <a:chExt cx="761615" cy="297458"/>
          </a:xfrm>
        </p:grpSpPr>
        <p:sp>
          <p:nvSpPr>
            <p:cNvPr id="2721" name="Google Shape;2721;p48"/>
            <p:cNvSpPr/>
            <p:nvPr/>
          </p:nvSpPr>
          <p:spPr>
            <a:xfrm rot="-355052">
              <a:off x="3945808" y="804067"/>
              <a:ext cx="156605" cy="221046"/>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2" name="Google Shape;2722;p48"/>
            <p:cNvSpPr/>
            <p:nvPr/>
          </p:nvSpPr>
          <p:spPr>
            <a:xfrm rot="-355052">
              <a:off x="3969948" y="816915"/>
              <a:ext cx="110163" cy="188645"/>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3" name="Google Shape;2723;p48"/>
            <p:cNvSpPr/>
            <p:nvPr/>
          </p:nvSpPr>
          <p:spPr>
            <a:xfrm rot="-355052">
              <a:off x="4008921" y="906212"/>
              <a:ext cx="56162" cy="73442"/>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4" name="Google Shape;2724;p48"/>
            <p:cNvSpPr/>
            <p:nvPr/>
          </p:nvSpPr>
          <p:spPr>
            <a:xfrm rot="-355052">
              <a:off x="3983379" y="866670"/>
              <a:ext cx="45361" cy="58322"/>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5" name="Google Shape;2725;p48"/>
            <p:cNvSpPr/>
            <p:nvPr/>
          </p:nvSpPr>
          <p:spPr>
            <a:xfrm rot="-355052">
              <a:off x="3977148" y="846129"/>
              <a:ext cx="27001" cy="36001"/>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6" name="Google Shape;2726;p48"/>
            <p:cNvSpPr/>
            <p:nvPr/>
          </p:nvSpPr>
          <p:spPr>
            <a:xfrm rot="-355052">
              <a:off x="3354063" y="768558"/>
              <a:ext cx="46801" cy="46801"/>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27" name="Google Shape;2727;p48"/>
            <p:cNvSpPr/>
            <p:nvPr/>
          </p:nvSpPr>
          <p:spPr>
            <a:xfrm rot="-355052">
              <a:off x="3827401" y="1044848"/>
              <a:ext cx="18001" cy="18001"/>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1" name="Shape 2731"/>
        <p:cNvGrpSpPr/>
        <p:nvPr/>
      </p:nvGrpSpPr>
      <p:grpSpPr>
        <a:xfrm>
          <a:off x="0" y="0"/>
          <a:ext cx="0" cy="0"/>
          <a:chOff x="0" y="0"/>
          <a:chExt cx="0" cy="0"/>
        </a:xfrm>
      </p:grpSpPr>
      <p:sp>
        <p:nvSpPr>
          <p:cNvPr id="2732" name="Google Shape;2732;p49"/>
          <p:cNvSpPr txBox="1"/>
          <p:nvPr>
            <p:ph type="title"/>
          </p:nvPr>
        </p:nvSpPr>
        <p:spPr>
          <a:xfrm>
            <a:off x="736050" y="1449813"/>
            <a:ext cx="7671900" cy="128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498,300,000</a:t>
            </a:r>
            <a:endParaRPr/>
          </a:p>
        </p:txBody>
      </p:sp>
      <p:sp>
        <p:nvSpPr>
          <p:cNvPr id="2733" name="Google Shape;2733;p49"/>
          <p:cNvSpPr txBox="1"/>
          <p:nvPr>
            <p:ph idx="1" type="subTitle"/>
          </p:nvPr>
        </p:nvSpPr>
        <p:spPr>
          <a:xfrm>
            <a:off x="736050" y="2739388"/>
            <a:ext cx="76719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734" name="Google Shape;2734;p49"/>
          <p:cNvGrpSpPr/>
          <p:nvPr/>
        </p:nvGrpSpPr>
        <p:grpSpPr>
          <a:xfrm>
            <a:off x="2483824" y="3748300"/>
            <a:ext cx="3261940" cy="2607526"/>
            <a:chOff x="-3843151" y="4266950"/>
            <a:chExt cx="3261940" cy="2607526"/>
          </a:xfrm>
        </p:grpSpPr>
        <p:grpSp>
          <p:nvGrpSpPr>
            <p:cNvPr id="2735" name="Google Shape;2735;p49"/>
            <p:cNvGrpSpPr/>
            <p:nvPr/>
          </p:nvGrpSpPr>
          <p:grpSpPr>
            <a:xfrm>
              <a:off x="-3575436" y="4540550"/>
              <a:ext cx="167363" cy="190898"/>
              <a:chOff x="5061639" y="843575"/>
              <a:chExt cx="167363" cy="190898"/>
            </a:xfrm>
          </p:grpSpPr>
          <p:sp>
            <p:nvSpPr>
              <p:cNvPr id="2736" name="Google Shape;2736;p49"/>
              <p:cNvSpPr/>
              <p:nvPr/>
            </p:nvSpPr>
            <p:spPr>
              <a:xfrm flipH="1">
                <a:off x="5061639" y="843575"/>
                <a:ext cx="167363" cy="190898"/>
              </a:xfrm>
              <a:custGeom>
                <a:rect b="b" l="l" r="r" t="t"/>
                <a:pathLst>
                  <a:path extrusionOk="0" h="584" w="512">
                    <a:moveTo>
                      <a:pt x="245" y="527"/>
                    </a:moveTo>
                    <a:cubicBezTo>
                      <a:pt x="315" y="480"/>
                      <a:pt x="369" y="407"/>
                      <a:pt x="391" y="326"/>
                    </a:cubicBezTo>
                    <a:cubicBezTo>
                      <a:pt x="406" y="268"/>
                      <a:pt x="406" y="207"/>
                      <a:pt x="419" y="147"/>
                    </a:cubicBezTo>
                    <a:cubicBezTo>
                      <a:pt x="432" y="89"/>
                      <a:pt x="459" y="28"/>
                      <a:pt x="512" y="0"/>
                    </a:cubicBezTo>
                    <a:cubicBezTo>
                      <a:pt x="455" y="1"/>
                      <a:pt x="398" y="8"/>
                      <a:pt x="342" y="20"/>
                    </a:cubicBezTo>
                    <a:cubicBezTo>
                      <a:pt x="303" y="28"/>
                      <a:pt x="264" y="39"/>
                      <a:pt x="228" y="57"/>
                    </a:cubicBezTo>
                    <a:cubicBezTo>
                      <a:pt x="144" y="96"/>
                      <a:pt x="77" y="170"/>
                      <a:pt x="47" y="257"/>
                    </a:cubicBezTo>
                    <a:cubicBezTo>
                      <a:pt x="26" y="318"/>
                      <a:pt x="31" y="408"/>
                      <a:pt x="24" y="469"/>
                    </a:cubicBezTo>
                    <a:cubicBezTo>
                      <a:pt x="18" y="528"/>
                      <a:pt x="0" y="584"/>
                      <a:pt x="0" y="584"/>
                    </a:cubicBezTo>
                    <a:cubicBezTo>
                      <a:pt x="0" y="584"/>
                      <a:pt x="153" y="590"/>
                      <a:pt x="245" y="52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37" name="Google Shape;2737;p49"/>
              <p:cNvSpPr/>
              <p:nvPr/>
            </p:nvSpPr>
            <p:spPr>
              <a:xfrm flipH="1">
                <a:off x="5086155" y="853054"/>
                <a:ext cx="120946" cy="165401"/>
              </a:xfrm>
              <a:custGeom>
                <a:rect b="b" l="l" r="r" t="t"/>
                <a:pathLst>
                  <a:path extrusionOk="0" h="506" w="370">
                    <a:moveTo>
                      <a:pt x="0" y="506"/>
                    </a:moveTo>
                    <a:cubicBezTo>
                      <a:pt x="48" y="482"/>
                      <a:pt x="92" y="449"/>
                      <a:pt x="130" y="411"/>
                    </a:cubicBezTo>
                    <a:cubicBezTo>
                      <a:pt x="150" y="391"/>
                      <a:pt x="167" y="370"/>
                      <a:pt x="183" y="349"/>
                    </a:cubicBezTo>
                    <a:cubicBezTo>
                      <a:pt x="199" y="327"/>
                      <a:pt x="213" y="304"/>
                      <a:pt x="227" y="280"/>
                    </a:cubicBezTo>
                    <a:cubicBezTo>
                      <a:pt x="253" y="232"/>
                      <a:pt x="269" y="181"/>
                      <a:pt x="290" y="132"/>
                    </a:cubicBezTo>
                    <a:cubicBezTo>
                      <a:pt x="310" y="85"/>
                      <a:pt x="334" y="38"/>
                      <a:pt x="370" y="0"/>
                    </a:cubicBezTo>
                    <a:cubicBezTo>
                      <a:pt x="324" y="27"/>
                      <a:pt x="290" y="73"/>
                      <a:pt x="264" y="121"/>
                    </a:cubicBezTo>
                    <a:cubicBezTo>
                      <a:pt x="238" y="168"/>
                      <a:pt x="219" y="217"/>
                      <a:pt x="195" y="263"/>
                    </a:cubicBezTo>
                    <a:cubicBezTo>
                      <a:pt x="183" y="286"/>
                      <a:pt x="170" y="308"/>
                      <a:pt x="155" y="330"/>
                    </a:cubicBezTo>
                    <a:cubicBezTo>
                      <a:pt x="141" y="351"/>
                      <a:pt x="125" y="371"/>
                      <a:pt x="110" y="392"/>
                    </a:cubicBezTo>
                    <a:cubicBezTo>
                      <a:pt x="77" y="433"/>
                      <a:pt x="40" y="470"/>
                      <a:pt x="0" y="50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38" name="Google Shape;2738;p49"/>
              <p:cNvSpPr/>
              <p:nvPr/>
            </p:nvSpPr>
            <p:spPr>
              <a:xfrm flipH="1">
                <a:off x="5132245" y="928891"/>
                <a:ext cx="51647" cy="68972"/>
              </a:xfrm>
              <a:custGeom>
                <a:rect b="b" l="l" r="r" t="t"/>
                <a:pathLst>
                  <a:path extrusionOk="0" h="211" w="158">
                    <a:moveTo>
                      <a:pt x="158" y="146"/>
                    </a:moveTo>
                    <a:cubicBezTo>
                      <a:pt x="135" y="156"/>
                      <a:pt x="113" y="165"/>
                      <a:pt x="91" y="172"/>
                    </a:cubicBezTo>
                    <a:cubicBezTo>
                      <a:pt x="80" y="175"/>
                      <a:pt x="68" y="178"/>
                      <a:pt x="57" y="181"/>
                    </a:cubicBezTo>
                    <a:cubicBezTo>
                      <a:pt x="46" y="183"/>
                      <a:pt x="34" y="185"/>
                      <a:pt x="23" y="187"/>
                    </a:cubicBezTo>
                    <a:lnTo>
                      <a:pt x="35" y="195"/>
                    </a:lnTo>
                    <a:cubicBezTo>
                      <a:pt x="28" y="164"/>
                      <a:pt x="23" y="132"/>
                      <a:pt x="21" y="99"/>
                    </a:cubicBezTo>
                    <a:cubicBezTo>
                      <a:pt x="20" y="67"/>
                      <a:pt x="23" y="34"/>
                      <a:pt x="27" y="0"/>
                    </a:cubicBezTo>
                    <a:cubicBezTo>
                      <a:pt x="11" y="30"/>
                      <a:pt x="3" y="64"/>
                      <a:pt x="1" y="99"/>
                    </a:cubicBezTo>
                    <a:cubicBezTo>
                      <a:pt x="-1" y="134"/>
                      <a:pt x="3" y="168"/>
                      <a:pt x="14" y="202"/>
                    </a:cubicBezTo>
                    <a:lnTo>
                      <a:pt x="16" y="211"/>
                    </a:lnTo>
                    <a:lnTo>
                      <a:pt x="26" y="210"/>
                    </a:lnTo>
                    <a:cubicBezTo>
                      <a:pt x="39" y="208"/>
                      <a:pt x="51" y="204"/>
                      <a:pt x="62" y="201"/>
                    </a:cubicBezTo>
                    <a:cubicBezTo>
                      <a:pt x="74" y="197"/>
                      <a:pt x="86" y="192"/>
                      <a:pt x="97" y="187"/>
                    </a:cubicBezTo>
                    <a:cubicBezTo>
                      <a:pt x="119" y="177"/>
                      <a:pt x="140" y="163"/>
                      <a:pt x="158" y="146"/>
                    </a:cubicBezTo>
                    <a:close/>
                  </a:path>
                </a:pathLst>
              </a:custGeom>
              <a:solidFill>
                <a:schemeClr val="dk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39" name="Google Shape;2739;p49"/>
              <p:cNvSpPr/>
              <p:nvPr/>
            </p:nvSpPr>
            <p:spPr>
              <a:xfrm flipH="1">
                <a:off x="5107403" y="891626"/>
                <a:ext cx="40860" cy="56223"/>
              </a:xfrm>
              <a:custGeom>
                <a:rect b="b" l="l" r="r" t="t"/>
                <a:pathLst>
                  <a:path extrusionOk="0" h="172" w="125">
                    <a:moveTo>
                      <a:pt x="125" y="96"/>
                    </a:moveTo>
                    <a:cubicBezTo>
                      <a:pt x="108" y="105"/>
                      <a:pt x="91" y="114"/>
                      <a:pt x="74" y="122"/>
                    </a:cubicBezTo>
                    <a:cubicBezTo>
                      <a:pt x="57" y="130"/>
                      <a:pt x="40" y="138"/>
                      <a:pt x="22" y="145"/>
                    </a:cubicBezTo>
                    <a:lnTo>
                      <a:pt x="38" y="152"/>
                    </a:lnTo>
                    <a:cubicBezTo>
                      <a:pt x="32" y="127"/>
                      <a:pt x="26" y="103"/>
                      <a:pt x="21" y="77"/>
                    </a:cubicBezTo>
                    <a:cubicBezTo>
                      <a:pt x="15" y="52"/>
                      <a:pt x="11" y="27"/>
                      <a:pt x="5" y="0"/>
                    </a:cubicBezTo>
                    <a:cubicBezTo>
                      <a:pt x="-1" y="27"/>
                      <a:pt x="-1" y="54"/>
                      <a:pt x="1" y="80"/>
                    </a:cubicBezTo>
                    <a:cubicBezTo>
                      <a:pt x="3" y="107"/>
                      <a:pt x="8" y="133"/>
                      <a:pt x="15" y="159"/>
                    </a:cubicBezTo>
                    <a:lnTo>
                      <a:pt x="19" y="172"/>
                    </a:lnTo>
                    <a:lnTo>
                      <a:pt x="31" y="166"/>
                    </a:lnTo>
                    <a:cubicBezTo>
                      <a:pt x="49" y="158"/>
                      <a:pt x="67" y="148"/>
                      <a:pt x="83" y="136"/>
                    </a:cubicBezTo>
                    <a:cubicBezTo>
                      <a:pt x="99" y="125"/>
                      <a:pt x="114" y="111"/>
                      <a:pt x="125" y="96"/>
                    </a:cubicBezTo>
                    <a:close/>
                  </a:path>
                </a:pathLst>
              </a:custGeom>
              <a:solidFill>
                <a:schemeClr val="dk1"/>
              </a:solidFill>
              <a:ln>
                <a:noFill/>
              </a:ln>
            </p:spPr>
            <p:txBody>
              <a:bodyPr anchorCtr="1" anchor="ctr" bIns="16900" lIns="90000" spcFirstLastPara="1" rIns="90000" wrap="square" tIns="16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0" name="Google Shape;2740;p49"/>
              <p:cNvSpPr/>
              <p:nvPr/>
            </p:nvSpPr>
            <p:spPr>
              <a:xfrm flipH="1">
                <a:off x="5101192" y="873975"/>
                <a:ext cx="25170" cy="33996"/>
              </a:xfrm>
              <a:custGeom>
                <a:rect b="b" l="l" r="r" t="t"/>
                <a:pathLst>
                  <a:path extrusionOk="0" h="104" w="77">
                    <a:moveTo>
                      <a:pt x="77" y="48"/>
                    </a:moveTo>
                    <a:cubicBezTo>
                      <a:pt x="66" y="53"/>
                      <a:pt x="56" y="58"/>
                      <a:pt x="46" y="63"/>
                    </a:cubicBezTo>
                    <a:cubicBezTo>
                      <a:pt x="36" y="68"/>
                      <a:pt x="27" y="72"/>
                      <a:pt x="17" y="76"/>
                    </a:cubicBezTo>
                    <a:lnTo>
                      <a:pt x="33" y="84"/>
                    </a:lnTo>
                    <a:cubicBezTo>
                      <a:pt x="30" y="70"/>
                      <a:pt x="26" y="56"/>
                      <a:pt x="20" y="41"/>
                    </a:cubicBezTo>
                    <a:cubicBezTo>
                      <a:pt x="17" y="29"/>
                      <a:pt x="13" y="16"/>
                      <a:pt x="13" y="0"/>
                    </a:cubicBezTo>
                    <a:cubicBezTo>
                      <a:pt x="8" y="5"/>
                      <a:pt x="4" y="13"/>
                      <a:pt x="2" y="21"/>
                    </a:cubicBezTo>
                    <a:cubicBezTo>
                      <a:pt x="0" y="29"/>
                      <a:pt x="0" y="38"/>
                      <a:pt x="1" y="45"/>
                    </a:cubicBezTo>
                    <a:cubicBezTo>
                      <a:pt x="3" y="61"/>
                      <a:pt x="6" y="76"/>
                      <a:pt x="11" y="90"/>
                    </a:cubicBezTo>
                    <a:lnTo>
                      <a:pt x="15" y="104"/>
                    </a:lnTo>
                    <a:lnTo>
                      <a:pt x="27" y="98"/>
                    </a:lnTo>
                    <a:cubicBezTo>
                      <a:pt x="38" y="92"/>
                      <a:pt x="48" y="85"/>
                      <a:pt x="56" y="77"/>
                    </a:cubicBezTo>
                    <a:cubicBezTo>
                      <a:pt x="65" y="68"/>
                      <a:pt x="73" y="59"/>
                      <a:pt x="77" y="4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741" name="Google Shape;2741;p49"/>
            <p:cNvGrpSpPr/>
            <p:nvPr/>
          </p:nvGrpSpPr>
          <p:grpSpPr>
            <a:xfrm>
              <a:off x="-3201157" y="5416917"/>
              <a:ext cx="213126" cy="151345"/>
              <a:chOff x="5435918" y="1719942"/>
              <a:chExt cx="213126" cy="151345"/>
            </a:xfrm>
          </p:grpSpPr>
          <p:sp>
            <p:nvSpPr>
              <p:cNvPr id="2742" name="Google Shape;2742;p49"/>
              <p:cNvSpPr/>
              <p:nvPr/>
            </p:nvSpPr>
            <p:spPr>
              <a:xfrm flipH="1">
                <a:off x="5435918" y="1719942"/>
                <a:ext cx="213126" cy="151345"/>
              </a:xfrm>
              <a:custGeom>
                <a:rect b="b" l="l" r="r" t="t"/>
                <a:pathLst>
                  <a:path extrusionOk="0" h="463" w="652">
                    <a:moveTo>
                      <a:pt x="83" y="218"/>
                    </a:moveTo>
                    <a:cubicBezTo>
                      <a:pt x="140" y="151"/>
                      <a:pt x="219" y="103"/>
                      <a:pt x="305" y="90"/>
                    </a:cubicBezTo>
                    <a:cubicBezTo>
                      <a:pt x="367" y="80"/>
                      <a:pt x="429" y="86"/>
                      <a:pt x="491" y="80"/>
                    </a:cubicBezTo>
                    <a:cubicBezTo>
                      <a:pt x="552" y="74"/>
                      <a:pt x="617" y="51"/>
                      <a:pt x="652" y="0"/>
                    </a:cubicBezTo>
                    <a:cubicBezTo>
                      <a:pt x="645" y="59"/>
                      <a:pt x="632" y="116"/>
                      <a:pt x="613" y="172"/>
                    </a:cubicBezTo>
                    <a:cubicBezTo>
                      <a:pt x="601" y="212"/>
                      <a:pt x="585" y="250"/>
                      <a:pt x="564" y="286"/>
                    </a:cubicBezTo>
                    <a:cubicBezTo>
                      <a:pt x="514" y="366"/>
                      <a:pt x="432" y="427"/>
                      <a:pt x="339" y="449"/>
                    </a:cubicBezTo>
                    <a:cubicBezTo>
                      <a:pt x="274" y="464"/>
                      <a:pt x="183" y="449"/>
                      <a:pt x="119" y="450"/>
                    </a:cubicBezTo>
                    <a:cubicBezTo>
                      <a:pt x="59" y="450"/>
                      <a:pt x="0" y="463"/>
                      <a:pt x="0" y="463"/>
                    </a:cubicBezTo>
                    <a:cubicBezTo>
                      <a:pt x="0" y="463"/>
                      <a:pt x="10" y="306"/>
                      <a:pt x="83" y="21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3" name="Google Shape;2743;p49"/>
              <p:cNvSpPr/>
              <p:nvPr/>
            </p:nvSpPr>
            <p:spPr>
              <a:xfrm flipH="1">
                <a:off x="5448339" y="1744131"/>
                <a:ext cx="182072" cy="105909"/>
              </a:xfrm>
              <a:custGeom>
                <a:rect b="b" l="l" r="r" t="t"/>
                <a:pathLst>
                  <a:path extrusionOk="0" h="324" w="557">
                    <a:moveTo>
                      <a:pt x="0" y="324"/>
                    </a:moveTo>
                    <a:cubicBezTo>
                      <a:pt x="41" y="288"/>
                      <a:pt x="83" y="254"/>
                      <a:pt x="128" y="225"/>
                    </a:cubicBezTo>
                    <a:cubicBezTo>
                      <a:pt x="151" y="210"/>
                      <a:pt x="173" y="197"/>
                      <a:pt x="197" y="185"/>
                    </a:cubicBezTo>
                    <a:cubicBezTo>
                      <a:pt x="221" y="172"/>
                      <a:pt x="245" y="161"/>
                      <a:pt x="269" y="151"/>
                    </a:cubicBezTo>
                    <a:cubicBezTo>
                      <a:pt x="318" y="131"/>
                      <a:pt x="371" y="116"/>
                      <a:pt x="422" y="95"/>
                    </a:cubicBezTo>
                    <a:cubicBezTo>
                      <a:pt x="473" y="74"/>
                      <a:pt x="525" y="44"/>
                      <a:pt x="557" y="0"/>
                    </a:cubicBezTo>
                    <a:cubicBezTo>
                      <a:pt x="514" y="33"/>
                      <a:pt x="464" y="53"/>
                      <a:pt x="413" y="69"/>
                    </a:cubicBezTo>
                    <a:cubicBezTo>
                      <a:pt x="362" y="84"/>
                      <a:pt x="308" y="96"/>
                      <a:pt x="255" y="118"/>
                    </a:cubicBezTo>
                    <a:cubicBezTo>
                      <a:pt x="230" y="129"/>
                      <a:pt x="205" y="141"/>
                      <a:pt x="180" y="155"/>
                    </a:cubicBezTo>
                    <a:cubicBezTo>
                      <a:pt x="156" y="169"/>
                      <a:pt x="133" y="185"/>
                      <a:pt x="111" y="203"/>
                    </a:cubicBezTo>
                    <a:cubicBezTo>
                      <a:pt x="68" y="237"/>
                      <a:pt x="29" y="278"/>
                      <a:pt x="0" y="3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4" name="Google Shape;2744;p49"/>
              <p:cNvSpPr/>
              <p:nvPr/>
            </p:nvSpPr>
            <p:spPr>
              <a:xfrm flipH="1">
                <a:off x="5535289" y="1778454"/>
                <a:ext cx="71260" cy="53935"/>
              </a:xfrm>
              <a:custGeom>
                <a:rect b="b" l="l" r="r" t="t"/>
                <a:pathLst>
                  <a:path extrusionOk="0" h="165" w="218">
                    <a:moveTo>
                      <a:pt x="81" y="0"/>
                    </a:moveTo>
                    <a:cubicBezTo>
                      <a:pt x="63" y="16"/>
                      <a:pt x="47" y="36"/>
                      <a:pt x="34" y="58"/>
                    </a:cubicBezTo>
                    <a:cubicBezTo>
                      <a:pt x="27" y="69"/>
                      <a:pt x="21" y="80"/>
                      <a:pt x="16" y="91"/>
                    </a:cubicBezTo>
                    <a:cubicBezTo>
                      <a:pt x="11" y="103"/>
                      <a:pt x="6" y="115"/>
                      <a:pt x="3" y="127"/>
                    </a:cubicBezTo>
                    <a:lnTo>
                      <a:pt x="0" y="137"/>
                    </a:lnTo>
                    <a:lnTo>
                      <a:pt x="10" y="141"/>
                    </a:lnTo>
                    <a:cubicBezTo>
                      <a:pt x="43" y="155"/>
                      <a:pt x="78" y="163"/>
                      <a:pt x="114" y="165"/>
                    </a:cubicBezTo>
                    <a:cubicBezTo>
                      <a:pt x="149" y="166"/>
                      <a:pt x="185" y="162"/>
                      <a:pt x="218" y="149"/>
                    </a:cubicBezTo>
                    <a:cubicBezTo>
                      <a:pt x="183" y="150"/>
                      <a:pt x="149" y="150"/>
                      <a:pt x="115" y="145"/>
                    </a:cubicBezTo>
                    <a:cubicBezTo>
                      <a:pt x="82" y="139"/>
                      <a:pt x="50" y="131"/>
                      <a:pt x="18" y="119"/>
                    </a:cubicBezTo>
                    <a:lnTo>
                      <a:pt x="25" y="134"/>
                    </a:lnTo>
                    <a:cubicBezTo>
                      <a:pt x="29" y="122"/>
                      <a:pt x="32" y="110"/>
                      <a:pt x="36" y="99"/>
                    </a:cubicBezTo>
                    <a:cubicBezTo>
                      <a:pt x="40" y="88"/>
                      <a:pt x="43" y="76"/>
                      <a:pt x="49" y="65"/>
                    </a:cubicBezTo>
                    <a:cubicBezTo>
                      <a:pt x="58" y="43"/>
                      <a:pt x="69" y="21"/>
                      <a:pt x="81" y="0"/>
                    </a:cubicBezTo>
                    <a:close/>
                  </a:path>
                </a:pathLst>
              </a:custGeom>
              <a:solidFill>
                <a:schemeClr val="dk1"/>
              </a:solidFill>
              <a:ln>
                <a:noFill/>
              </a:ln>
            </p:spPr>
            <p:txBody>
              <a:bodyPr anchorCtr="1" anchor="ctr" bIns="14400" lIns="90000" spcFirstLastPara="1" rIns="90000" wrap="square" tIns="14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5" name="Google Shape;2745;p49"/>
              <p:cNvSpPr/>
              <p:nvPr/>
            </p:nvSpPr>
            <p:spPr>
              <a:xfrm flipH="1">
                <a:off x="5494429" y="1758187"/>
                <a:ext cx="56550" cy="44129"/>
              </a:xfrm>
              <a:custGeom>
                <a:rect b="b" l="l" r="r" t="t"/>
                <a:pathLst>
                  <a:path extrusionOk="0" h="135" w="173">
                    <a:moveTo>
                      <a:pt x="88" y="0"/>
                    </a:moveTo>
                    <a:cubicBezTo>
                      <a:pt x="72" y="11"/>
                      <a:pt x="56" y="25"/>
                      <a:pt x="42" y="40"/>
                    </a:cubicBezTo>
                    <a:cubicBezTo>
                      <a:pt x="29" y="55"/>
                      <a:pt x="16" y="71"/>
                      <a:pt x="7" y="89"/>
                    </a:cubicBezTo>
                    <a:lnTo>
                      <a:pt x="0" y="101"/>
                    </a:lnTo>
                    <a:lnTo>
                      <a:pt x="12" y="106"/>
                    </a:lnTo>
                    <a:cubicBezTo>
                      <a:pt x="38" y="116"/>
                      <a:pt x="65" y="124"/>
                      <a:pt x="91" y="129"/>
                    </a:cubicBezTo>
                    <a:cubicBezTo>
                      <a:pt x="118" y="134"/>
                      <a:pt x="146" y="136"/>
                      <a:pt x="173" y="134"/>
                    </a:cubicBezTo>
                    <a:cubicBezTo>
                      <a:pt x="147" y="125"/>
                      <a:pt x="121" y="118"/>
                      <a:pt x="96" y="109"/>
                    </a:cubicBezTo>
                    <a:cubicBezTo>
                      <a:pt x="71" y="102"/>
                      <a:pt x="46" y="93"/>
                      <a:pt x="21" y="84"/>
                    </a:cubicBezTo>
                    <a:lnTo>
                      <a:pt x="27" y="100"/>
                    </a:lnTo>
                    <a:cubicBezTo>
                      <a:pt x="36" y="84"/>
                      <a:pt x="45" y="67"/>
                      <a:pt x="56" y="50"/>
                    </a:cubicBezTo>
                    <a:cubicBezTo>
                      <a:pt x="66" y="33"/>
                      <a:pt x="77" y="17"/>
                      <a:pt x="88" y="0"/>
                    </a:cubicBezTo>
                    <a:close/>
                  </a:path>
                </a:pathLst>
              </a:custGeom>
              <a:solidFill>
                <a:schemeClr val="dk1"/>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6" name="Google Shape;2746;p49"/>
              <p:cNvSpPr/>
              <p:nvPr/>
            </p:nvSpPr>
            <p:spPr>
              <a:xfrm flipH="1">
                <a:off x="5473509" y="1755572"/>
                <a:ext cx="34649" cy="26150"/>
              </a:xfrm>
              <a:custGeom>
                <a:rect b="b" l="l" r="r" t="t"/>
                <a:pathLst>
                  <a:path extrusionOk="0" h="80" w="106">
                    <a:moveTo>
                      <a:pt x="64" y="0"/>
                    </a:moveTo>
                    <a:cubicBezTo>
                      <a:pt x="52" y="4"/>
                      <a:pt x="41" y="11"/>
                      <a:pt x="31" y="18"/>
                    </a:cubicBezTo>
                    <a:cubicBezTo>
                      <a:pt x="22" y="27"/>
                      <a:pt x="14" y="36"/>
                      <a:pt x="8" y="47"/>
                    </a:cubicBezTo>
                    <a:lnTo>
                      <a:pt x="0" y="58"/>
                    </a:lnTo>
                    <a:lnTo>
                      <a:pt x="13" y="63"/>
                    </a:lnTo>
                    <a:cubicBezTo>
                      <a:pt x="28" y="70"/>
                      <a:pt x="42" y="74"/>
                      <a:pt x="58" y="78"/>
                    </a:cubicBezTo>
                    <a:cubicBezTo>
                      <a:pt x="66" y="80"/>
                      <a:pt x="75" y="81"/>
                      <a:pt x="83" y="79"/>
                    </a:cubicBezTo>
                    <a:cubicBezTo>
                      <a:pt x="91" y="78"/>
                      <a:pt x="100" y="76"/>
                      <a:pt x="106" y="70"/>
                    </a:cubicBezTo>
                    <a:cubicBezTo>
                      <a:pt x="90" y="70"/>
                      <a:pt x="77" y="65"/>
                      <a:pt x="64" y="59"/>
                    </a:cubicBezTo>
                    <a:cubicBezTo>
                      <a:pt x="50" y="52"/>
                      <a:pt x="36" y="46"/>
                      <a:pt x="22" y="41"/>
                    </a:cubicBezTo>
                    <a:lnTo>
                      <a:pt x="28" y="59"/>
                    </a:lnTo>
                    <a:cubicBezTo>
                      <a:pt x="33" y="49"/>
                      <a:pt x="39" y="39"/>
                      <a:pt x="44" y="30"/>
                    </a:cubicBezTo>
                    <a:lnTo>
                      <a:pt x="64" y="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747" name="Google Shape;2747;p49"/>
            <p:cNvGrpSpPr/>
            <p:nvPr/>
          </p:nvGrpSpPr>
          <p:grpSpPr>
            <a:xfrm>
              <a:off x="-3843151" y="5129262"/>
              <a:ext cx="127810" cy="85643"/>
              <a:chOff x="4793924" y="1432287"/>
              <a:chExt cx="127810" cy="85643"/>
            </a:xfrm>
          </p:grpSpPr>
          <p:sp>
            <p:nvSpPr>
              <p:cNvPr id="2748" name="Google Shape;2748;p49"/>
              <p:cNvSpPr/>
              <p:nvPr/>
            </p:nvSpPr>
            <p:spPr>
              <a:xfrm flipH="1">
                <a:off x="4793924" y="1432287"/>
                <a:ext cx="127810" cy="85643"/>
              </a:xfrm>
              <a:custGeom>
                <a:rect b="b" l="l" r="r" t="t"/>
                <a:pathLst>
                  <a:path extrusionOk="0" h="262" w="391">
                    <a:moveTo>
                      <a:pt x="165" y="0"/>
                    </a:moveTo>
                    <a:cubicBezTo>
                      <a:pt x="114" y="2"/>
                      <a:pt x="68" y="29"/>
                      <a:pt x="38" y="72"/>
                    </a:cubicBezTo>
                    <a:cubicBezTo>
                      <a:pt x="-2" y="128"/>
                      <a:pt x="0" y="241"/>
                      <a:pt x="0" y="241"/>
                    </a:cubicBezTo>
                    <a:cubicBezTo>
                      <a:pt x="0" y="241"/>
                      <a:pt x="166" y="267"/>
                      <a:pt x="204" y="262"/>
                    </a:cubicBezTo>
                    <a:cubicBezTo>
                      <a:pt x="258" y="255"/>
                      <a:pt x="305" y="218"/>
                      <a:pt x="331" y="164"/>
                    </a:cubicBezTo>
                    <a:cubicBezTo>
                      <a:pt x="342" y="140"/>
                      <a:pt x="391" y="21"/>
                      <a:pt x="391" y="21"/>
                    </a:cubicBezTo>
                    <a:cubicBezTo>
                      <a:pt x="391" y="21"/>
                      <a:pt x="202" y="-2"/>
                      <a:pt x="165"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49" name="Google Shape;2749;p49"/>
              <p:cNvSpPr/>
              <p:nvPr/>
            </p:nvSpPr>
            <p:spPr>
              <a:xfrm flipH="1">
                <a:off x="4819421" y="1446997"/>
                <a:ext cx="92180" cy="50666"/>
              </a:xfrm>
              <a:custGeom>
                <a:rect b="b" l="l" r="r" t="t"/>
                <a:pathLst>
                  <a:path extrusionOk="0" h="155" w="282">
                    <a:moveTo>
                      <a:pt x="0" y="155"/>
                    </a:moveTo>
                    <a:cubicBezTo>
                      <a:pt x="22" y="137"/>
                      <a:pt x="43" y="120"/>
                      <a:pt x="64" y="105"/>
                    </a:cubicBezTo>
                    <a:cubicBezTo>
                      <a:pt x="86" y="91"/>
                      <a:pt x="109" y="78"/>
                      <a:pt x="133" y="67"/>
                    </a:cubicBezTo>
                    <a:cubicBezTo>
                      <a:pt x="156" y="56"/>
                      <a:pt x="180" y="49"/>
                      <a:pt x="207" y="40"/>
                    </a:cubicBezTo>
                    <a:cubicBezTo>
                      <a:pt x="233" y="31"/>
                      <a:pt x="261" y="20"/>
                      <a:pt x="282" y="0"/>
                    </a:cubicBezTo>
                    <a:cubicBezTo>
                      <a:pt x="254" y="7"/>
                      <a:pt x="228" y="9"/>
                      <a:pt x="201" y="13"/>
                    </a:cubicBezTo>
                    <a:cubicBezTo>
                      <a:pt x="174" y="16"/>
                      <a:pt x="144" y="22"/>
                      <a:pt x="118" y="34"/>
                    </a:cubicBezTo>
                    <a:cubicBezTo>
                      <a:pt x="64" y="58"/>
                      <a:pt x="20" y="101"/>
                      <a:pt x="0" y="155"/>
                    </a:cubicBezTo>
                    <a:close/>
                  </a:path>
                </a:pathLst>
              </a:custGeom>
              <a:solidFill>
                <a:schemeClr val="dk2"/>
              </a:solidFill>
              <a:ln>
                <a:noFill/>
              </a:ln>
            </p:spPr>
            <p:txBody>
              <a:bodyPr anchorCtr="1" anchor="ctr" bIns="10800" lIns="90000" spcFirstLastPara="1" rIns="90000" wrap="square" tIns="10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0" name="Google Shape;2750;p49"/>
              <p:cNvSpPr/>
              <p:nvPr/>
            </p:nvSpPr>
            <p:spPr>
              <a:xfrm flipH="1">
                <a:off x="4855378" y="1450265"/>
                <a:ext cx="44783" cy="41514"/>
              </a:xfrm>
              <a:custGeom>
                <a:rect b="b" l="l" r="r" t="t"/>
                <a:pathLst>
                  <a:path extrusionOk="0" h="127" w="137">
                    <a:moveTo>
                      <a:pt x="47" y="0"/>
                    </a:moveTo>
                    <a:cubicBezTo>
                      <a:pt x="35" y="11"/>
                      <a:pt x="25" y="24"/>
                      <a:pt x="17" y="39"/>
                    </a:cubicBezTo>
                    <a:cubicBezTo>
                      <a:pt x="14" y="47"/>
                      <a:pt x="10" y="54"/>
                      <a:pt x="8" y="62"/>
                    </a:cubicBezTo>
                    <a:cubicBezTo>
                      <a:pt x="5" y="70"/>
                      <a:pt x="3" y="78"/>
                      <a:pt x="1" y="86"/>
                    </a:cubicBezTo>
                    <a:lnTo>
                      <a:pt x="0" y="94"/>
                    </a:lnTo>
                    <a:lnTo>
                      <a:pt x="7" y="99"/>
                    </a:lnTo>
                    <a:cubicBezTo>
                      <a:pt x="26" y="111"/>
                      <a:pt x="48" y="120"/>
                      <a:pt x="70" y="124"/>
                    </a:cubicBezTo>
                    <a:cubicBezTo>
                      <a:pt x="92" y="128"/>
                      <a:pt x="116" y="128"/>
                      <a:pt x="137" y="120"/>
                    </a:cubicBezTo>
                    <a:cubicBezTo>
                      <a:pt x="115" y="117"/>
                      <a:pt x="95" y="111"/>
                      <a:pt x="75" y="104"/>
                    </a:cubicBezTo>
                    <a:cubicBezTo>
                      <a:pt x="56" y="97"/>
                      <a:pt x="37" y="88"/>
                      <a:pt x="19" y="79"/>
                    </a:cubicBezTo>
                    <a:lnTo>
                      <a:pt x="24" y="90"/>
                    </a:lnTo>
                    <a:cubicBezTo>
                      <a:pt x="26" y="82"/>
                      <a:pt x="27" y="75"/>
                      <a:pt x="28" y="68"/>
                    </a:cubicBezTo>
                    <a:cubicBezTo>
                      <a:pt x="30" y="61"/>
                      <a:pt x="31" y="53"/>
                      <a:pt x="33" y="45"/>
                    </a:cubicBezTo>
                    <a:cubicBezTo>
                      <a:pt x="37" y="30"/>
                      <a:pt x="42" y="15"/>
                      <a:pt x="47" y="0"/>
                    </a:cubicBezTo>
                    <a:close/>
                  </a:path>
                </a:pathLst>
              </a:custGeom>
              <a:solidFill>
                <a:schemeClr val="dk2"/>
              </a:solidFill>
              <a:ln>
                <a:noFill/>
              </a:ln>
            </p:spPr>
            <p:txBody>
              <a:bodyPr anchorCtr="1" anchor="ctr" bIns="700" lIns="90000" spcFirstLastPara="1" rIns="90000" wrap="square" tIns="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1" name="Google Shape;2751;p49"/>
              <p:cNvSpPr/>
              <p:nvPr/>
            </p:nvSpPr>
            <p:spPr>
              <a:xfrm flipH="1">
                <a:off x="4832169" y="1441113"/>
                <a:ext cx="35957" cy="33996"/>
              </a:xfrm>
              <a:custGeom>
                <a:rect b="b" l="l" r="r" t="t"/>
                <a:pathLst>
                  <a:path extrusionOk="0" h="104" w="110">
                    <a:moveTo>
                      <a:pt x="53" y="0"/>
                    </a:moveTo>
                    <a:cubicBezTo>
                      <a:pt x="47" y="3"/>
                      <a:pt x="42" y="7"/>
                      <a:pt x="37" y="11"/>
                    </a:cubicBezTo>
                    <a:cubicBezTo>
                      <a:pt x="32" y="15"/>
                      <a:pt x="28" y="20"/>
                      <a:pt x="24" y="25"/>
                    </a:cubicBezTo>
                    <a:cubicBezTo>
                      <a:pt x="16" y="34"/>
                      <a:pt x="9" y="45"/>
                      <a:pt x="4" y="58"/>
                    </a:cubicBezTo>
                    <a:lnTo>
                      <a:pt x="0" y="66"/>
                    </a:lnTo>
                    <a:lnTo>
                      <a:pt x="8" y="72"/>
                    </a:lnTo>
                    <a:cubicBezTo>
                      <a:pt x="24" y="81"/>
                      <a:pt x="40" y="89"/>
                      <a:pt x="57" y="95"/>
                    </a:cubicBezTo>
                    <a:cubicBezTo>
                      <a:pt x="74" y="101"/>
                      <a:pt x="92" y="105"/>
                      <a:pt x="110" y="104"/>
                    </a:cubicBezTo>
                    <a:cubicBezTo>
                      <a:pt x="95" y="93"/>
                      <a:pt x="80" y="85"/>
                      <a:pt x="65" y="76"/>
                    </a:cubicBezTo>
                    <a:cubicBezTo>
                      <a:pt x="50" y="68"/>
                      <a:pt x="35" y="60"/>
                      <a:pt x="20" y="52"/>
                    </a:cubicBezTo>
                    <a:lnTo>
                      <a:pt x="25" y="66"/>
                    </a:lnTo>
                    <a:cubicBezTo>
                      <a:pt x="29" y="55"/>
                      <a:pt x="33" y="44"/>
                      <a:pt x="38" y="33"/>
                    </a:cubicBezTo>
                    <a:cubicBezTo>
                      <a:pt x="40" y="28"/>
                      <a:pt x="43" y="22"/>
                      <a:pt x="45" y="17"/>
                    </a:cubicBezTo>
                    <a:lnTo>
                      <a:pt x="53"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2" name="Google Shape;2752;p49"/>
              <p:cNvSpPr/>
              <p:nvPr/>
            </p:nvSpPr>
            <p:spPr>
              <a:xfrm flipH="1">
                <a:off x="4820401" y="1442420"/>
                <a:ext cx="22882" cy="19613"/>
              </a:xfrm>
              <a:custGeom>
                <a:rect b="b" l="l" r="r" t="t"/>
                <a:pathLst>
                  <a:path extrusionOk="0" h="60" w="70">
                    <a:moveTo>
                      <a:pt x="40" y="0"/>
                    </a:moveTo>
                    <a:cubicBezTo>
                      <a:pt x="36" y="0"/>
                      <a:pt x="33" y="1"/>
                      <a:pt x="29" y="3"/>
                    </a:cubicBezTo>
                    <a:cubicBezTo>
                      <a:pt x="25" y="5"/>
                      <a:pt x="22" y="7"/>
                      <a:pt x="19" y="10"/>
                    </a:cubicBezTo>
                    <a:cubicBezTo>
                      <a:pt x="13" y="15"/>
                      <a:pt x="8" y="21"/>
                      <a:pt x="5" y="28"/>
                    </a:cubicBezTo>
                    <a:lnTo>
                      <a:pt x="0" y="37"/>
                    </a:lnTo>
                    <a:lnTo>
                      <a:pt x="9" y="43"/>
                    </a:lnTo>
                    <a:cubicBezTo>
                      <a:pt x="18" y="48"/>
                      <a:pt x="27" y="54"/>
                      <a:pt x="36" y="57"/>
                    </a:cubicBezTo>
                    <a:cubicBezTo>
                      <a:pt x="42" y="59"/>
                      <a:pt x="47" y="60"/>
                      <a:pt x="53" y="60"/>
                    </a:cubicBezTo>
                    <a:cubicBezTo>
                      <a:pt x="59" y="59"/>
                      <a:pt x="65" y="58"/>
                      <a:pt x="70" y="54"/>
                    </a:cubicBezTo>
                    <a:cubicBezTo>
                      <a:pt x="64" y="52"/>
                      <a:pt x="60" y="50"/>
                      <a:pt x="56" y="47"/>
                    </a:cubicBezTo>
                    <a:cubicBezTo>
                      <a:pt x="52" y="45"/>
                      <a:pt x="49" y="41"/>
                      <a:pt x="46" y="39"/>
                    </a:cubicBezTo>
                    <a:cubicBezTo>
                      <a:pt x="38" y="32"/>
                      <a:pt x="30" y="27"/>
                      <a:pt x="21" y="23"/>
                    </a:cubicBezTo>
                    <a:lnTo>
                      <a:pt x="25" y="38"/>
                    </a:lnTo>
                    <a:lnTo>
                      <a:pt x="4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753" name="Google Shape;2753;p49"/>
            <p:cNvSpPr/>
            <p:nvPr/>
          </p:nvSpPr>
          <p:spPr>
            <a:xfrm flipH="1">
              <a:off x="-2690897" y="5704572"/>
              <a:ext cx="45109" cy="45109"/>
            </a:xfrm>
            <a:custGeom>
              <a:rect b="b" l="l" r="r" t="t"/>
              <a:pathLst>
                <a:path extrusionOk="0" h="138" w="138">
                  <a:moveTo>
                    <a:pt x="107" y="11"/>
                  </a:moveTo>
                  <a:cubicBezTo>
                    <a:pt x="75" y="-10"/>
                    <a:pt x="33" y="-1"/>
                    <a:pt x="11" y="31"/>
                  </a:cubicBezTo>
                  <a:cubicBezTo>
                    <a:pt x="-9" y="63"/>
                    <a:pt x="-1" y="105"/>
                    <a:pt x="31" y="127"/>
                  </a:cubicBezTo>
                  <a:cubicBezTo>
                    <a:pt x="63" y="147"/>
                    <a:pt x="105" y="138"/>
                    <a:pt x="127" y="107"/>
                  </a:cubicBezTo>
                  <a:cubicBezTo>
                    <a:pt x="148" y="75"/>
                    <a:pt x="139" y="32"/>
                    <a:pt x="107" y="11"/>
                  </a:cubicBezTo>
                  <a:close/>
                </a:path>
              </a:pathLst>
            </a:custGeom>
            <a:solidFill>
              <a:schemeClr val="dk2"/>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4" name="Google Shape;2754;p49"/>
            <p:cNvSpPr/>
            <p:nvPr/>
          </p:nvSpPr>
          <p:spPr>
            <a:xfrm flipH="1">
              <a:off x="-3552554" y="4927250"/>
              <a:ext cx="45109" cy="45109"/>
            </a:xfrm>
            <a:custGeom>
              <a:rect b="b" l="l" r="r" t="t"/>
              <a:pathLst>
                <a:path extrusionOk="0" h="138" w="138">
                  <a:moveTo>
                    <a:pt x="106" y="12"/>
                  </a:moveTo>
                  <a:cubicBezTo>
                    <a:pt x="75" y="-9"/>
                    <a:pt x="32" y="0"/>
                    <a:pt x="11" y="31"/>
                  </a:cubicBezTo>
                  <a:cubicBezTo>
                    <a:pt x="-10" y="63"/>
                    <a:pt x="-1" y="106"/>
                    <a:pt x="31" y="126"/>
                  </a:cubicBezTo>
                  <a:cubicBezTo>
                    <a:pt x="63" y="148"/>
                    <a:pt x="105" y="139"/>
                    <a:pt x="126" y="107"/>
                  </a:cubicBezTo>
                  <a:cubicBezTo>
                    <a:pt x="147" y="75"/>
                    <a:pt x="139" y="32"/>
                    <a:pt x="106" y="12"/>
                  </a:cubicBezTo>
                  <a:close/>
                </a:path>
              </a:pathLst>
            </a:custGeom>
            <a:solidFill>
              <a:schemeClr val="dk2"/>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5" name="Google Shape;2755;p49"/>
            <p:cNvSpPr/>
            <p:nvPr/>
          </p:nvSpPr>
          <p:spPr>
            <a:xfrm flipH="1">
              <a:off x="-3468546" y="5722224"/>
              <a:ext cx="59492" cy="59492"/>
            </a:xfrm>
            <a:custGeom>
              <a:rect b="b" l="l" r="r" t="t"/>
              <a:pathLst>
                <a:path extrusionOk="0" h="182" w="182">
                  <a:moveTo>
                    <a:pt x="141" y="15"/>
                  </a:moveTo>
                  <a:cubicBezTo>
                    <a:pt x="100" y="-12"/>
                    <a:pt x="43" y="-1"/>
                    <a:pt x="15" y="41"/>
                  </a:cubicBezTo>
                  <a:cubicBezTo>
                    <a:pt x="-12" y="83"/>
                    <a:pt x="-1" y="139"/>
                    <a:pt x="41" y="167"/>
                  </a:cubicBezTo>
                  <a:cubicBezTo>
                    <a:pt x="83" y="194"/>
                    <a:pt x="140" y="183"/>
                    <a:pt x="167" y="141"/>
                  </a:cubicBezTo>
                  <a:cubicBezTo>
                    <a:pt x="195" y="99"/>
                    <a:pt x="183" y="43"/>
                    <a:pt x="141" y="15"/>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6" name="Google Shape;2756;p49"/>
            <p:cNvSpPr/>
            <p:nvPr/>
          </p:nvSpPr>
          <p:spPr>
            <a:xfrm flipH="1">
              <a:off x="-3063214" y="4635999"/>
              <a:ext cx="59492" cy="59165"/>
            </a:xfrm>
            <a:custGeom>
              <a:rect b="b" l="l" r="r" t="t"/>
              <a:pathLst>
                <a:path extrusionOk="0" h="181" w="182">
                  <a:moveTo>
                    <a:pt x="141" y="15"/>
                  </a:moveTo>
                  <a:cubicBezTo>
                    <a:pt x="99" y="-13"/>
                    <a:pt x="43" y="-1"/>
                    <a:pt x="15" y="41"/>
                  </a:cubicBezTo>
                  <a:cubicBezTo>
                    <a:pt x="-12" y="83"/>
                    <a:pt x="-1" y="139"/>
                    <a:pt x="41" y="166"/>
                  </a:cubicBezTo>
                  <a:cubicBezTo>
                    <a:pt x="83" y="194"/>
                    <a:pt x="140" y="182"/>
                    <a:pt x="167" y="141"/>
                  </a:cubicBezTo>
                  <a:cubicBezTo>
                    <a:pt x="194" y="99"/>
                    <a:pt x="183" y="43"/>
                    <a:pt x="141" y="15"/>
                  </a:cubicBezTo>
                  <a:close/>
                </a:path>
              </a:pathLst>
            </a:custGeom>
            <a:solidFill>
              <a:schemeClr val="dk2"/>
            </a:solidFill>
            <a:ln>
              <a:noFill/>
            </a:ln>
          </p:spPr>
          <p:txBody>
            <a:bodyPr anchorCtr="1" anchor="ctr" bIns="20150" lIns="90000" spcFirstLastPara="1" rIns="90000" wrap="square" tIns="20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7" name="Google Shape;2757;p49"/>
            <p:cNvSpPr/>
            <p:nvPr/>
          </p:nvSpPr>
          <p:spPr>
            <a:xfrm flipH="1">
              <a:off x="-3725147" y="5478371"/>
              <a:ext cx="59165" cy="59492"/>
            </a:xfrm>
            <a:custGeom>
              <a:rect b="b" l="l" r="r" t="t"/>
              <a:pathLst>
                <a:path extrusionOk="0" h="182" w="181">
                  <a:moveTo>
                    <a:pt x="140" y="15"/>
                  </a:moveTo>
                  <a:cubicBezTo>
                    <a:pt x="98" y="-12"/>
                    <a:pt x="42" y="-2"/>
                    <a:pt x="15" y="41"/>
                  </a:cubicBezTo>
                  <a:cubicBezTo>
                    <a:pt x="-13" y="83"/>
                    <a:pt x="-1" y="139"/>
                    <a:pt x="40" y="167"/>
                  </a:cubicBezTo>
                  <a:cubicBezTo>
                    <a:pt x="82" y="194"/>
                    <a:pt x="138" y="183"/>
                    <a:pt x="166" y="141"/>
                  </a:cubicBezTo>
                  <a:cubicBezTo>
                    <a:pt x="194" y="99"/>
                    <a:pt x="182" y="42"/>
                    <a:pt x="140" y="15"/>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8" name="Google Shape;2758;p49"/>
            <p:cNvSpPr/>
            <p:nvPr/>
          </p:nvSpPr>
          <p:spPr>
            <a:xfrm flipH="1">
              <a:off x="-1704044" y="4704644"/>
              <a:ext cx="845965" cy="664547"/>
            </a:xfrm>
            <a:custGeom>
              <a:rect b="b" l="l" r="r" t="t"/>
              <a:pathLst>
                <a:path extrusionOk="0" h="2033" w="2588">
                  <a:moveTo>
                    <a:pt x="894" y="90"/>
                  </a:moveTo>
                  <a:cubicBezTo>
                    <a:pt x="846" y="162"/>
                    <a:pt x="903" y="337"/>
                    <a:pt x="903" y="337"/>
                  </a:cubicBezTo>
                  <a:cubicBezTo>
                    <a:pt x="903" y="337"/>
                    <a:pt x="751" y="288"/>
                    <a:pt x="640" y="384"/>
                  </a:cubicBezTo>
                  <a:cubicBezTo>
                    <a:pt x="569" y="446"/>
                    <a:pt x="542" y="552"/>
                    <a:pt x="570" y="642"/>
                  </a:cubicBezTo>
                  <a:cubicBezTo>
                    <a:pt x="466" y="612"/>
                    <a:pt x="317" y="546"/>
                    <a:pt x="193" y="655"/>
                  </a:cubicBezTo>
                  <a:cubicBezTo>
                    <a:pt x="77" y="758"/>
                    <a:pt x="169" y="912"/>
                    <a:pt x="169" y="912"/>
                  </a:cubicBezTo>
                  <a:cubicBezTo>
                    <a:pt x="169" y="912"/>
                    <a:pt x="15" y="974"/>
                    <a:pt x="66" y="1149"/>
                  </a:cubicBezTo>
                  <a:cubicBezTo>
                    <a:pt x="110" y="1301"/>
                    <a:pt x="265" y="1284"/>
                    <a:pt x="265" y="1284"/>
                  </a:cubicBezTo>
                  <a:cubicBezTo>
                    <a:pt x="265" y="1284"/>
                    <a:pt x="-82" y="1465"/>
                    <a:pt x="19" y="1723"/>
                  </a:cubicBezTo>
                  <a:cubicBezTo>
                    <a:pt x="80" y="1880"/>
                    <a:pt x="296" y="1820"/>
                    <a:pt x="296" y="1820"/>
                  </a:cubicBezTo>
                  <a:cubicBezTo>
                    <a:pt x="296" y="1820"/>
                    <a:pt x="502" y="2007"/>
                    <a:pt x="611" y="1767"/>
                  </a:cubicBezTo>
                  <a:cubicBezTo>
                    <a:pt x="589" y="1861"/>
                    <a:pt x="663" y="1961"/>
                    <a:pt x="757" y="1985"/>
                  </a:cubicBezTo>
                  <a:cubicBezTo>
                    <a:pt x="936" y="2032"/>
                    <a:pt x="1015" y="1887"/>
                    <a:pt x="1015" y="1887"/>
                  </a:cubicBezTo>
                  <a:cubicBezTo>
                    <a:pt x="1015" y="1887"/>
                    <a:pt x="1064" y="2056"/>
                    <a:pt x="1269" y="2031"/>
                  </a:cubicBezTo>
                  <a:cubicBezTo>
                    <a:pt x="1458" y="2008"/>
                    <a:pt x="1460" y="1810"/>
                    <a:pt x="1460" y="1810"/>
                  </a:cubicBezTo>
                  <a:cubicBezTo>
                    <a:pt x="1460" y="1810"/>
                    <a:pt x="1556" y="1942"/>
                    <a:pt x="1758" y="1933"/>
                  </a:cubicBezTo>
                  <a:cubicBezTo>
                    <a:pt x="1867" y="1930"/>
                    <a:pt x="1979" y="1745"/>
                    <a:pt x="1979" y="1745"/>
                  </a:cubicBezTo>
                  <a:cubicBezTo>
                    <a:pt x="1979" y="1745"/>
                    <a:pt x="2212" y="1823"/>
                    <a:pt x="2330" y="1802"/>
                  </a:cubicBezTo>
                  <a:cubicBezTo>
                    <a:pt x="2449" y="1782"/>
                    <a:pt x="2561" y="1697"/>
                    <a:pt x="2586" y="1579"/>
                  </a:cubicBezTo>
                  <a:cubicBezTo>
                    <a:pt x="2610" y="1461"/>
                    <a:pt x="2396" y="1329"/>
                    <a:pt x="2396" y="1329"/>
                  </a:cubicBezTo>
                  <a:cubicBezTo>
                    <a:pt x="2396" y="1329"/>
                    <a:pt x="2467" y="1326"/>
                    <a:pt x="2489" y="1195"/>
                  </a:cubicBezTo>
                  <a:cubicBezTo>
                    <a:pt x="2514" y="1046"/>
                    <a:pt x="2378" y="1017"/>
                    <a:pt x="2378" y="1017"/>
                  </a:cubicBezTo>
                  <a:cubicBezTo>
                    <a:pt x="2378" y="1017"/>
                    <a:pt x="2489" y="901"/>
                    <a:pt x="2403" y="760"/>
                  </a:cubicBezTo>
                  <a:cubicBezTo>
                    <a:pt x="2351" y="675"/>
                    <a:pt x="2168" y="667"/>
                    <a:pt x="2168" y="667"/>
                  </a:cubicBezTo>
                  <a:cubicBezTo>
                    <a:pt x="2168" y="667"/>
                    <a:pt x="2247" y="283"/>
                    <a:pt x="1907" y="166"/>
                  </a:cubicBezTo>
                  <a:cubicBezTo>
                    <a:pt x="1755" y="113"/>
                    <a:pt x="1598" y="225"/>
                    <a:pt x="1598" y="225"/>
                  </a:cubicBezTo>
                  <a:cubicBezTo>
                    <a:pt x="1598" y="225"/>
                    <a:pt x="1601" y="101"/>
                    <a:pt x="1469" y="53"/>
                  </a:cubicBezTo>
                  <a:cubicBezTo>
                    <a:pt x="1384" y="23"/>
                    <a:pt x="1314" y="92"/>
                    <a:pt x="1314" y="92"/>
                  </a:cubicBezTo>
                  <a:cubicBezTo>
                    <a:pt x="1314" y="92"/>
                    <a:pt x="1034" y="-114"/>
                    <a:pt x="894" y="9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59" name="Google Shape;2759;p49"/>
            <p:cNvSpPr/>
            <p:nvPr/>
          </p:nvSpPr>
          <p:spPr>
            <a:xfrm flipH="1">
              <a:off x="-1183978" y="5109649"/>
              <a:ext cx="276540" cy="161806"/>
            </a:xfrm>
            <a:custGeom>
              <a:rect b="b" l="l" r="r" t="t"/>
              <a:pathLst>
                <a:path extrusionOk="0" h="495" w="846">
                  <a:moveTo>
                    <a:pt x="26" y="238"/>
                  </a:moveTo>
                  <a:cubicBezTo>
                    <a:pt x="-10" y="293"/>
                    <a:pt x="-12" y="376"/>
                    <a:pt x="40" y="417"/>
                  </a:cubicBezTo>
                  <a:cubicBezTo>
                    <a:pt x="66" y="438"/>
                    <a:pt x="102" y="444"/>
                    <a:pt x="136" y="438"/>
                  </a:cubicBezTo>
                  <a:cubicBezTo>
                    <a:pt x="169" y="432"/>
                    <a:pt x="199" y="414"/>
                    <a:pt x="223" y="391"/>
                  </a:cubicBezTo>
                  <a:cubicBezTo>
                    <a:pt x="217" y="428"/>
                    <a:pt x="225" y="472"/>
                    <a:pt x="257" y="488"/>
                  </a:cubicBezTo>
                  <a:cubicBezTo>
                    <a:pt x="279" y="499"/>
                    <a:pt x="307" y="495"/>
                    <a:pt x="328" y="482"/>
                  </a:cubicBezTo>
                  <a:cubicBezTo>
                    <a:pt x="349" y="470"/>
                    <a:pt x="366" y="450"/>
                    <a:pt x="381" y="432"/>
                  </a:cubicBezTo>
                  <a:cubicBezTo>
                    <a:pt x="405" y="455"/>
                    <a:pt x="446" y="449"/>
                    <a:pt x="472" y="429"/>
                  </a:cubicBezTo>
                  <a:cubicBezTo>
                    <a:pt x="499" y="409"/>
                    <a:pt x="514" y="378"/>
                    <a:pt x="528" y="348"/>
                  </a:cubicBezTo>
                  <a:cubicBezTo>
                    <a:pt x="533" y="381"/>
                    <a:pt x="537" y="415"/>
                    <a:pt x="557" y="441"/>
                  </a:cubicBezTo>
                  <a:cubicBezTo>
                    <a:pt x="579" y="472"/>
                    <a:pt x="619" y="487"/>
                    <a:pt x="657" y="489"/>
                  </a:cubicBezTo>
                  <a:cubicBezTo>
                    <a:pt x="742" y="493"/>
                    <a:pt x="825" y="430"/>
                    <a:pt x="846" y="348"/>
                  </a:cubicBezTo>
                  <a:cubicBezTo>
                    <a:pt x="829" y="391"/>
                    <a:pt x="776" y="411"/>
                    <a:pt x="731" y="399"/>
                  </a:cubicBezTo>
                  <a:cubicBezTo>
                    <a:pt x="687" y="387"/>
                    <a:pt x="653" y="351"/>
                    <a:pt x="633" y="309"/>
                  </a:cubicBezTo>
                  <a:cubicBezTo>
                    <a:pt x="613" y="268"/>
                    <a:pt x="606" y="223"/>
                    <a:pt x="599" y="177"/>
                  </a:cubicBezTo>
                  <a:cubicBezTo>
                    <a:pt x="561" y="227"/>
                    <a:pt x="519" y="279"/>
                    <a:pt x="461" y="304"/>
                  </a:cubicBezTo>
                  <a:cubicBezTo>
                    <a:pt x="404" y="329"/>
                    <a:pt x="326" y="318"/>
                    <a:pt x="295" y="264"/>
                  </a:cubicBezTo>
                  <a:cubicBezTo>
                    <a:pt x="284" y="276"/>
                    <a:pt x="262" y="270"/>
                    <a:pt x="253" y="257"/>
                  </a:cubicBezTo>
                  <a:cubicBezTo>
                    <a:pt x="244" y="243"/>
                    <a:pt x="246" y="225"/>
                    <a:pt x="252" y="210"/>
                  </a:cubicBezTo>
                  <a:cubicBezTo>
                    <a:pt x="263" y="178"/>
                    <a:pt x="290" y="153"/>
                    <a:pt x="323" y="145"/>
                  </a:cubicBezTo>
                  <a:cubicBezTo>
                    <a:pt x="279" y="109"/>
                    <a:pt x="283" y="30"/>
                    <a:pt x="330" y="0"/>
                  </a:cubicBezTo>
                  <a:cubicBezTo>
                    <a:pt x="298" y="6"/>
                    <a:pt x="266" y="20"/>
                    <a:pt x="247" y="46"/>
                  </a:cubicBezTo>
                  <a:cubicBezTo>
                    <a:pt x="228" y="73"/>
                    <a:pt x="225" y="108"/>
                    <a:pt x="241" y="136"/>
                  </a:cubicBezTo>
                  <a:cubicBezTo>
                    <a:pt x="161" y="101"/>
                    <a:pt x="69" y="172"/>
                    <a:pt x="26" y="23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0" name="Google Shape;2760;p49"/>
            <p:cNvSpPr/>
            <p:nvPr/>
          </p:nvSpPr>
          <p:spPr>
            <a:xfrm flipH="1">
              <a:off x="-1259160" y="4765444"/>
              <a:ext cx="209530" cy="267388"/>
            </a:xfrm>
            <a:custGeom>
              <a:rect b="b" l="l" r="r" t="t"/>
              <a:pathLst>
                <a:path extrusionOk="0" h="818" w="641">
                  <a:moveTo>
                    <a:pt x="481" y="17"/>
                  </a:moveTo>
                  <a:cubicBezTo>
                    <a:pt x="460" y="36"/>
                    <a:pt x="453" y="67"/>
                    <a:pt x="448" y="95"/>
                  </a:cubicBezTo>
                  <a:cubicBezTo>
                    <a:pt x="442" y="128"/>
                    <a:pt x="441" y="169"/>
                    <a:pt x="469" y="186"/>
                  </a:cubicBezTo>
                  <a:cubicBezTo>
                    <a:pt x="402" y="167"/>
                    <a:pt x="325" y="192"/>
                    <a:pt x="281" y="246"/>
                  </a:cubicBezTo>
                  <a:cubicBezTo>
                    <a:pt x="269" y="262"/>
                    <a:pt x="259" y="281"/>
                    <a:pt x="261" y="301"/>
                  </a:cubicBezTo>
                  <a:cubicBezTo>
                    <a:pt x="263" y="320"/>
                    <a:pt x="281" y="339"/>
                    <a:pt x="301" y="336"/>
                  </a:cubicBezTo>
                  <a:cubicBezTo>
                    <a:pt x="245" y="336"/>
                    <a:pt x="185" y="348"/>
                    <a:pt x="147" y="389"/>
                  </a:cubicBezTo>
                  <a:cubicBezTo>
                    <a:pt x="117" y="421"/>
                    <a:pt x="104" y="464"/>
                    <a:pt x="95" y="506"/>
                  </a:cubicBezTo>
                  <a:cubicBezTo>
                    <a:pt x="90" y="529"/>
                    <a:pt x="87" y="553"/>
                    <a:pt x="97" y="574"/>
                  </a:cubicBezTo>
                  <a:cubicBezTo>
                    <a:pt x="107" y="595"/>
                    <a:pt x="135" y="609"/>
                    <a:pt x="154" y="596"/>
                  </a:cubicBezTo>
                  <a:cubicBezTo>
                    <a:pt x="101" y="587"/>
                    <a:pt x="43" y="610"/>
                    <a:pt x="16" y="656"/>
                  </a:cubicBezTo>
                  <a:cubicBezTo>
                    <a:pt x="-12" y="701"/>
                    <a:pt x="-2" y="768"/>
                    <a:pt x="42" y="798"/>
                  </a:cubicBezTo>
                  <a:cubicBezTo>
                    <a:pt x="63" y="812"/>
                    <a:pt x="89" y="817"/>
                    <a:pt x="115" y="818"/>
                  </a:cubicBezTo>
                  <a:cubicBezTo>
                    <a:pt x="161" y="820"/>
                    <a:pt x="208" y="807"/>
                    <a:pt x="248" y="782"/>
                  </a:cubicBezTo>
                  <a:cubicBezTo>
                    <a:pt x="204" y="790"/>
                    <a:pt x="148" y="792"/>
                    <a:pt x="128" y="752"/>
                  </a:cubicBezTo>
                  <a:cubicBezTo>
                    <a:pt x="113" y="722"/>
                    <a:pt x="132" y="684"/>
                    <a:pt x="160" y="666"/>
                  </a:cubicBezTo>
                  <a:cubicBezTo>
                    <a:pt x="189" y="648"/>
                    <a:pt x="224" y="645"/>
                    <a:pt x="258" y="641"/>
                  </a:cubicBezTo>
                  <a:cubicBezTo>
                    <a:pt x="227" y="618"/>
                    <a:pt x="195" y="589"/>
                    <a:pt x="195" y="551"/>
                  </a:cubicBezTo>
                  <a:cubicBezTo>
                    <a:pt x="194" y="516"/>
                    <a:pt x="221" y="487"/>
                    <a:pt x="251" y="471"/>
                  </a:cubicBezTo>
                  <a:cubicBezTo>
                    <a:pt x="297" y="447"/>
                    <a:pt x="354" y="446"/>
                    <a:pt x="401" y="467"/>
                  </a:cubicBezTo>
                  <a:cubicBezTo>
                    <a:pt x="373" y="424"/>
                    <a:pt x="379" y="361"/>
                    <a:pt x="415" y="325"/>
                  </a:cubicBezTo>
                  <a:cubicBezTo>
                    <a:pt x="452" y="289"/>
                    <a:pt x="514" y="282"/>
                    <a:pt x="558" y="310"/>
                  </a:cubicBezTo>
                  <a:cubicBezTo>
                    <a:pt x="548" y="277"/>
                    <a:pt x="540" y="242"/>
                    <a:pt x="542" y="207"/>
                  </a:cubicBezTo>
                  <a:cubicBezTo>
                    <a:pt x="544" y="177"/>
                    <a:pt x="555" y="145"/>
                    <a:pt x="578" y="124"/>
                  </a:cubicBezTo>
                  <a:cubicBezTo>
                    <a:pt x="599" y="104"/>
                    <a:pt x="643" y="108"/>
                    <a:pt x="641" y="71"/>
                  </a:cubicBezTo>
                  <a:cubicBezTo>
                    <a:pt x="637" y="8"/>
                    <a:pt x="523" y="-20"/>
                    <a:pt x="481" y="1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1" name="Google Shape;2761;p49"/>
            <p:cNvSpPr/>
            <p:nvPr/>
          </p:nvSpPr>
          <p:spPr>
            <a:xfrm flipH="1">
              <a:off x="-1295444" y="5057021"/>
              <a:ext cx="158864" cy="161806"/>
            </a:xfrm>
            <a:custGeom>
              <a:rect b="b" l="l" r="r" t="t"/>
              <a:pathLst>
                <a:path extrusionOk="0" h="495" w="486">
                  <a:moveTo>
                    <a:pt x="227" y="0"/>
                  </a:moveTo>
                  <a:cubicBezTo>
                    <a:pt x="205" y="14"/>
                    <a:pt x="180" y="21"/>
                    <a:pt x="155" y="29"/>
                  </a:cubicBezTo>
                  <a:cubicBezTo>
                    <a:pt x="131" y="38"/>
                    <a:pt x="105" y="47"/>
                    <a:pt x="84" y="65"/>
                  </a:cubicBezTo>
                  <a:cubicBezTo>
                    <a:pt x="73" y="74"/>
                    <a:pt x="64" y="85"/>
                    <a:pt x="57" y="98"/>
                  </a:cubicBezTo>
                  <a:cubicBezTo>
                    <a:pt x="50" y="110"/>
                    <a:pt x="47" y="126"/>
                    <a:pt x="50" y="141"/>
                  </a:cubicBezTo>
                  <a:cubicBezTo>
                    <a:pt x="51" y="156"/>
                    <a:pt x="58" y="170"/>
                    <a:pt x="69" y="181"/>
                  </a:cubicBezTo>
                  <a:cubicBezTo>
                    <a:pt x="79" y="193"/>
                    <a:pt x="96" y="201"/>
                    <a:pt x="113" y="199"/>
                  </a:cubicBezTo>
                  <a:lnTo>
                    <a:pt x="109" y="175"/>
                  </a:lnTo>
                  <a:cubicBezTo>
                    <a:pt x="77" y="181"/>
                    <a:pt x="49" y="199"/>
                    <a:pt x="29" y="225"/>
                  </a:cubicBezTo>
                  <a:cubicBezTo>
                    <a:pt x="9" y="249"/>
                    <a:pt x="-3" y="281"/>
                    <a:pt x="1" y="315"/>
                  </a:cubicBezTo>
                  <a:cubicBezTo>
                    <a:pt x="2" y="332"/>
                    <a:pt x="10" y="351"/>
                    <a:pt x="23" y="362"/>
                  </a:cubicBezTo>
                  <a:cubicBezTo>
                    <a:pt x="37" y="375"/>
                    <a:pt x="53" y="382"/>
                    <a:pt x="69" y="385"/>
                  </a:cubicBezTo>
                  <a:cubicBezTo>
                    <a:pt x="103" y="391"/>
                    <a:pt x="135" y="380"/>
                    <a:pt x="162" y="368"/>
                  </a:cubicBezTo>
                  <a:lnTo>
                    <a:pt x="144" y="346"/>
                  </a:lnTo>
                  <a:cubicBezTo>
                    <a:pt x="129" y="367"/>
                    <a:pt x="127" y="396"/>
                    <a:pt x="135" y="418"/>
                  </a:cubicBezTo>
                  <a:cubicBezTo>
                    <a:pt x="142" y="441"/>
                    <a:pt x="158" y="461"/>
                    <a:pt x="180" y="472"/>
                  </a:cubicBezTo>
                  <a:cubicBezTo>
                    <a:pt x="201" y="483"/>
                    <a:pt x="227" y="485"/>
                    <a:pt x="248" y="479"/>
                  </a:cubicBezTo>
                  <a:cubicBezTo>
                    <a:pt x="271" y="474"/>
                    <a:pt x="292" y="463"/>
                    <a:pt x="308" y="448"/>
                  </a:cubicBezTo>
                  <a:lnTo>
                    <a:pt x="292" y="445"/>
                  </a:lnTo>
                  <a:cubicBezTo>
                    <a:pt x="304" y="466"/>
                    <a:pt x="324" y="480"/>
                    <a:pt x="346" y="488"/>
                  </a:cubicBezTo>
                  <a:cubicBezTo>
                    <a:pt x="368" y="496"/>
                    <a:pt x="392" y="498"/>
                    <a:pt x="414" y="490"/>
                  </a:cubicBezTo>
                  <a:cubicBezTo>
                    <a:pt x="458" y="476"/>
                    <a:pt x="488" y="432"/>
                    <a:pt x="486" y="389"/>
                  </a:cubicBezTo>
                  <a:cubicBezTo>
                    <a:pt x="482" y="432"/>
                    <a:pt x="449" y="469"/>
                    <a:pt x="411" y="478"/>
                  </a:cubicBezTo>
                  <a:cubicBezTo>
                    <a:pt x="391" y="482"/>
                    <a:pt x="371" y="479"/>
                    <a:pt x="353" y="472"/>
                  </a:cubicBezTo>
                  <a:cubicBezTo>
                    <a:pt x="335" y="464"/>
                    <a:pt x="319" y="451"/>
                    <a:pt x="310" y="434"/>
                  </a:cubicBezTo>
                  <a:lnTo>
                    <a:pt x="303" y="423"/>
                  </a:lnTo>
                  <a:lnTo>
                    <a:pt x="293" y="432"/>
                  </a:lnTo>
                  <a:cubicBezTo>
                    <a:pt x="266" y="456"/>
                    <a:pt x="223" y="465"/>
                    <a:pt x="192" y="449"/>
                  </a:cubicBezTo>
                  <a:cubicBezTo>
                    <a:pt x="178" y="441"/>
                    <a:pt x="167" y="426"/>
                    <a:pt x="162" y="410"/>
                  </a:cubicBezTo>
                  <a:cubicBezTo>
                    <a:pt x="157" y="393"/>
                    <a:pt x="158" y="376"/>
                    <a:pt x="168" y="364"/>
                  </a:cubicBezTo>
                  <a:lnTo>
                    <a:pt x="201" y="320"/>
                  </a:lnTo>
                  <a:lnTo>
                    <a:pt x="150" y="342"/>
                  </a:lnTo>
                  <a:cubicBezTo>
                    <a:pt x="125" y="353"/>
                    <a:pt x="98" y="360"/>
                    <a:pt x="75" y="356"/>
                  </a:cubicBezTo>
                  <a:cubicBezTo>
                    <a:pt x="63" y="354"/>
                    <a:pt x="51" y="349"/>
                    <a:pt x="43" y="341"/>
                  </a:cubicBezTo>
                  <a:cubicBezTo>
                    <a:pt x="35" y="333"/>
                    <a:pt x="30" y="324"/>
                    <a:pt x="29" y="312"/>
                  </a:cubicBezTo>
                  <a:cubicBezTo>
                    <a:pt x="27" y="288"/>
                    <a:pt x="35" y="261"/>
                    <a:pt x="51" y="241"/>
                  </a:cubicBezTo>
                  <a:cubicBezTo>
                    <a:pt x="66" y="220"/>
                    <a:pt x="89" y="205"/>
                    <a:pt x="114" y="199"/>
                  </a:cubicBezTo>
                  <a:lnTo>
                    <a:pt x="110" y="175"/>
                  </a:lnTo>
                  <a:cubicBezTo>
                    <a:pt x="92" y="178"/>
                    <a:pt x="73" y="159"/>
                    <a:pt x="70" y="138"/>
                  </a:cubicBezTo>
                  <a:cubicBezTo>
                    <a:pt x="64" y="116"/>
                    <a:pt x="77" y="93"/>
                    <a:pt x="94" y="76"/>
                  </a:cubicBezTo>
                  <a:cubicBezTo>
                    <a:pt x="111" y="59"/>
                    <a:pt x="135" y="47"/>
                    <a:pt x="158" y="37"/>
                  </a:cubicBezTo>
                  <a:cubicBezTo>
                    <a:pt x="182" y="27"/>
                    <a:pt x="207" y="17"/>
                    <a:pt x="227" y="0"/>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2" name="Google Shape;2762;p49"/>
            <p:cNvSpPr/>
            <p:nvPr/>
          </p:nvSpPr>
          <p:spPr>
            <a:xfrm flipH="1">
              <a:off x="-1028056" y="4922346"/>
              <a:ext cx="87604" cy="147096"/>
            </a:xfrm>
            <a:custGeom>
              <a:rect b="b" l="l" r="r" t="t"/>
              <a:pathLst>
                <a:path extrusionOk="0" h="450" w="268">
                  <a:moveTo>
                    <a:pt x="268" y="42"/>
                  </a:moveTo>
                  <a:cubicBezTo>
                    <a:pt x="242" y="27"/>
                    <a:pt x="216" y="13"/>
                    <a:pt x="185" y="5"/>
                  </a:cubicBezTo>
                  <a:cubicBezTo>
                    <a:pt x="156" y="-3"/>
                    <a:pt x="120" y="-3"/>
                    <a:pt x="92" y="15"/>
                  </a:cubicBezTo>
                  <a:cubicBezTo>
                    <a:pt x="64" y="33"/>
                    <a:pt x="45" y="64"/>
                    <a:pt x="39" y="96"/>
                  </a:cubicBezTo>
                  <a:cubicBezTo>
                    <a:pt x="36" y="112"/>
                    <a:pt x="35" y="131"/>
                    <a:pt x="44" y="149"/>
                  </a:cubicBezTo>
                  <a:cubicBezTo>
                    <a:pt x="48" y="158"/>
                    <a:pt x="55" y="166"/>
                    <a:pt x="64" y="171"/>
                  </a:cubicBezTo>
                  <a:cubicBezTo>
                    <a:pt x="72" y="177"/>
                    <a:pt x="83" y="180"/>
                    <a:pt x="95" y="179"/>
                  </a:cubicBezTo>
                  <a:lnTo>
                    <a:pt x="176" y="169"/>
                  </a:lnTo>
                  <a:lnTo>
                    <a:pt x="96" y="150"/>
                  </a:lnTo>
                  <a:cubicBezTo>
                    <a:pt x="82" y="147"/>
                    <a:pt x="67" y="149"/>
                    <a:pt x="55" y="155"/>
                  </a:cubicBezTo>
                  <a:cubicBezTo>
                    <a:pt x="42" y="161"/>
                    <a:pt x="32" y="169"/>
                    <a:pt x="24" y="179"/>
                  </a:cubicBezTo>
                  <a:cubicBezTo>
                    <a:pt x="8" y="201"/>
                    <a:pt x="4" y="225"/>
                    <a:pt x="2" y="248"/>
                  </a:cubicBezTo>
                  <a:cubicBezTo>
                    <a:pt x="1" y="259"/>
                    <a:pt x="-1" y="270"/>
                    <a:pt x="1" y="284"/>
                  </a:cubicBezTo>
                  <a:cubicBezTo>
                    <a:pt x="3" y="297"/>
                    <a:pt x="12" y="312"/>
                    <a:pt x="24" y="320"/>
                  </a:cubicBezTo>
                  <a:cubicBezTo>
                    <a:pt x="36" y="327"/>
                    <a:pt x="49" y="330"/>
                    <a:pt x="60" y="331"/>
                  </a:cubicBezTo>
                  <a:cubicBezTo>
                    <a:pt x="73" y="332"/>
                    <a:pt x="84" y="331"/>
                    <a:pt x="95" y="330"/>
                  </a:cubicBezTo>
                  <a:lnTo>
                    <a:pt x="86" y="309"/>
                  </a:lnTo>
                  <a:cubicBezTo>
                    <a:pt x="73" y="325"/>
                    <a:pt x="62" y="342"/>
                    <a:pt x="55" y="360"/>
                  </a:cubicBezTo>
                  <a:cubicBezTo>
                    <a:pt x="48" y="379"/>
                    <a:pt x="43" y="398"/>
                    <a:pt x="42" y="418"/>
                  </a:cubicBezTo>
                  <a:cubicBezTo>
                    <a:pt x="42" y="424"/>
                    <a:pt x="43" y="430"/>
                    <a:pt x="47" y="436"/>
                  </a:cubicBezTo>
                  <a:cubicBezTo>
                    <a:pt x="51" y="441"/>
                    <a:pt x="57" y="445"/>
                    <a:pt x="62" y="446"/>
                  </a:cubicBezTo>
                  <a:cubicBezTo>
                    <a:pt x="72" y="449"/>
                    <a:pt x="81" y="449"/>
                    <a:pt x="91" y="450"/>
                  </a:cubicBezTo>
                  <a:cubicBezTo>
                    <a:pt x="110" y="450"/>
                    <a:pt x="129" y="449"/>
                    <a:pt x="147" y="445"/>
                  </a:cubicBezTo>
                  <a:cubicBezTo>
                    <a:pt x="129" y="445"/>
                    <a:pt x="110" y="444"/>
                    <a:pt x="91" y="441"/>
                  </a:cubicBezTo>
                  <a:cubicBezTo>
                    <a:pt x="82" y="440"/>
                    <a:pt x="73" y="438"/>
                    <a:pt x="66" y="435"/>
                  </a:cubicBezTo>
                  <a:cubicBezTo>
                    <a:pt x="59" y="431"/>
                    <a:pt x="57" y="427"/>
                    <a:pt x="57" y="419"/>
                  </a:cubicBezTo>
                  <a:cubicBezTo>
                    <a:pt x="60" y="402"/>
                    <a:pt x="66" y="384"/>
                    <a:pt x="73" y="369"/>
                  </a:cubicBezTo>
                  <a:cubicBezTo>
                    <a:pt x="82" y="353"/>
                    <a:pt x="91" y="338"/>
                    <a:pt x="104" y="326"/>
                  </a:cubicBezTo>
                  <a:lnTo>
                    <a:pt x="124" y="304"/>
                  </a:lnTo>
                  <a:lnTo>
                    <a:pt x="93" y="306"/>
                  </a:lnTo>
                  <a:cubicBezTo>
                    <a:pt x="73" y="307"/>
                    <a:pt x="51" y="306"/>
                    <a:pt x="39" y="297"/>
                  </a:cubicBezTo>
                  <a:cubicBezTo>
                    <a:pt x="33" y="293"/>
                    <a:pt x="30" y="288"/>
                    <a:pt x="30" y="279"/>
                  </a:cubicBezTo>
                  <a:cubicBezTo>
                    <a:pt x="28" y="271"/>
                    <a:pt x="30" y="261"/>
                    <a:pt x="30" y="251"/>
                  </a:cubicBezTo>
                  <a:cubicBezTo>
                    <a:pt x="33" y="230"/>
                    <a:pt x="37" y="211"/>
                    <a:pt x="48" y="197"/>
                  </a:cubicBezTo>
                  <a:cubicBezTo>
                    <a:pt x="58" y="184"/>
                    <a:pt x="75" y="176"/>
                    <a:pt x="89" y="179"/>
                  </a:cubicBezTo>
                  <a:lnTo>
                    <a:pt x="91" y="150"/>
                  </a:lnTo>
                  <a:cubicBezTo>
                    <a:pt x="84" y="151"/>
                    <a:pt x="73" y="145"/>
                    <a:pt x="69" y="136"/>
                  </a:cubicBezTo>
                  <a:cubicBezTo>
                    <a:pt x="64" y="127"/>
                    <a:pt x="63" y="114"/>
                    <a:pt x="65" y="101"/>
                  </a:cubicBezTo>
                  <a:cubicBezTo>
                    <a:pt x="69" y="74"/>
                    <a:pt x="82" y="49"/>
                    <a:pt x="104" y="33"/>
                  </a:cubicBezTo>
                  <a:cubicBezTo>
                    <a:pt x="125" y="17"/>
                    <a:pt x="154" y="13"/>
                    <a:pt x="183" y="17"/>
                  </a:cubicBezTo>
                  <a:cubicBezTo>
                    <a:pt x="212" y="21"/>
                    <a:pt x="240" y="31"/>
                    <a:pt x="268" y="4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3" name="Google Shape;2763;p49"/>
            <p:cNvSpPr/>
            <p:nvPr/>
          </p:nvSpPr>
          <p:spPr>
            <a:xfrm flipH="1">
              <a:off x="-1403968" y="4798786"/>
              <a:ext cx="136309" cy="157229"/>
            </a:xfrm>
            <a:custGeom>
              <a:rect b="b" l="l" r="r" t="t"/>
              <a:pathLst>
                <a:path extrusionOk="0" h="481" w="417">
                  <a:moveTo>
                    <a:pt x="6" y="170"/>
                  </a:moveTo>
                  <a:cubicBezTo>
                    <a:pt x="6" y="140"/>
                    <a:pt x="5" y="107"/>
                    <a:pt x="15" y="80"/>
                  </a:cubicBezTo>
                  <a:cubicBezTo>
                    <a:pt x="25" y="52"/>
                    <a:pt x="46" y="28"/>
                    <a:pt x="72" y="22"/>
                  </a:cubicBezTo>
                  <a:cubicBezTo>
                    <a:pt x="97" y="17"/>
                    <a:pt x="124" y="34"/>
                    <a:pt x="138" y="56"/>
                  </a:cubicBezTo>
                  <a:cubicBezTo>
                    <a:pt x="154" y="78"/>
                    <a:pt x="158" y="108"/>
                    <a:pt x="160" y="138"/>
                  </a:cubicBezTo>
                  <a:lnTo>
                    <a:pt x="163" y="198"/>
                  </a:lnTo>
                  <a:lnTo>
                    <a:pt x="187" y="143"/>
                  </a:lnTo>
                  <a:cubicBezTo>
                    <a:pt x="189" y="138"/>
                    <a:pt x="196" y="134"/>
                    <a:pt x="204" y="132"/>
                  </a:cubicBezTo>
                  <a:cubicBezTo>
                    <a:pt x="211" y="132"/>
                    <a:pt x="219" y="134"/>
                    <a:pt x="227" y="139"/>
                  </a:cubicBezTo>
                  <a:cubicBezTo>
                    <a:pt x="234" y="143"/>
                    <a:pt x="241" y="151"/>
                    <a:pt x="248" y="158"/>
                  </a:cubicBezTo>
                  <a:cubicBezTo>
                    <a:pt x="254" y="167"/>
                    <a:pt x="260" y="175"/>
                    <a:pt x="264" y="185"/>
                  </a:cubicBezTo>
                  <a:cubicBezTo>
                    <a:pt x="281" y="221"/>
                    <a:pt x="281" y="268"/>
                    <a:pt x="263" y="304"/>
                  </a:cubicBezTo>
                  <a:lnTo>
                    <a:pt x="247" y="335"/>
                  </a:lnTo>
                  <a:lnTo>
                    <a:pt x="278" y="322"/>
                  </a:lnTo>
                  <a:cubicBezTo>
                    <a:pt x="297" y="315"/>
                    <a:pt x="319" y="315"/>
                    <a:pt x="339" y="320"/>
                  </a:cubicBezTo>
                  <a:cubicBezTo>
                    <a:pt x="359" y="327"/>
                    <a:pt x="377" y="339"/>
                    <a:pt x="390" y="357"/>
                  </a:cubicBezTo>
                  <a:cubicBezTo>
                    <a:pt x="413" y="391"/>
                    <a:pt x="411" y="445"/>
                    <a:pt x="381" y="481"/>
                  </a:cubicBezTo>
                  <a:cubicBezTo>
                    <a:pt x="417" y="451"/>
                    <a:pt x="429" y="392"/>
                    <a:pt x="404" y="348"/>
                  </a:cubicBezTo>
                  <a:cubicBezTo>
                    <a:pt x="391" y="326"/>
                    <a:pt x="370" y="309"/>
                    <a:pt x="346" y="300"/>
                  </a:cubicBezTo>
                  <a:cubicBezTo>
                    <a:pt x="322" y="292"/>
                    <a:pt x="294" y="290"/>
                    <a:pt x="269" y="299"/>
                  </a:cubicBezTo>
                  <a:lnTo>
                    <a:pt x="285" y="317"/>
                  </a:lnTo>
                  <a:cubicBezTo>
                    <a:pt x="298" y="295"/>
                    <a:pt x="304" y="270"/>
                    <a:pt x="305" y="245"/>
                  </a:cubicBezTo>
                  <a:cubicBezTo>
                    <a:pt x="306" y="220"/>
                    <a:pt x="301" y="195"/>
                    <a:pt x="290" y="172"/>
                  </a:cubicBezTo>
                  <a:cubicBezTo>
                    <a:pt x="285" y="161"/>
                    <a:pt x="279" y="150"/>
                    <a:pt x="271" y="140"/>
                  </a:cubicBezTo>
                  <a:cubicBezTo>
                    <a:pt x="263" y="130"/>
                    <a:pt x="254" y="121"/>
                    <a:pt x="242" y="113"/>
                  </a:cubicBezTo>
                  <a:cubicBezTo>
                    <a:pt x="220" y="98"/>
                    <a:pt x="178" y="98"/>
                    <a:pt x="161" y="131"/>
                  </a:cubicBezTo>
                  <a:lnTo>
                    <a:pt x="189" y="136"/>
                  </a:lnTo>
                  <a:cubicBezTo>
                    <a:pt x="187" y="104"/>
                    <a:pt x="180" y="70"/>
                    <a:pt x="160" y="41"/>
                  </a:cubicBezTo>
                  <a:cubicBezTo>
                    <a:pt x="149" y="27"/>
                    <a:pt x="136" y="15"/>
                    <a:pt x="120" y="8"/>
                  </a:cubicBezTo>
                  <a:cubicBezTo>
                    <a:pt x="104" y="1"/>
                    <a:pt x="84" y="-2"/>
                    <a:pt x="67" y="2"/>
                  </a:cubicBezTo>
                  <a:cubicBezTo>
                    <a:pt x="50" y="8"/>
                    <a:pt x="35" y="19"/>
                    <a:pt x="25" y="31"/>
                  </a:cubicBezTo>
                  <a:cubicBezTo>
                    <a:pt x="14" y="45"/>
                    <a:pt x="7" y="60"/>
                    <a:pt x="3" y="76"/>
                  </a:cubicBezTo>
                  <a:cubicBezTo>
                    <a:pt x="-4" y="108"/>
                    <a:pt x="1" y="140"/>
                    <a:pt x="6" y="170"/>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4" name="Google Shape;2764;p49"/>
            <p:cNvSpPr/>
            <p:nvPr/>
          </p:nvSpPr>
          <p:spPr>
            <a:xfrm flipH="1">
              <a:off x="-2068842" y="4953073"/>
              <a:ext cx="770129" cy="1198342"/>
            </a:xfrm>
            <a:custGeom>
              <a:rect b="b" l="l" r="r" t="t"/>
              <a:pathLst>
                <a:path extrusionOk="0" h="3666" w="2356">
                  <a:moveTo>
                    <a:pt x="2149" y="3511"/>
                  </a:moveTo>
                  <a:cubicBezTo>
                    <a:pt x="2086" y="3507"/>
                    <a:pt x="2033" y="3464"/>
                    <a:pt x="1986" y="3422"/>
                  </a:cubicBezTo>
                  <a:cubicBezTo>
                    <a:pt x="1887" y="3334"/>
                    <a:pt x="1788" y="3234"/>
                    <a:pt x="1756" y="3105"/>
                  </a:cubicBezTo>
                  <a:cubicBezTo>
                    <a:pt x="1735" y="3024"/>
                    <a:pt x="1743" y="2938"/>
                    <a:pt x="1747" y="2854"/>
                  </a:cubicBezTo>
                  <a:cubicBezTo>
                    <a:pt x="1752" y="2747"/>
                    <a:pt x="1750" y="2638"/>
                    <a:pt x="1715" y="2536"/>
                  </a:cubicBezTo>
                  <a:cubicBezTo>
                    <a:pt x="1694" y="2474"/>
                    <a:pt x="1661" y="2415"/>
                    <a:pt x="1652" y="2351"/>
                  </a:cubicBezTo>
                  <a:cubicBezTo>
                    <a:pt x="1646" y="2310"/>
                    <a:pt x="1650" y="2269"/>
                    <a:pt x="1655" y="2227"/>
                  </a:cubicBezTo>
                  <a:cubicBezTo>
                    <a:pt x="1663" y="2153"/>
                    <a:pt x="1671" y="2077"/>
                    <a:pt x="1692" y="2005"/>
                  </a:cubicBezTo>
                  <a:cubicBezTo>
                    <a:pt x="1713" y="1936"/>
                    <a:pt x="1746" y="1870"/>
                    <a:pt x="1761" y="1799"/>
                  </a:cubicBezTo>
                  <a:cubicBezTo>
                    <a:pt x="1775" y="1730"/>
                    <a:pt x="1773" y="1656"/>
                    <a:pt x="1802" y="1591"/>
                  </a:cubicBezTo>
                  <a:cubicBezTo>
                    <a:pt x="1833" y="1520"/>
                    <a:pt x="1898" y="1470"/>
                    <a:pt x="1938" y="1404"/>
                  </a:cubicBezTo>
                  <a:cubicBezTo>
                    <a:pt x="1974" y="1345"/>
                    <a:pt x="1990" y="1277"/>
                    <a:pt x="2021" y="1216"/>
                  </a:cubicBezTo>
                  <a:cubicBezTo>
                    <a:pt x="2085" y="1089"/>
                    <a:pt x="2215" y="998"/>
                    <a:pt x="2356" y="982"/>
                  </a:cubicBezTo>
                  <a:lnTo>
                    <a:pt x="2270" y="523"/>
                  </a:lnTo>
                  <a:cubicBezTo>
                    <a:pt x="2212" y="678"/>
                    <a:pt x="2120" y="819"/>
                    <a:pt x="2003" y="936"/>
                  </a:cubicBezTo>
                  <a:cubicBezTo>
                    <a:pt x="1946" y="993"/>
                    <a:pt x="1882" y="1043"/>
                    <a:pt x="1835" y="1109"/>
                  </a:cubicBezTo>
                  <a:cubicBezTo>
                    <a:pt x="1776" y="1190"/>
                    <a:pt x="1746" y="1288"/>
                    <a:pt x="1701" y="1378"/>
                  </a:cubicBezTo>
                  <a:cubicBezTo>
                    <a:pt x="1656" y="1468"/>
                    <a:pt x="1589" y="1555"/>
                    <a:pt x="1491" y="1580"/>
                  </a:cubicBezTo>
                  <a:cubicBezTo>
                    <a:pt x="1475" y="1585"/>
                    <a:pt x="1457" y="1587"/>
                    <a:pt x="1442" y="1577"/>
                  </a:cubicBezTo>
                  <a:cubicBezTo>
                    <a:pt x="1428" y="1567"/>
                    <a:pt x="1424" y="1548"/>
                    <a:pt x="1423" y="1530"/>
                  </a:cubicBezTo>
                  <a:cubicBezTo>
                    <a:pt x="1401" y="1334"/>
                    <a:pt x="1512" y="1130"/>
                    <a:pt x="1450" y="942"/>
                  </a:cubicBezTo>
                  <a:cubicBezTo>
                    <a:pt x="1417" y="841"/>
                    <a:pt x="1338" y="761"/>
                    <a:pt x="1297" y="663"/>
                  </a:cubicBezTo>
                  <a:cubicBezTo>
                    <a:pt x="1252" y="555"/>
                    <a:pt x="1256" y="434"/>
                    <a:pt x="1247" y="318"/>
                  </a:cubicBezTo>
                  <a:cubicBezTo>
                    <a:pt x="1238" y="201"/>
                    <a:pt x="1211" y="76"/>
                    <a:pt x="1123" y="0"/>
                  </a:cubicBezTo>
                  <a:lnTo>
                    <a:pt x="951" y="54"/>
                  </a:lnTo>
                  <a:cubicBezTo>
                    <a:pt x="1081" y="159"/>
                    <a:pt x="1153" y="331"/>
                    <a:pt x="1139" y="497"/>
                  </a:cubicBezTo>
                  <a:cubicBezTo>
                    <a:pt x="1130" y="595"/>
                    <a:pt x="1094" y="693"/>
                    <a:pt x="1117" y="788"/>
                  </a:cubicBezTo>
                  <a:cubicBezTo>
                    <a:pt x="1134" y="855"/>
                    <a:pt x="1178" y="911"/>
                    <a:pt x="1209" y="972"/>
                  </a:cubicBezTo>
                  <a:cubicBezTo>
                    <a:pt x="1245" y="1041"/>
                    <a:pt x="1264" y="1117"/>
                    <a:pt x="1265" y="1195"/>
                  </a:cubicBezTo>
                  <a:cubicBezTo>
                    <a:pt x="1266" y="1255"/>
                    <a:pt x="1256" y="1318"/>
                    <a:pt x="1222" y="1369"/>
                  </a:cubicBezTo>
                  <a:cubicBezTo>
                    <a:pt x="1188" y="1420"/>
                    <a:pt x="1128" y="1455"/>
                    <a:pt x="1068" y="1448"/>
                  </a:cubicBezTo>
                  <a:cubicBezTo>
                    <a:pt x="959" y="1435"/>
                    <a:pt x="909" y="1304"/>
                    <a:pt x="905" y="1195"/>
                  </a:cubicBezTo>
                  <a:cubicBezTo>
                    <a:pt x="900" y="1085"/>
                    <a:pt x="644" y="1061"/>
                    <a:pt x="574" y="977"/>
                  </a:cubicBezTo>
                  <a:cubicBezTo>
                    <a:pt x="545" y="941"/>
                    <a:pt x="504" y="917"/>
                    <a:pt x="469" y="886"/>
                  </a:cubicBezTo>
                  <a:cubicBezTo>
                    <a:pt x="305" y="741"/>
                    <a:pt x="259" y="788"/>
                    <a:pt x="114" y="626"/>
                  </a:cubicBezTo>
                  <a:lnTo>
                    <a:pt x="0" y="688"/>
                  </a:lnTo>
                  <a:cubicBezTo>
                    <a:pt x="168" y="980"/>
                    <a:pt x="709" y="1120"/>
                    <a:pt x="815" y="1439"/>
                  </a:cubicBezTo>
                  <a:cubicBezTo>
                    <a:pt x="863" y="1582"/>
                    <a:pt x="869" y="1734"/>
                    <a:pt x="906" y="1879"/>
                  </a:cubicBezTo>
                  <a:cubicBezTo>
                    <a:pt x="936" y="1998"/>
                    <a:pt x="987" y="2110"/>
                    <a:pt x="1019" y="2227"/>
                  </a:cubicBezTo>
                  <a:cubicBezTo>
                    <a:pt x="1058" y="2371"/>
                    <a:pt x="1070" y="2521"/>
                    <a:pt x="1081" y="2670"/>
                  </a:cubicBezTo>
                  <a:cubicBezTo>
                    <a:pt x="1088" y="2746"/>
                    <a:pt x="1094" y="2822"/>
                    <a:pt x="1077" y="2896"/>
                  </a:cubicBezTo>
                  <a:cubicBezTo>
                    <a:pt x="1063" y="2964"/>
                    <a:pt x="1030" y="3026"/>
                    <a:pt x="998" y="3088"/>
                  </a:cubicBezTo>
                  <a:cubicBezTo>
                    <a:pt x="931" y="3217"/>
                    <a:pt x="860" y="3347"/>
                    <a:pt x="763" y="3456"/>
                  </a:cubicBezTo>
                  <a:cubicBezTo>
                    <a:pt x="664" y="3564"/>
                    <a:pt x="534" y="3650"/>
                    <a:pt x="389" y="3666"/>
                  </a:cubicBezTo>
                  <a:lnTo>
                    <a:pt x="2149" y="3511"/>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5" name="Google Shape;2765;p49"/>
            <p:cNvSpPr/>
            <p:nvPr/>
          </p:nvSpPr>
          <p:spPr>
            <a:xfrm flipH="1">
              <a:off x="-1964242" y="5310681"/>
              <a:ext cx="163113" cy="745613"/>
            </a:xfrm>
            <a:custGeom>
              <a:rect b="b" l="l" r="r" t="t"/>
              <a:pathLst>
                <a:path extrusionOk="0" h="2281" w="499">
                  <a:moveTo>
                    <a:pt x="225" y="2281"/>
                  </a:moveTo>
                  <a:lnTo>
                    <a:pt x="233" y="2268"/>
                  </a:lnTo>
                  <a:cubicBezTo>
                    <a:pt x="220" y="2261"/>
                    <a:pt x="212" y="2245"/>
                    <a:pt x="206" y="2230"/>
                  </a:cubicBezTo>
                  <a:cubicBezTo>
                    <a:pt x="158" y="2113"/>
                    <a:pt x="141" y="1985"/>
                    <a:pt x="124" y="1862"/>
                  </a:cubicBezTo>
                  <a:cubicBezTo>
                    <a:pt x="120" y="1828"/>
                    <a:pt x="115" y="1793"/>
                    <a:pt x="117" y="1759"/>
                  </a:cubicBezTo>
                  <a:cubicBezTo>
                    <a:pt x="117" y="1739"/>
                    <a:pt x="120" y="1719"/>
                    <a:pt x="122" y="1699"/>
                  </a:cubicBezTo>
                  <a:cubicBezTo>
                    <a:pt x="130" y="1647"/>
                    <a:pt x="136" y="1592"/>
                    <a:pt x="111" y="1545"/>
                  </a:cubicBezTo>
                  <a:cubicBezTo>
                    <a:pt x="101" y="1527"/>
                    <a:pt x="87" y="1513"/>
                    <a:pt x="74" y="1498"/>
                  </a:cubicBezTo>
                  <a:cubicBezTo>
                    <a:pt x="57" y="1480"/>
                    <a:pt x="41" y="1462"/>
                    <a:pt x="34" y="1440"/>
                  </a:cubicBezTo>
                  <a:cubicBezTo>
                    <a:pt x="27" y="1422"/>
                    <a:pt x="26" y="1403"/>
                    <a:pt x="25" y="1383"/>
                  </a:cubicBezTo>
                  <a:lnTo>
                    <a:pt x="17" y="1144"/>
                  </a:lnTo>
                  <a:cubicBezTo>
                    <a:pt x="15" y="1086"/>
                    <a:pt x="12" y="1020"/>
                    <a:pt x="35" y="962"/>
                  </a:cubicBezTo>
                  <a:cubicBezTo>
                    <a:pt x="43" y="943"/>
                    <a:pt x="54" y="924"/>
                    <a:pt x="64" y="905"/>
                  </a:cubicBezTo>
                  <a:cubicBezTo>
                    <a:pt x="79" y="878"/>
                    <a:pt x="95" y="851"/>
                    <a:pt x="102" y="820"/>
                  </a:cubicBezTo>
                  <a:cubicBezTo>
                    <a:pt x="110" y="789"/>
                    <a:pt x="108" y="757"/>
                    <a:pt x="106" y="727"/>
                  </a:cubicBezTo>
                  <a:cubicBezTo>
                    <a:pt x="104" y="705"/>
                    <a:pt x="103" y="681"/>
                    <a:pt x="106" y="660"/>
                  </a:cubicBezTo>
                  <a:cubicBezTo>
                    <a:pt x="113" y="581"/>
                    <a:pt x="166" y="514"/>
                    <a:pt x="210" y="464"/>
                  </a:cubicBezTo>
                  <a:cubicBezTo>
                    <a:pt x="220" y="453"/>
                    <a:pt x="231" y="441"/>
                    <a:pt x="242" y="430"/>
                  </a:cubicBezTo>
                  <a:cubicBezTo>
                    <a:pt x="283" y="385"/>
                    <a:pt x="326" y="340"/>
                    <a:pt x="354" y="284"/>
                  </a:cubicBezTo>
                  <a:cubicBezTo>
                    <a:pt x="370" y="253"/>
                    <a:pt x="382" y="219"/>
                    <a:pt x="393" y="186"/>
                  </a:cubicBezTo>
                  <a:cubicBezTo>
                    <a:pt x="417" y="116"/>
                    <a:pt x="440" y="49"/>
                    <a:pt x="499" y="13"/>
                  </a:cubicBezTo>
                  <a:lnTo>
                    <a:pt x="491" y="0"/>
                  </a:lnTo>
                  <a:cubicBezTo>
                    <a:pt x="428" y="38"/>
                    <a:pt x="403" y="111"/>
                    <a:pt x="379" y="181"/>
                  </a:cubicBezTo>
                  <a:cubicBezTo>
                    <a:pt x="368" y="214"/>
                    <a:pt x="356" y="248"/>
                    <a:pt x="341" y="278"/>
                  </a:cubicBezTo>
                  <a:cubicBezTo>
                    <a:pt x="314" y="331"/>
                    <a:pt x="272" y="376"/>
                    <a:pt x="231" y="419"/>
                  </a:cubicBezTo>
                  <a:cubicBezTo>
                    <a:pt x="220" y="431"/>
                    <a:pt x="209" y="443"/>
                    <a:pt x="199" y="455"/>
                  </a:cubicBezTo>
                  <a:cubicBezTo>
                    <a:pt x="153" y="506"/>
                    <a:pt x="99" y="575"/>
                    <a:pt x="90" y="658"/>
                  </a:cubicBezTo>
                  <a:cubicBezTo>
                    <a:pt x="88" y="681"/>
                    <a:pt x="90" y="705"/>
                    <a:pt x="91" y="728"/>
                  </a:cubicBezTo>
                  <a:cubicBezTo>
                    <a:pt x="93" y="759"/>
                    <a:pt x="94" y="788"/>
                    <a:pt x="88" y="817"/>
                  </a:cubicBezTo>
                  <a:cubicBezTo>
                    <a:pt x="81" y="845"/>
                    <a:pt x="66" y="871"/>
                    <a:pt x="51" y="898"/>
                  </a:cubicBezTo>
                  <a:cubicBezTo>
                    <a:pt x="40" y="916"/>
                    <a:pt x="29" y="936"/>
                    <a:pt x="21" y="957"/>
                  </a:cubicBezTo>
                  <a:cubicBezTo>
                    <a:pt x="-3" y="1018"/>
                    <a:pt x="-1" y="1085"/>
                    <a:pt x="2" y="1145"/>
                  </a:cubicBezTo>
                  <a:lnTo>
                    <a:pt x="10" y="1383"/>
                  </a:lnTo>
                  <a:cubicBezTo>
                    <a:pt x="11" y="1403"/>
                    <a:pt x="12" y="1426"/>
                    <a:pt x="19" y="1446"/>
                  </a:cubicBezTo>
                  <a:cubicBezTo>
                    <a:pt x="28" y="1470"/>
                    <a:pt x="46" y="1489"/>
                    <a:pt x="63" y="1507"/>
                  </a:cubicBezTo>
                  <a:cubicBezTo>
                    <a:pt x="75" y="1522"/>
                    <a:pt x="89" y="1536"/>
                    <a:pt x="97" y="1553"/>
                  </a:cubicBezTo>
                  <a:cubicBezTo>
                    <a:pt x="121" y="1596"/>
                    <a:pt x="114" y="1645"/>
                    <a:pt x="108" y="1697"/>
                  </a:cubicBezTo>
                  <a:cubicBezTo>
                    <a:pt x="105" y="1717"/>
                    <a:pt x="102" y="1738"/>
                    <a:pt x="101" y="1759"/>
                  </a:cubicBezTo>
                  <a:cubicBezTo>
                    <a:pt x="100" y="1794"/>
                    <a:pt x="105" y="1829"/>
                    <a:pt x="110" y="1863"/>
                  </a:cubicBezTo>
                  <a:cubicBezTo>
                    <a:pt x="126" y="1988"/>
                    <a:pt x="144" y="2117"/>
                    <a:pt x="192" y="2236"/>
                  </a:cubicBezTo>
                  <a:cubicBezTo>
                    <a:pt x="199" y="2253"/>
                    <a:pt x="208" y="2272"/>
                    <a:pt x="225" y="228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6" name="Google Shape;2766;p49"/>
            <p:cNvSpPr/>
            <p:nvPr/>
          </p:nvSpPr>
          <p:spPr>
            <a:xfrm flipH="1">
              <a:off x="-1952147" y="5291068"/>
              <a:ext cx="219990" cy="364144"/>
            </a:xfrm>
            <a:custGeom>
              <a:rect b="b" l="l" r="r" t="t"/>
              <a:pathLst>
                <a:path extrusionOk="0" h="1114" w="673">
                  <a:moveTo>
                    <a:pt x="92" y="1114"/>
                  </a:moveTo>
                  <a:cubicBezTo>
                    <a:pt x="97" y="1114"/>
                    <a:pt x="103" y="1114"/>
                    <a:pt x="109" y="1112"/>
                  </a:cubicBezTo>
                  <a:cubicBezTo>
                    <a:pt x="153" y="1101"/>
                    <a:pt x="170" y="1050"/>
                    <a:pt x="180" y="1014"/>
                  </a:cubicBezTo>
                  <a:cubicBezTo>
                    <a:pt x="194" y="956"/>
                    <a:pt x="207" y="894"/>
                    <a:pt x="195" y="834"/>
                  </a:cubicBezTo>
                  <a:cubicBezTo>
                    <a:pt x="193" y="824"/>
                    <a:pt x="191" y="814"/>
                    <a:pt x="188" y="804"/>
                  </a:cubicBezTo>
                  <a:cubicBezTo>
                    <a:pt x="183" y="783"/>
                    <a:pt x="177" y="762"/>
                    <a:pt x="178" y="741"/>
                  </a:cubicBezTo>
                  <a:cubicBezTo>
                    <a:pt x="182" y="691"/>
                    <a:pt x="221" y="653"/>
                    <a:pt x="260" y="616"/>
                  </a:cubicBezTo>
                  <a:lnTo>
                    <a:pt x="267" y="608"/>
                  </a:lnTo>
                  <a:cubicBezTo>
                    <a:pt x="318" y="559"/>
                    <a:pt x="364" y="505"/>
                    <a:pt x="407" y="451"/>
                  </a:cubicBezTo>
                  <a:cubicBezTo>
                    <a:pt x="440" y="411"/>
                    <a:pt x="474" y="371"/>
                    <a:pt x="498" y="323"/>
                  </a:cubicBezTo>
                  <a:cubicBezTo>
                    <a:pt x="510" y="298"/>
                    <a:pt x="520" y="272"/>
                    <a:pt x="529" y="247"/>
                  </a:cubicBezTo>
                  <a:cubicBezTo>
                    <a:pt x="536" y="226"/>
                    <a:pt x="544" y="204"/>
                    <a:pt x="553" y="184"/>
                  </a:cubicBezTo>
                  <a:cubicBezTo>
                    <a:pt x="583" y="120"/>
                    <a:pt x="629" y="63"/>
                    <a:pt x="673" y="9"/>
                  </a:cubicBezTo>
                  <a:lnTo>
                    <a:pt x="662" y="0"/>
                  </a:lnTo>
                  <a:cubicBezTo>
                    <a:pt x="617" y="54"/>
                    <a:pt x="570" y="111"/>
                    <a:pt x="539" y="178"/>
                  </a:cubicBezTo>
                  <a:cubicBezTo>
                    <a:pt x="530" y="199"/>
                    <a:pt x="522" y="221"/>
                    <a:pt x="515" y="242"/>
                  </a:cubicBezTo>
                  <a:cubicBezTo>
                    <a:pt x="506" y="266"/>
                    <a:pt x="497" y="292"/>
                    <a:pt x="485" y="316"/>
                  </a:cubicBezTo>
                  <a:cubicBezTo>
                    <a:pt x="462" y="362"/>
                    <a:pt x="428" y="403"/>
                    <a:pt x="396" y="441"/>
                  </a:cubicBezTo>
                  <a:cubicBezTo>
                    <a:pt x="352" y="494"/>
                    <a:pt x="307" y="549"/>
                    <a:pt x="257" y="598"/>
                  </a:cubicBezTo>
                  <a:lnTo>
                    <a:pt x="250" y="605"/>
                  </a:lnTo>
                  <a:cubicBezTo>
                    <a:pt x="211" y="642"/>
                    <a:pt x="167" y="685"/>
                    <a:pt x="163" y="740"/>
                  </a:cubicBezTo>
                  <a:cubicBezTo>
                    <a:pt x="162" y="763"/>
                    <a:pt x="168" y="786"/>
                    <a:pt x="174" y="808"/>
                  </a:cubicBezTo>
                  <a:cubicBezTo>
                    <a:pt x="176" y="817"/>
                    <a:pt x="178" y="826"/>
                    <a:pt x="180" y="836"/>
                  </a:cubicBezTo>
                  <a:cubicBezTo>
                    <a:pt x="192" y="894"/>
                    <a:pt x="180" y="954"/>
                    <a:pt x="165" y="1010"/>
                  </a:cubicBezTo>
                  <a:cubicBezTo>
                    <a:pt x="156" y="1043"/>
                    <a:pt x="141" y="1088"/>
                    <a:pt x="105" y="1097"/>
                  </a:cubicBezTo>
                  <a:cubicBezTo>
                    <a:pt x="74" y="1106"/>
                    <a:pt x="42" y="1083"/>
                    <a:pt x="28" y="1055"/>
                  </a:cubicBezTo>
                  <a:cubicBezTo>
                    <a:pt x="14" y="1025"/>
                    <a:pt x="14" y="990"/>
                    <a:pt x="17" y="956"/>
                  </a:cubicBezTo>
                  <a:cubicBezTo>
                    <a:pt x="18" y="932"/>
                    <a:pt x="21" y="907"/>
                    <a:pt x="33" y="886"/>
                  </a:cubicBezTo>
                  <a:cubicBezTo>
                    <a:pt x="44" y="869"/>
                    <a:pt x="66" y="853"/>
                    <a:pt x="88" y="859"/>
                  </a:cubicBezTo>
                  <a:cubicBezTo>
                    <a:pt x="103" y="866"/>
                    <a:pt x="104" y="891"/>
                    <a:pt x="96" y="910"/>
                  </a:cubicBezTo>
                  <a:cubicBezTo>
                    <a:pt x="92" y="920"/>
                    <a:pt x="86" y="928"/>
                    <a:pt x="80" y="937"/>
                  </a:cubicBezTo>
                  <a:cubicBezTo>
                    <a:pt x="73" y="947"/>
                    <a:pt x="65" y="958"/>
                    <a:pt x="60" y="971"/>
                  </a:cubicBezTo>
                  <a:cubicBezTo>
                    <a:pt x="54" y="986"/>
                    <a:pt x="54" y="1005"/>
                    <a:pt x="61" y="1019"/>
                  </a:cubicBezTo>
                  <a:cubicBezTo>
                    <a:pt x="66" y="1029"/>
                    <a:pt x="73" y="1036"/>
                    <a:pt x="84" y="1040"/>
                  </a:cubicBezTo>
                  <a:cubicBezTo>
                    <a:pt x="96" y="1043"/>
                    <a:pt x="110" y="1038"/>
                    <a:pt x="120" y="1027"/>
                  </a:cubicBezTo>
                  <a:cubicBezTo>
                    <a:pt x="130" y="1016"/>
                    <a:pt x="132" y="1001"/>
                    <a:pt x="126" y="989"/>
                  </a:cubicBezTo>
                  <a:lnTo>
                    <a:pt x="113" y="996"/>
                  </a:lnTo>
                  <a:cubicBezTo>
                    <a:pt x="116" y="1003"/>
                    <a:pt x="113" y="1012"/>
                    <a:pt x="109" y="1017"/>
                  </a:cubicBezTo>
                  <a:cubicBezTo>
                    <a:pt x="104" y="1023"/>
                    <a:pt x="96" y="1028"/>
                    <a:pt x="88" y="1025"/>
                  </a:cubicBezTo>
                  <a:cubicBezTo>
                    <a:pt x="82" y="1023"/>
                    <a:pt x="77" y="1019"/>
                    <a:pt x="75" y="1012"/>
                  </a:cubicBezTo>
                  <a:cubicBezTo>
                    <a:pt x="69" y="1002"/>
                    <a:pt x="69" y="987"/>
                    <a:pt x="74" y="976"/>
                  </a:cubicBezTo>
                  <a:cubicBezTo>
                    <a:pt x="78" y="965"/>
                    <a:pt x="85" y="956"/>
                    <a:pt x="92" y="946"/>
                  </a:cubicBezTo>
                  <a:cubicBezTo>
                    <a:pt x="98" y="937"/>
                    <a:pt x="105" y="927"/>
                    <a:pt x="109" y="917"/>
                  </a:cubicBezTo>
                  <a:cubicBezTo>
                    <a:pt x="121" y="891"/>
                    <a:pt x="118" y="857"/>
                    <a:pt x="93" y="845"/>
                  </a:cubicBezTo>
                  <a:cubicBezTo>
                    <a:pt x="63" y="837"/>
                    <a:pt x="34" y="856"/>
                    <a:pt x="21" y="879"/>
                  </a:cubicBezTo>
                  <a:cubicBezTo>
                    <a:pt x="6" y="902"/>
                    <a:pt x="3" y="930"/>
                    <a:pt x="2" y="955"/>
                  </a:cubicBezTo>
                  <a:cubicBezTo>
                    <a:pt x="-1" y="991"/>
                    <a:pt x="-1" y="1029"/>
                    <a:pt x="15" y="1061"/>
                  </a:cubicBezTo>
                  <a:cubicBezTo>
                    <a:pt x="28" y="1089"/>
                    <a:pt x="59" y="1114"/>
                    <a:pt x="92" y="11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7" name="Google Shape;2767;p49"/>
            <p:cNvSpPr/>
            <p:nvPr/>
          </p:nvSpPr>
          <p:spPr>
            <a:xfrm flipH="1">
              <a:off x="-1813550" y="5195619"/>
              <a:ext cx="126176" cy="956451"/>
            </a:xfrm>
            <a:custGeom>
              <a:rect b="b" l="l" r="r" t="t"/>
              <a:pathLst>
                <a:path extrusionOk="0" h="2926" w="386">
                  <a:moveTo>
                    <a:pt x="382" y="2926"/>
                  </a:moveTo>
                  <a:cubicBezTo>
                    <a:pt x="394" y="2872"/>
                    <a:pt x="373" y="2821"/>
                    <a:pt x="353" y="2770"/>
                  </a:cubicBezTo>
                  <a:cubicBezTo>
                    <a:pt x="341" y="2740"/>
                    <a:pt x="328" y="2707"/>
                    <a:pt x="324" y="2675"/>
                  </a:cubicBezTo>
                  <a:cubicBezTo>
                    <a:pt x="316" y="2622"/>
                    <a:pt x="329" y="2566"/>
                    <a:pt x="342" y="2511"/>
                  </a:cubicBezTo>
                  <a:cubicBezTo>
                    <a:pt x="359" y="2436"/>
                    <a:pt x="377" y="2359"/>
                    <a:pt x="338" y="2291"/>
                  </a:cubicBezTo>
                  <a:cubicBezTo>
                    <a:pt x="333" y="2281"/>
                    <a:pt x="326" y="2272"/>
                    <a:pt x="319" y="2263"/>
                  </a:cubicBezTo>
                  <a:cubicBezTo>
                    <a:pt x="309" y="2249"/>
                    <a:pt x="300" y="2236"/>
                    <a:pt x="294" y="2221"/>
                  </a:cubicBezTo>
                  <a:cubicBezTo>
                    <a:pt x="282" y="2191"/>
                    <a:pt x="288" y="2159"/>
                    <a:pt x="293" y="2124"/>
                  </a:cubicBezTo>
                  <a:cubicBezTo>
                    <a:pt x="295" y="2111"/>
                    <a:pt x="298" y="2098"/>
                    <a:pt x="299" y="2084"/>
                  </a:cubicBezTo>
                  <a:cubicBezTo>
                    <a:pt x="304" y="2024"/>
                    <a:pt x="286" y="1962"/>
                    <a:pt x="252" y="1913"/>
                  </a:cubicBezTo>
                  <a:cubicBezTo>
                    <a:pt x="248" y="1908"/>
                    <a:pt x="244" y="1903"/>
                    <a:pt x="240" y="1897"/>
                  </a:cubicBezTo>
                  <a:cubicBezTo>
                    <a:pt x="225" y="1879"/>
                    <a:pt x="211" y="1861"/>
                    <a:pt x="208" y="1839"/>
                  </a:cubicBezTo>
                  <a:cubicBezTo>
                    <a:pt x="206" y="1822"/>
                    <a:pt x="210" y="1806"/>
                    <a:pt x="215" y="1788"/>
                  </a:cubicBezTo>
                  <a:cubicBezTo>
                    <a:pt x="217" y="1784"/>
                    <a:pt x="217" y="1780"/>
                    <a:pt x="219" y="1777"/>
                  </a:cubicBezTo>
                  <a:cubicBezTo>
                    <a:pt x="246" y="1673"/>
                    <a:pt x="214" y="1558"/>
                    <a:pt x="138" y="1482"/>
                  </a:cubicBezTo>
                  <a:cubicBezTo>
                    <a:pt x="126" y="1470"/>
                    <a:pt x="113" y="1459"/>
                    <a:pt x="100" y="1448"/>
                  </a:cubicBezTo>
                  <a:cubicBezTo>
                    <a:pt x="69" y="1422"/>
                    <a:pt x="40" y="1397"/>
                    <a:pt x="25" y="1362"/>
                  </a:cubicBezTo>
                  <a:cubicBezTo>
                    <a:pt x="8" y="1323"/>
                    <a:pt x="13" y="1272"/>
                    <a:pt x="38" y="1225"/>
                  </a:cubicBezTo>
                  <a:cubicBezTo>
                    <a:pt x="61" y="1183"/>
                    <a:pt x="96" y="1148"/>
                    <a:pt x="132" y="1113"/>
                  </a:cubicBezTo>
                  <a:cubicBezTo>
                    <a:pt x="162" y="1086"/>
                    <a:pt x="196" y="1054"/>
                    <a:pt x="206" y="1012"/>
                  </a:cubicBezTo>
                  <a:cubicBezTo>
                    <a:pt x="218" y="965"/>
                    <a:pt x="198" y="918"/>
                    <a:pt x="178" y="873"/>
                  </a:cubicBezTo>
                  <a:cubicBezTo>
                    <a:pt x="176" y="867"/>
                    <a:pt x="173" y="860"/>
                    <a:pt x="170" y="854"/>
                  </a:cubicBezTo>
                  <a:cubicBezTo>
                    <a:pt x="139" y="778"/>
                    <a:pt x="122" y="693"/>
                    <a:pt x="123" y="611"/>
                  </a:cubicBezTo>
                  <a:cubicBezTo>
                    <a:pt x="123" y="542"/>
                    <a:pt x="136" y="473"/>
                    <a:pt x="148" y="406"/>
                  </a:cubicBezTo>
                  <a:cubicBezTo>
                    <a:pt x="154" y="374"/>
                    <a:pt x="159" y="339"/>
                    <a:pt x="164" y="307"/>
                  </a:cubicBezTo>
                  <a:cubicBezTo>
                    <a:pt x="182" y="177"/>
                    <a:pt x="172" y="79"/>
                    <a:pt x="132" y="0"/>
                  </a:cubicBezTo>
                  <a:lnTo>
                    <a:pt x="120" y="7"/>
                  </a:lnTo>
                  <a:cubicBezTo>
                    <a:pt x="158" y="83"/>
                    <a:pt x="167" y="178"/>
                    <a:pt x="149" y="305"/>
                  </a:cubicBezTo>
                  <a:cubicBezTo>
                    <a:pt x="145" y="337"/>
                    <a:pt x="139" y="371"/>
                    <a:pt x="133" y="403"/>
                  </a:cubicBezTo>
                  <a:cubicBezTo>
                    <a:pt x="122" y="471"/>
                    <a:pt x="109" y="541"/>
                    <a:pt x="108" y="610"/>
                  </a:cubicBezTo>
                  <a:cubicBezTo>
                    <a:pt x="107" y="695"/>
                    <a:pt x="124" y="782"/>
                    <a:pt x="157" y="860"/>
                  </a:cubicBezTo>
                  <a:cubicBezTo>
                    <a:pt x="159" y="866"/>
                    <a:pt x="162" y="872"/>
                    <a:pt x="165" y="879"/>
                  </a:cubicBezTo>
                  <a:cubicBezTo>
                    <a:pt x="183" y="921"/>
                    <a:pt x="202" y="966"/>
                    <a:pt x="192" y="1008"/>
                  </a:cubicBezTo>
                  <a:cubicBezTo>
                    <a:pt x="182" y="1046"/>
                    <a:pt x="152" y="1075"/>
                    <a:pt x="122" y="1102"/>
                  </a:cubicBezTo>
                  <a:cubicBezTo>
                    <a:pt x="85" y="1138"/>
                    <a:pt x="49" y="1174"/>
                    <a:pt x="25" y="1218"/>
                  </a:cubicBezTo>
                  <a:cubicBezTo>
                    <a:pt x="-2" y="1268"/>
                    <a:pt x="-7" y="1324"/>
                    <a:pt x="11" y="1368"/>
                  </a:cubicBezTo>
                  <a:cubicBezTo>
                    <a:pt x="28" y="1406"/>
                    <a:pt x="60" y="1433"/>
                    <a:pt x="91" y="1459"/>
                  </a:cubicBezTo>
                  <a:cubicBezTo>
                    <a:pt x="103" y="1470"/>
                    <a:pt x="116" y="1481"/>
                    <a:pt x="128" y="1492"/>
                  </a:cubicBezTo>
                  <a:cubicBezTo>
                    <a:pt x="200" y="1565"/>
                    <a:pt x="230" y="1675"/>
                    <a:pt x="204" y="1773"/>
                  </a:cubicBezTo>
                  <a:cubicBezTo>
                    <a:pt x="203" y="1776"/>
                    <a:pt x="202" y="1780"/>
                    <a:pt x="201" y="1784"/>
                  </a:cubicBezTo>
                  <a:cubicBezTo>
                    <a:pt x="196" y="1802"/>
                    <a:pt x="190" y="1821"/>
                    <a:pt x="193" y="1841"/>
                  </a:cubicBezTo>
                  <a:cubicBezTo>
                    <a:pt x="197" y="1867"/>
                    <a:pt x="212" y="1887"/>
                    <a:pt x="228" y="1906"/>
                  </a:cubicBezTo>
                  <a:cubicBezTo>
                    <a:pt x="232" y="1912"/>
                    <a:pt x="235" y="1917"/>
                    <a:pt x="239" y="1921"/>
                  </a:cubicBezTo>
                  <a:cubicBezTo>
                    <a:pt x="272" y="1968"/>
                    <a:pt x="289" y="2026"/>
                    <a:pt x="284" y="2083"/>
                  </a:cubicBezTo>
                  <a:cubicBezTo>
                    <a:pt x="283" y="2096"/>
                    <a:pt x="281" y="2109"/>
                    <a:pt x="279" y="2122"/>
                  </a:cubicBezTo>
                  <a:cubicBezTo>
                    <a:pt x="273" y="2157"/>
                    <a:pt x="267" y="2192"/>
                    <a:pt x="280" y="2226"/>
                  </a:cubicBezTo>
                  <a:cubicBezTo>
                    <a:pt x="286" y="2243"/>
                    <a:pt x="297" y="2258"/>
                    <a:pt x="308" y="2271"/>
                  </a:cubicBezTo>
                  <a:cubicBezTo>
                    <a:pt x="314" y="2281"/>
                    <a:pt x="320" y="2290"/>
                    <a:pt x="326" y="2299"/>
                  </a:cubicBezTo>
                  <a:cubicBezTo>
                    <a:pt x="361" y="2361"/>
                    <a:pt x="344" y="2432"/>
                    <a:pt x="327" y="2508"/>
                  </a:cubicBezTo>
                  <a:cubicBezTo>
                    <a:pt x="314" y="2563"/>
                    <a:pt x="300" y="2621"/>
                    <a:pt x="309" y="2676"/>
                  </a:cubicBezTo>
                  <a:cubicBezTo>
                    <a:pt x="313" y="2711"/>
                    <a:pt x="327" y="2744"/>
                    <a:pt x="340" y="2776"/>
                  </a:cubicBezTo>
                  <a:cubicBezTo>
                    <a:pt x="360" y="2826"/>
                    <a:pt x="378" y="2873"/>
                    <a:pt x="367" y="2922"/>
                  </a:cubicBezTo>
                  <a:lnTo>
                    <a:pt x="382" y="292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8" name="Google Shape;2768;p49"/>
            <p:cNvSpPr/>
            <p:nvPr/>
          </p:nvSpPr>
          <p:spPr>
            <a:xfrm flipH="1">
              <a:off x="-1842642" y="5680383"/>
              <a:ext cx="85316" cy="405004"/>
            </a:xfrm>
            <a:custGeom>
              <a:rect b="b" l="l" r="r" t="t"/>
              <a:pathLst>
                <a:path extrusionOk="0" h="1239" w="261">
                  <a:moveTo>
                    <a:pt x="252" y="1239"/>
                  </a:moveTo>
                  <a:cubicBezTo>
                    <a:pt x="277" y="1127"/>
                    <a:pt x="245" y="1014"/>
                    <a:pt x="213" y="904"/>
                  </a:cubicBezTo>
                  <a:cubicBezTo>
                    <a:pt x="184" y="803"/>
                    <a:pt x="155" y="697"/>
                    <a:pt x="171" y="594"/>
                  </a:cubicBezTo>
                  <a:cubicBezTo>
                    <a:pt x="172" y="585"/>
                    <a:pt x="174" y="576"/>
                    <a:pt x="176" y="567"/>
                  </a:cubicBezTo>
                  <a:cubicBezTo>
                    <a:pt x="183" y="528"/>
                    <a:pt x="191" y="487"/>
                    <a:pt x="174" y="449"/>
                  </a:cubicBezTo>
                  <a:cubicBezTo>
                    <a:pt x="168" y="436"/>
                    <a:pt x="159" y="425"/>
                    <a:pt x="151" y="414"/>
                  </a:cubicBezTo>
                  <a:cubicBezTo>
                    <a:pt x="146" y="407"/>
                    <a:pt x="141" y="402"/>
                    <a:pt x="137" y="395"/>
                  </a:cubicBezTo>
                  <a:cubicBezTo>
                    <a:pt x="105" y="347"/>
                    <a:pt x="103" y="285"/>
                    <a:pt x="102" y="225"/>
                  </a:cubicBezTo>
                  <a:cubicBezTo>
                    <a:pt x="101" y="214"/>
                    <a:pt x="101" y="201"/>
                    <a:pt x="101" y="190"/>
                  </a:cubicBezTo>
                  <a:cubicBezTo>
                    <a:pt x="98" y="134"/>
                    <a:pt x="82" y="35"/>
                    <a:pt x="6" y="0"/>
                  </a:cubicBezTo>
                  <a:lnTo>
                    <a:pt x="0" y="13"/>
                  </a:lnTo>
                  <a:cubicBezTo>
                    <a:pt x="68" y="45"/>
                    <a:pt x="83" y="138"/>
                    <a:pt x="86" y="190"/>
                  </a:cubicBezTo>
                  <a:cubicBezTo>
                    <a:pt x="86" y="202"/>
                    <a:pt x="86" y="214"/>
                    <a:pt x="86" y="226"/>
                  </a:cubicBezTo>
                  <a:cubicBezTo>
                    <a:pt x="88" y="288"/>
                    <a:pt x="90" y="351"/>
                    <a:pt x="124" y="403"/>
                  </a:cubicBezTo>
                  <a:cubicBezTo>
                    <a:pt x="129" y="410"/>
                    <a:pt x="134" y="416"/>
                    <a:pt x="139" y="423"/>
                  </a:cubicBezTo>
                  <a:cubicBezTo>
                    <a:pt x="147" y="434"/>
                    <a:pt x="155" y="444"/>
                    <a:pt x="161" y="456"/>
                  </a:cubicBezTo>
                  <a:cubicBezTo>
                    <a:pt x="175" y="488"/>
                    <a:pt x="168" y="527"/>
                    <a:pt x="161" y="564"/>
                  </a:cubicBezTo>
                  <a:cubicBezTo>
                    <a:pt x="159" y="573"/>
                    <a:pt x="157" y="583"/>
                    <a:pt x="156" y="592"/>
                  </a:cubicBezTo>
                  <a:cubicBezTo>
                    <a:pt x="139" y="698"/>
                    <a:pt x="170" y="805"/>
                    <a:pt x="199" y="908"/>
                  </a:cubicBezTo>
                  <a:cubicBezTo>
                    <a:pt x="230" y="1016"/>
                    <a:pt x="262" y="1128"/>
                    <a:pt x="238" y="1236"/>
                  </a:cubicBezTo>
                  <a:lnTo>
                    <a:pt x="252" y="123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69" name="Google Shape;2769;p49"/>
            <p:cNvSpPr/>
            <p:nvPr/>
          </p:nvSpPr>
          <p:spPr>
            <a:xfrm flipH="1">
              <a:off x="-1775632" y="5190389"/>
              <a:ext cx="33669" cy="226528"/>
            </a:xfrm>
            <a:custGeom>
              <a:rect b="b" l="l" r="r" t="t"/>
              <a:pathLst>
                <a:path extrusionOk="0" h="693" w="103">
                  <a:moveTo>
                    <a:pt x="14" y="693"/>
                  </a:moveTo>
                  <a:cubicBezTo>
                    <a:pt x="16" y="613"/>
                    <a:pt x="17" y="530"/>
                    <a:pt x="45" y="454"/>
                  </a:cubicBezTo>
                  <a:cubicBezTo>
                    <a:pt x="50" y="438"/>
                    <a:pt x="57" y="424"/>
                    <a:pt x="63" y="409"/>
                  </a:cubicBezTo>
                  <a:cubicBezTo>
                    <a:pt x="72" y="391"/>
                    <a:pt x="80" y="371"/>
                    <a:pt x="86" y="352"/>
                  </a:cubicBezTo>
                  <a:cubicBezTo>
                    <a:pt x="125" y="233"/>
                    <a:pt x="86" y="104"/>
                    <a:pt x="56" y="0"/>
                  </a:cubicBezTo>
                  <a:lnTo>
                    <a:pt x="41" y="4"/>
                  </a:lnTo>
                  <a:cubicBezTo>
                    <a:pt x="72" y="106"/>
                    <a:pt x="109" y="233"/>
                    <a:pt x="72" y="347"/>
                  </a:cubicBezTo>
                  <a:cubicBezTo>
                    <a:pt x="66" y="366"/>
                    <a:pt x="58" y="385"/>
                    <a:pt x="50" y="403"/>
                  </a:cubicBezTo>
                  <a:cubicBezTo>
                    <a:pt x="43" y="418"/>
                    <a:pt x="36" y="433"/>
                    <a:pt x="30" y="449"/>
                  </a:cubicBezTo>
                  <a:cubicBezTo>
                    <a:pt x="2" y="527"/>
                    <a:pt x="1" y="612"/>
                    <a:pt x="0" y="693"/>
                  </a:cubicBezTo>
                  <a:lnTo>
                    <a:pt x="14" y="6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0" name="Google Shape;2770;p49"/>
            <p:cNvSpPr/>
            <p:nvPr/>
          </p:nvSpPr>
          <p:spPr>
            <a:xfrm flipH="1">
              <a:off x="-1683124" y="5176006"/>
              <a:ext cx="374931" cy="839755"/>
            </a:xfrm>
            <a:custGeom>
              <a:rect b="b" l="l" r="r" t="t"/>
              <a:pathLst>
                <a:path extrusionOk="0" h="2569" w="1147">
                  <a:moveTo>
                    <a:pt x="1012" y="2569"/>
                  </a:moveTo>
                  <a:cubicBezTo>
                    <a:pt x="1055" y="2464"/>
                    <a:pt x="1088" y="2354"/>
                    <a:pt x="1108" y="2241"/>
                  </a:cubicBezTo>
                  <a:cubicBezTo>
                    <a:pt x="1123" y="2154"/>
                    <a:pt x="1131" y="2064"/>
                    <a:pt x="1139" y="1977"/>
                  </a:cubicBezTo>
                  <a:cubicBezTo>
                    <a:pt x="1145" y="1918"/>
                    <a:pt x="1151" y="1856"/>
                    <a:pt x="1144" y="1795"/>
                  </a:cubicBezTo>
                  <a:cubicBezTo>
                    <a:pt x="1137" y="1725"/>
                    <a:pt x="1113" y="1657"/>
                    <a:pt x="1092" y="1591"/>
                  </a:cubicBezTo>
                  <a:cubicBezTo>
                    <a:pt x="1065" y="1512"/>
                    <a:pt x="1036" y="1430"/>
                    <a:pt x="1037" y="1346"/>
                  </a:cubicBezTo>
                  <a:cubicBezTo>
                    <a:pt x="1037" y="1332"/>
                    <a:pt x="1039" y="1317"/>
                    <a:pt x="1039" y="1303"/>
                  </a:cubicBezTo>
                  <a:cubicBezTo>
                    <a:pt x="1043" y="1258"/>
                    <a:pt x="1045" y="1211"/>
                    <a:pt x="1025" y="1170"/>
                  </a:cubicBezTo>
                  <a:cubicBezTo>
                    <a:pt x="1018" y="1157"/>
                    <a:pt x="1009" y="1144"/>
                    <a:pt x="1000" y="1133"/>
                  </a:cubicBezTo>
                  <a:cubicBezTo>
                    <a:pt x="996" y="1127"/>
                    <a:pt x="992" y="1121"/>
                    <a:pt x="988" y="1115"/>
                  </a:cubicBezTo>
                  <a:cubicBezTo>
                    <a:pt x="951" y="1061"/>
                    <a:pt x="937" y="992"/>
                    <a:pt x="924" y="927"/>
                  </a:cubicBezTo>
                  <a:cubicBezTo>
                    <a:pt x="922" y="916"/>
                    <a:pt x="920" y="905"/>
                    <a:pt x="918" y="894"/>
                  </a:cubicBezTo>
                  <a:cubicBezTo>
                    <a:pt x="878" y="703"/>
                    <a:pt x="802" y="566"/>
                    <a:pt x="692" y="486"/>
                  </a:cubicBezTo>
                  <a:cubicBezTo>
                    <a:pt x="678" y="476"/>
                    <a:pt x="663" y="467"/>
                    <a:pt x="648" y="457"/>
                  </a:cubicBezTo>
                  <a:cubicBezTo>
                    <a:pt x="624" y="443"/>
                    <a:pt x="600" y="428"/>
                    <a:pt x="580" y="409"/>
                  </a:cubicBezTo>
                  <a:cubicBezTo>
                    <a:pt x="567" y="397"/>
                    <a:pt x="555" y="384"/>
                    <a:pt x="542" y="370"/>
                  </a:cubicBezTo>
                  <a:cubicBezTo>
                    <a:pt x="521" y="346"/>
                    <a:pt x="497" y="321"/>
                    <a:pt x="467" y="305"/>
                  </a:cubicBezTo>
                  <a:cubicBezTo>
                    <a:pt x="450" y="296"/>
                    <a:pt x="431" y="291"/>
                    <a:pt x="413" y="285"/>
                  </a:cubicBezTo>
                  <a:cubicBezTo>
                    <a:pt x="403" y="283"/>
                    <a:pt x="392" y="280"/>
                    <a:pt x="381" y="276"/>
                  </a:cubicBezTo>
                  <a:cubicBezTo>
                    <a:pt x="335" y="260"/>
                    <a:pt x="295" y="229"/>
                    <a:pt x="260" y="201"/>
                  </a:cubicBezTo>
                  <a:cubicBezTo>
                    <a:pt x="175" y="135"/>
                    <a:pt x="91" y="68"/>
                    <a:pt x="9" y="0"/>
                  </a:cubicBezTo>
                  <a:lnTo>
                    <a:pt x="0" y="11"/>
                  </a:lnTo>
                  <a:cubicBezTo>
                    <a:pt x="82" y="79"/>
                    <a:pt x="166" y="147"/>
                    <a:pt x="251" y="213"/>
                  </a:cubicBezTo>
                  <a:cubicBezTo>
                    <a:pt x="285" y="240"/>
                    <a:pt x="328" y="273"/>
                    <a:pt x="377" y="291"/>
                  </a:cubicBezTo>
                  <a:cubicBezTo>
                    <a:pt x="387" y="294"/>
                    <a:pt x="398" y="297"/>
                    <a:pt x="408" y="300"/>
                  </a:cubicBezTo>
                  <a:cubicBezTo>
                    <a:pt x="427" y="305"/>
                    <a:pt x="445" y="310"/>
                    <a:pt x="461" y="318"/>
                  </a:cubicBezTo>
                  <a:cubicBezTo>
                    <a:pt x="488" y="332"/>
                    <a:pt x="510" y="356"/>
                    <a:pt x="531" y="381"/>
                  </a:cubicBezTo>
                  <a:cubicBezTo>
                    <a:pt x="544" y="394"/>
                    <a:pt x="556" y="408"/>
                    <a:pt x="569" y="420"/>
                  </a:cubicBezTo>
                  <a:cubicBezTo>
                    <a:pt x="591" y="439"/>
                    <a:pt x="616" y="455"/>
                    <a:pt x="640" y="470"/>
                  </a:cubicBezTo>
                  <a:cubicBezTo>
                    <a:pt x="654" y="479"/>
                    <a:pt x="669" y="489"/>
                    <a:pt x="683" y="499"/>
                  </a:cubicBezTo>
                  <a:cubicBezTo>
                    <a:pt x="790" y="576"/>
                    <a:pt x="864" y="710"/>
                    <a:pt x="903" y="896"/>
                  </a:cubicBezTo>
                  <a:cubicBezTo>
                    <a:pt x="905" y="907"/>
                    <a:pt x="907" y="918"/>
                    <a:pt x="909" y="929"/>
                  </a:cubicBezTo>
                  <a:cubicBezTo>
                    <a:pt x="923" y="997"/>
                    <a:pt x="936" y="1066"/>
                    <a:pt x="976" y="1124"/>
                  </a:cubicBezTo>
                  <a:cubicBezTo>
                    <a:pt x="980" y="1129"/>
                    <a:pt x="984" y="1135"/>
                    <a:pt x="989" y="1141"/>
                  </a:cubicBezTo>
                  <a:cubicBezTo>
                    <a:pt x="997" y="1153"/>
                    <a:pt x="1005" y="1164"/>
                    <a:pt x="1012" y="1176"/>
                  </a:cubicBezTo>
                  <a:cubicBezTo>
                    <a:pt x="1030" y="1214"/>
                    <a:pt x="1028" y="1257"/>
                    <a:pt x="1025" y="1302"/>
                  </a:cubicBezTo>
                  <a:cubicBezTo>
                    <a:pt x="1024" y="1317"/>
                    <a:pt x="1023" y="1332"/>
                    <a:pt x="1023" y="1346"/>
                  </a:cubicBezTo>
                  <a:cubicBezTo>
                    <a:pt x="1021" y="1433"/>
                    <a:pt x="1050" y="1516"/>
                    <a:pt x="1077" y="1596"/>
                  </a:cubicBezTo>
                  <a:cubicBezTo>
                    <a:pt x="1099" y="1661"/>
                    <a:pt x="1122" y="1728"/>
                    <a:pt x="1130" y="1796"/>
                  </a:cubicBezTo>
                  <a:cubicBezTo>
                    <a:pt x="1135" y="1856"/>
                    <a:pt x="1130" y="1917"/>
                    <a:pt x="1124" y="1976"/>
                  </a:cubicBezTo>
                  <a:cubicBezTo>
                    <a:pt x="1117" y="2063"/>
                    <a:pt x="1108" y="2152"/>
                    <a:pt x="1093" y="2239"/>
                  </a:cubicBezTo>
                  <a:cubicBezTo>
                    <a:pt x="1073" y="2350"/>
                    <a:pt x="1041" y="2459"/>
                    <a:pt x="998" y="2563"/>
                  </a:cubicBezTo>
                  <a:lnTo>
                    <a:pt x="1012" y="256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1" name="Google Shape;2771;p49"/>
            <p:cNvSpPr/>
            <p:nvPr/>
          </p:nvSpPr>
          <p:spPr>
            <a:xfrm flipH="1">
              <a:off x="-1710255" y="5298913"/>
              <a:ext cx="194820" cy="152653"/>
            </a:xfrm>
            <a:custGeom>
              <a:rect b="b" l="l" r="r" t="t"/>
              <a:pathLst>
                <a:path extrusionOk="0" h="467" w="596">
                  <a:moveTo>
                    <a:pt x="418" y="467"/>
                  </a:moveTo>
                  <a:cubicBezTo>
                    <a:pt x="467" y="467"/>
                    <a:pt x="505" y="434"/>
                    <a:pt x="543" y="401"/>
                  </a:cubicBezTo>
                  <a:cubicBezTo>
                    <a:pt x="560" y="387"/>
                    <a:pt x="578" y="371"/>
                    <a:pt x="596" y="359"/>
                  </a:cubicBezTo>
                  <a:lnTo>
                    <a:pt x="588" y="347"/>
                  </a:lnTo>
                  <a:cubicBezTo>
                    <a:pt x="569" y="359"/>
                    <a:pt x="550" y="375"/>
                    <a:pt x="533" y="390"/>
                  </a:cubicBezTo>
                  <a:cubicBezTo>
                    <a:pt x="495" y="423"/>
                    <a:pt x="460" y="453"/>
                    <a:pt x="414" y="452"/>
                  </a:cubicBezTo>
                  <a:cubicBezTo>
                    <a:pt x="376" y="451"/>
                    <a:pt x="340" y="426"/>
                    <a:pt x="303" y="378"/>
                  </a:cubicBezTo>
                  <a:cubicBezTo>
                    <a:pt x="267" y="332"/>
                    <a:pt x="239" y="280"/>
                    <a:pt x="219" y="224"/>
                  </a:cubicBezTo>
                  <a:cubicBezTo>
                    <a:pt x="216" y="217"/>
                    <a:pt x="214" y="209"/>
                    <a:pt x="211" y="202"/>
                  </a:cubicBezTo>
                  <a:cubicBezTo>
                    <a:pt x="203" y="178"/>
                    <a:pt x="194" y="153"/>
                    <a:pt x="181" y="130"/>
                  </a:cubicBezTo>
                  <a:cubicBezTo>
                    <a:pt x="142" y="64"/>
                    <a:pt x="67" y="29"/>
                    <a:pt x="7" y="0"/>
                  </a:cubicBezTo>
                  <a:lnTo>
                    <a:pt x="0" y="14"/>
                  </a:lnTo>
                  <a:cubicBezTo>
                    <a:pt x="59" y="41"/>
                    <a:pt x="132" y="76"/>
                    <a:pt x="169" y="138"/>
                  </a:cubicBezTo>
                  <a:cubicBezTo>
                    <a:pt x="181" y="159"/>
                    <a:pt x="189" y="183"/>
                    <a:pt x="197" y="206"/>
                  </a:cubicBezTo>
                  <a:cubicBezTo>
                    <a:pt x="199" y="214"/>
                    <a:pt x="202" y="222"/>
                    <a:pt x="205" y="229"/>
                  </a:cubicBezTo>
                  <a:cubicBezTo>
                    <a:pt x="225" y="286"/>
                    <a:pt x="254" y="340"/>
                    <a:pt x="291" y="387"/>
                  </a:cubicBezTo>
                  <a:cubicBezTo>
                    <a:pt x="331" y="439"/>
                    <a:pt x="371" y="466"/>
                    <a:pt x="414" y="467"/>
                  </a:cubicBezTo>
                  <a:cubicBezTo>
                    <a:pt x="415" y="467"/>
                    <a:pt x="416" y="467"/>
                    <a:pt x="418" y="46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2" name="Google Shape;2772;p49"/>
            <p:cNvSpPr/>
            <p:nvPr/>
          </p:nvSpPr>
          <p:spPr>
            <a:xfrm flipH="1">
              <a:off x="-1756019" y="5431954"/>
              <a:ext cx="98718" cy="622706"/>
            </a:xfrm>
            <a:custGeom>
              <a:rect b="b" l="l" r="r" t="t"/>
              <a:pathLst>
                <a:path extrusionOk="0" h="1905" w="302">
                  <a:moveTo>
                    <a:pt x="137" y="1905"/>
                  </a:moveTo>
                  <a:cubicBezTo>
                    <a:pt x="154" y="1905"/>
                    <a:pt x="172" y="1901"/>
                    <a:pt x="188" y="1891"/>
                  </a:cubicBezTo>
                  <a:cubicBezTo>
                    <a:pt x="241" y="1858"/>
                    <a:pt x="238" y="1782"/>
                    <a:pt x="234" y="1751"/>
                  </a:cubicBezTo>
                  <a:cubicBezTo>
                    <a:pt x="233" y="1740"/>
                    <a:pt x="231" y="1728"/>
                    <a:pt x="229" y="1716"/>
                  </a:cubicBezTo>
                  <a:cubicBezTo>
                    <a:pt x="223" y="1680"/>
                    <a:pt x="217" y="1643"/>
                    <a:pt x="226" y="1608"/>
                  </a:cubicBezTo>
                  <a:cubicBezTo>
                    <a:pt x="232" y="1588"/>
                    <a:pt x="243" y="1570"/>
                    <a:pt x="255" y="1550"/>
                  </a:cubicBezTo>
                  <a:cubicBezTo>
                    <a:pt x="260" y="1541"/>
                    <a:pt x="266" y="1532"/>
                    <a:pt x="271" y="1523"/>
                  </a:cubicBezTo>
                  <a:cubicBezTo>
                    <a:pt x="291" y="1484"/>
                    <a:pt x="302" y="1440"/>
                    <a:pt x="302" y="1397"/>
                  </a:cubicBezTo>
                  <a:cubicBezTo>
                    <a:pt x="302" y="1367"/>
                    <a:pt x="293" y="1346"/>
                    <a:pt x="276" y="1337"/>
                  </a:cubicBezTo>
                  <a:cubicBezTo>
                    <a:pt x="265" y="1332"/>
                    <a:pt x="252" y="1331"/>
                    <a:pt x="240" y="1337"/>
                  </a:cubicBezTo>
                  <a:cubicBezTo>
                    <a:pt x="223" y="1344"/>
                    <a:pt x="208" y="1363"/>
                    <a:pt x="204" y="1382"/>
                  </a:cubicBezTo>
                  <a:cubicBezTo>
                    <a:pt x="200" y="1399"/>
                    <a:pt x="201" y="1416"/>
                    <a:pt x="202" y="1432"/>
                  </a:cubicBezTo>
                  <a:cubicBezTo>
                    <a:pt x="203" y="1444"/>
                    <a:pt x="203" y="1456"/>
                    <a:pt x="202" y="1468"/>
                  </a:cubicBezTo>
                  <a:cubicBezTo>
                    <a:pt x="199" y="1502"/>
                    <a:pt x="179" y="1531"/>
                    <a:pt x="159" y="1562"/>
                  </a:cubicBezTo>
                  <a:cubicBezTo>
                    <a:pt x="152" y="1572"/>
                    <a:pt x="147" y="1582"/>
                    <a:pt x="140" y="1592"/>
                  </a:cubicBezTo>
                  <a:cubicBezTo>
                    <a:pt x="108" y="1646"/>
                    <a:pt x="91" y="1709"/>
                    <a:pt x="90" y="1773"/>
                  </a:cubicBezTo>
                  <a:cubicBezTo>
                    <a:pt x="90" y="1785"/>
                    <a:pt x="91" y="1800"/>
                    <a:pt x="101" y="1811"/>
                  </a:cubicBezTo>
                  <a:cubicBezTo>
                    <a:pt x="109" y="1820"/>
                    <a:pt x="121" y="1823"/>
                    <a:pt x="134" y="1820"/>
                  </a:cubicBezTo>
                  <a:cubicBezTo>
                    <a:pt x="151" y="1815"/>
                    <a:pt x="165" y="1801"/>
                    <a:pt x="169" y="1785"/>
                  </a:cubicBezTo>
                  <a:cubicBezTo>
                    <a:pt x="176" y="1757"/>
                    <a:pt x="161" y="1729"/>
                    <a:pt x="151" y="1710"/>
                  </a:cubicBezTo>
                  <a:lnTo>
                    <a:pt x="138" y="1717"/>
                  </a:lnTo>
                  <a:cubicBezTo>
                    <a:pt x="150" y="1739"/>
                    <a:pt x="159" y="1761"/>
                    <a:pt x="155" y="1782"/>
                  </a:cubicBezTo>
                  <a:cubicBezTo>
                    <a:pt x="152" y="1793"/>
                    <a:pt x="142" y="1802"/>
                    <a:pt x="130" y="1805"/>
                  </a:cubicBezTo>
                  <a:cubicBezTo>
                    <a:pt x="125" y="1806"/>
                    <a:pt x="117" y="1807"/>
                    <a:pt x="112" y="1800"/>
                  </a:cubicBezTo>
                  <a:cubicBezTo>
                    <a:pt x="106" y="1794"/>
                    <a:pt x="105" y="1783"/>
                    <a:pt x="105" y="1773"/>
                  </a:cubicBezTo>
                  <a:cubicBezTo>
                    <a:pt x="105" y="1711"/>
                    <a:pt x="122" y="1652"/>
                    <a:pt x="153" y="1599"/>
                  </a:cubicBezTo>
                  <a:cubicBezTo>
                    <a:pt x="159" y="1590"/>
                    <a:pt x="165" y="1580"/>
                    <a:pt x="172" y="1570"/>
                  </a:cubicBezTo>
                  <a:cubicBezTo>
                    <a:pt x="192" y="1539"/>
                    <a:pt x="213" y="1507"/>
                    <a:pt x="217" y="1469"/>
                  </a:cubicBezTo>
                  <a:cubicBezTo>
                    <a:pt x="219" y="1456"/>
                    <a:pt x="217" y="1444"/>
                    <a:pt x="217" y="1431"/>
                  </a:cubicBezTo>
                  <a:cubicBezTo>
                    <a:pt x="216" y="1415"/>
                    <a:pt x="215" y="1400"/>
                    <a:pt x="219" y="1386"/>
                  </a:cubicBezTo>
                  <a:cubicBezTo>
                    <a:pt x="222" y="1371"/>
                    <a:pt x="233" y="1356"/>
                    <a:pt x="246" y="1350"/>
                  </a:cubicBezTo>
                  <a:cubicBezTo>
                    <a:pt x="251" y="1348"/>
                    <a:pt x="260" y="1346"/>
                    <a:pt x="269" y="1350"/>
                  </a:cubicBezTo>
                  <a:cubicBezTo>
                    <a:pt x="284" y="1359"/>
                    <a:pt x="287" y="1380"/>
                    <a:pt x="287" y="1397"/>
                  </a:cubicBezTo>
                  <a:cubicBezTo>
                    <a:pt x="287" y="1438"/>
                    <a:pt x="277" y="1479"/>
                    <a:pt x="257" y="1516"/>
                  </a:cubicBezTo>
                  <a:cubicBezTo>
                    <a:pt x="253" y="1525"/>
                    <a:pt x="247" y="1534"/>
                    <a:pt x="242" y="1543"/>
                  </a:cubicBezTo>
                  <a:cubicBezTo>
                    <a:pt x="230" y="1562"/>
                    <a:pt x="218" y="1582"/>
                    <a:pt x="212" y="1605"/>
                  </a:cubicBezTo>
                  <a:cubicBezTo>
                    <a:pt x="201" y="1642"/>
                    <a:pt x="208" y="1681"/>
                    <a:pt x="214" y="1718"/>
                  </a:cubicBezTo>
                  <a:cubicBezTo>
                    <a:pt x="216" y="1730"/>
                    <a:pt x="218" y="1742"/>
                    <a:pt x="219" y="1753"/>
                  </a:cubicBezTo>
                  <a:cubicBezTo>
                    <a:pt x="223" y="1781"/>
                    <a:pt x="226" y="1850"/>
                    <a:pt x="180" y="1878"/>
                  </a:cubicBezTo>
                  <a:cubicBezTo>
                    <a:pt x="139" y="1904"/>
                    <a:pt x="85" y="1882"/>
                    <a:pt x="42" y="1861"/>
                  </a:cubicBezTo>
                  <a:cubicBezTo>
                    <a:pt x="31" y="1855"/>
                    <a:pt x="22" y="1849"/>
                    <a:pt x="17" y="1841"/>
                  </a:cubicBezTo>
                  <a:cubicBezTo>
                    <a:pt x="13" y="1832"/>
                    <a:pt x="15" y="1822"/>
                    <a:pt x="16" y="1811"/>
                  </a:cubicBezTo>
                  <a:cubicBezTo>
                    <a:pt x="29" y="1739"/>
                    <a:pt x="50" y="1668"/>
                    <a:pt x="69" y="1598"/>
                  </a:cubicBezTo>
                  <a:cubicBezTo>
                    <a:pt x="85" y="1543"/>
                    <a:pt x="101" y="1487"/>
                    <a:pt x="114" y="1431"/>
                  </a:cubicBezTo>
                  <a:cubicBezTo>
                    <a:pt x="146" y="1282"/>
                    <a:pt x="152" y="1128"/>
                    <a:pt x="158" y="979"/>
                  </a:cubicBezTo>
                  <a:cubicBezTo>
                    <a:pt x="159" y="939"/>
                    <a:pt x="161" y="899"/>
                    <a:pt x="153" y="858"/>
                  </a:cubicBezTo>
                  <a:cubicBezTo>
                    <a:pt x="143" y="811"/>
                    <a:pt x="119" y="768"/>
                    <a:pt x="96" y="726"/>
                  </a:cubicBezTo>
                  <a:cubicBezTo>
                    <a:pt x="88" y="713"/>
                    <a:pt x="81" y="700"/>
                    <a:pt x="74" y="686"/>
                  </a:cubicBezTo>
                  <a:cubicBezTo>
                    <a:pt x="40" y="621"/>
                    <a:pt x="7" y="525"/>
                    <a:pt x="41" y="442"/>
                  </a:cubicBezTo>
                  <a:cubicBezTo>
                    <a:pt x="43" y="437"/>
                    <a:pt x="45" y="432"/>
                    <a:pt x="47" y="428"/>
                  </a:cubicBezTo>
                  <a:cubicBezTo>
                    <a:pt x="53" y="416"/>
                    <a:pt x="58" y="404"/>
                    <a:pt x="61" y="391"/>
                  </a:cubicBezTo>
                  <a:cubicBezTo>
                    <a:pt x="69" y="355"/>
                    <a:pt x="54" y="320"/>
                    <a:pt x="40" y="287"/>
                  </a:cubicBezTo>
                  <a:cubicBezTo>
                    <a:pt x="38" y="281"/>
                    <a:pt x="35" y="276"/>
                    <a:pt x="33" y="271"/>
                  </a:cubicBezTo>
                  <a:cubicBezTo>
                    <a:pt x="22" y="244"/>
                    <a:pt x="8" y="195"/>
                    <a:pt x="35" y="165"/>
                  </a:cubicBezTo>
                  <a:cubicBezTo>
                    <a:pt x="41" y="157"/>
                    <a:pt x="49" y="152"/>
                    <a:pt x="58" y="146"/>
                  </a:cubicBezTo>
                  <a:lnTo>
                    <a:pt x="63" y="142"/>
                  </a:lnTo>
                  <a:cubicBezTo>
                    <a:pt x="111" y="109"/>
                    <a:pt x="148" y="60"/>
                    <a:pt x="167" y="5"/>
                  </a:cubicBezTo>
                  <a:lnTo>
                    <a:pt x="152" y="0"/>
                  </a:lnTo>
                  <a:cubicBezTo>
                    <a:pt x="134" y="52"/>
                    <a:pt x="100" y="99"/>
                    <a:pt x="54" y="130"/>
                  </a:cubicBezTo>
                  <a:lnTo>
                    <a:pt x="49" y="134"/>
                  </a:lnTo>
                  <a:cubicBezTo>
                    <a:pt x="40" y="140"/>
                    <a:pt x="31" y="146"/>
                    <a:pt x="24" y="155"/>
                  </a:cubicBezTo>
                  <a:cubicBezTo>
                    <a:pt x="0" y="182"/>
                    <a:pt x="-2" y="225"/>
                    <a:pt x="20" y="277"/>
                  </a:cubicBezTo>
                  <a:cubicBezTo>
                    <a:pt x="22" y="282"/>
                    <a:pt x="24" y="287"/>
                    <a:pt x="26" y="292"/>
                  </a:cubicBezTo>
                  <a:cubicBezTo>
                    <a:pt x="39" y="323"/>
                    <a:pt x="53" y="356"/>
                    <a:pt x="46" y="388"/>
                  </a:cubicBezTo>
                  <a:cubicBezTo>
                    <a:pt x="44" y="399"/>
                    <a:pt x="39" y="410"/>
                    <a:pt x="34" y="421"/>
                  </a:cubicBezTo>
                  <a:cubicBezTo>
                    <a:pt x="31" y="426"/>
                    <a:pt x="29" y="431"/>
                    <a:pt x="27" y="437"/>
                  </a:cubicBezTo>
                  <a:cubicBezTo>
                    <a:pt x="-9" y="525"/>
                    <a:pt x="26" y="625"/>
                    <a:pt x="60" y="693"/>
                  </a:cubicBezTo>
                  <a:cubicBezTo>
                    <a:pt x="67" y="707"/>
                    <a:pt x="75" y="720"/>
                    <a:pt x="83" y="733"/>
                  </a:cubicBezTo>
                  <a:cubicBezTo>
                    <a:pt x="105" y="774"/>
                    <a:pt x="129" y="816"/>
                    <a:pt x="138" y="862"/>
                  </a:cubicBezTo>
                  <a:cubicBezTo>
                    <a:pt x="147" y="900"/>
                    <a:pt x="145" y="940"/>
                    <a:pt x="143" y="979"/>
                  </a:cubicBezTo>
                  <a:cubicBezTo>
                    <a:pt x="137" y="1127"/>
                    <a:pt x="131" y="1280"/>
                    <a:pt x="99" y="1427"/>
                  </a:cubicBezTo>
                  <a:cubicBezTo>
                    <a:pt x="87" y="1483"/>
                    <a:pt x="71" y="1539"/>
                    <a:pt x="55" y="1594"/>
                  </a:cubicBezTo>
                  <a:cubicBezTo>
                    <a:pt x="35" y="1664"/>
                    <a:pt x="15" y="1736"/>
                    <a:pt x="2" y="1809"/>
                  </a:cubicBezTo>
                  <a:cubicBezTo>
                    <a:pt x="0" y="1821"/>
                    <a:pt x="-2" y="1835"/>
                    <a:pt x="4" y="1847"/>
                  </a:cubicBezTo>
                  <a:cubicBezTo>
                    <a:pt x="10" y="1860"/>
                    <a:pt x="23" y="1867"/>
                    <a:pt x="36" y="1874"/>
                  </a:cubicBezTo>
                  <a:cubicBezTo>
                    <a:pt x="66" y="1889"/>
                    <a:pt x="102" y="1905"/>
                    <a:pt x="137" y="190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3" name="Google Shape;2773;p49"/>
            <p:cNvSpPr/>
            <p:nvPr/>
          </p:nvSpPr>
          <p:spPr>
            <a:xfrm flipH="1">
              <a:off x="-1736406" y="5708822"/>
              <a:ext cx="17652" cy="135328"/>
            </a:xfrm>
            <a:custGeom>
              <a:rect b="b" l="l" r="r" t="t"/>
              <a:pathLst>
                <a:path extrusionOk="0" h="414" w="54">
                  <a:moveTo>
                    <a:pt x="15" y="414"/>
                  </a:moveTo>
                  <a:cubicBezTo>
                    <a:pt x="48" y="300"/>
                    <a:pt x="60" y="181"/>
                    <a:pt x="51" y="62"/>
                  </a:cubicBezTo>
                  <a:cubicBezTo>
                    <a:pt x="49" y="40"/>
                    <a:pt x="46" y="18"/>
                    <a:pt x="33" y="0"/>
                  </a:cubicBezTo>
                  <a:lnTo>
                    <a:pt x="21" y="9"/>
                  </a:lnTo>
                  <a:cubicBezTo>
                    <a:pt x="32" y="24"/>
                    <a:pt x="34" y="44"/>
                    <a:pt x="36" y="63"/>
                  </a:cubicBezTo>
                  <a:cubicBezTo>
                    <a:pt x="45" y="181"/>
                    <a:pt x="33" y="297"/>
                    <a:pt x="0" y="410"/>
                  </a:cubicBezTo>
                  <a:lnTo>
                    <a:pt x="15" y="414"/>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4" name="Google Shape;2774;p49"/>
            <p:cNvSpPr/>
            <p:nvPr/>
          </p:nvSpPr>
          <p:spPr>
            <a:xfrm flipH="1">
              <a:off x="-1731176" y="5465622"/>
              <a:ext cx="33342" cy="69625"/>
            </a:xfrm>
            <a:custGeom>
              <a:rect b="b" l="l" r="r" t="t"/>
              <a:pathLst>
                <a:path extrusionOk="0" h="213" w="102">
                  <a:moveTo>
                    <a:pt x="46" y="213"/>
                  </a:moveTo>
                  <a:cubicBezTo>
                    <a:pt x="59" y="213"/>
                    <a:pt x="73" y="207"/>
                    <a:pt x="83" y="198"/>
                  </a:cubicBezTo>
                  <a:cubicBezTo>
                    <a:pt x="99" y="182"/>
                    <a:pt x="105" y="157"/>
                    <a:pt x="100" y="133"/>
                  </a:cubicBezTo>
                  <a:cubicBezTo>
                    <a:pt x="99" y="126"/>
                    <a:pt x="97" y="118"/>
                    <a:pt x="91" y="112"/>
                  </a:cubicBezTo>
                  <a:cubicBezTo>
                    <a:pt x="84" y="105"/>
                    <a:pt x="73" y="102"/>
                    <a:pt x="64" y="108"/>
                  </a:cubicBezTo>
                  <a:cubicBezTo>
                    <a:pt x="56" y="112"/>
                    <a:pt x="55" y="121"/>
                    <a:pt x="53" y="128"/>
                  </a:cubicBezTo>
                  <a:cubicBezTo>
                    <a:pt x="53" y="130"/>
                    <a:pt x="52" y="131"/>
                    <a:pt x="52" y="133"/>
                  </a:cubicBezTo>
                  <a:cubicBezTo>
                    <a:pt x="51" y="137"/>
                    <a:pt x="48" y="139"/>
                    <a:pt x="46" y="139"/>
                  </a:cubicBezTo>
                  <a:lnTo>
                    <a:pt x="36" y="149"/>
                  </a:lnTo>
                  <a:cubicBezTo>
                    <a:pt x="40" y="153"/>
                    <a:pt x="44" y="155"/>
                    <a:pt x="50" y="154"/>
                  </a:cubicBezTo>
                  <a:cubicBezTo>
                    <a:pt x="57" y="152"/>
                    <a:pt x="64" y="145"/>
                    <a:pt x="66" y="137"/>
                  </a:cubicBezTo>
                  <a:cubicBezTo>
                    <a:pt x="67" y="135"/>
                    <a:pt x="68" y="133"/>
                    <a:pt x="68" y="131"/>
                  </a:cubicBezTo>
                  <a:cubicBezTo>
                    <a:pt x="69" y="126"/>
                    <a:pt x="70" y="122"/>
                    <a:pt x="72" y="120"/>
                  </a:cubicBezTo>
                  <a:cubicBezTo>
                    <a:pt x="74" y="119"/>
                    <a:pt x="78" y="120"/>
                    <a:pt x="80" y="122"/>
                  </a:cubicBezTo>
                  <a:cubicBezTo>
                    <a:pt x="82" y="125"/>
                    <a:pt x="84" y="129"/>
                    <a:pt x="86" y="135"/>
                  </a:cubicBezTo>
                  <a:cubicBezTo>
                    <a:pt x="90" y="155"/>
                    <a:pt x="84" y="175"/>
                    <a:pt x="72" y="187"/>
                  </a:cubicBezTo>
                  <a:cubicBezTo>
                    <a:pt x="59" y="200"/>
                    <a:pt x="38" y="201"/>
                    <a:pt x="26" y="190"/>
                  </a:cubicBezTo>
                  <a:cubicBezTo>
                    <a:pt x="15" y="180"/>
                    <a:pt x="12" y="162"/>
                    <a:pt x="17" y="135"/>
                  </a:cubicBezTo>
                  <a:cubicBezTo>
                    <a:pt x="26" y="91"/>
                    <a:pt x="41" y="47"/>
                    <a:pt x="62" y="7"/>
                  </a:cubicBezTo>
                  <a:lnTo>
                    <a:pt x="49" y="0"/>
                  </a:lnTo>
                  <a:cubicBezTo>
                    <a:pt x="27" y="42"/>
                    <a:pt x="12" y="86"/>
                    <a:pt x="3" y="133"/>
                  </a:cubicBezTo>
                  <a:cubicBezTo>
                    <a:pt x="-3" y="165"/>
                    <a:pt x="1" y="187"/>
                    <a:pt x="16" y="202"/>
                  </a:cubicBezTo>
                  <a:cubicBezTo>
                    <a:pt x="24" y="209"/>
                    <a:pt x="35" y="213"/>
                    <a:pt x="46" y="213"/>
                  </a:cubicBezTo>
                  <a:close/>
                </a:path>
              </a:pathLst>
            </a:custGeom>
            <a:solidFill>
              <a:schemeClr val="dk1"/>
            </a:solidFill>
            <a:ln>
              <a:noFill/>
            </a:ln>
          </p:spPr>
          <p:txBody>
            <a:bodyPr anchorCtr="1" anchor="ctr" bIns="31675" lIns="90000" spcFirstLastPara="1" rIns="90000" wrap="square" tIns="31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5" name="Google Shape;2775;p49"/>
            <p:cNvSpPr/>
            <p:nvPr/>
          </p:nvSpPr>
          <p:spPr>
            <a:xfrm flipH="1">
              <a:off x="-2471231" y="4266950"/>
              <a:ext cx="1359821" cy="1068244"/>
            </a:xfrm>
            <a:custGeom>
              <a:rect b="b" l="l" r="r" t="t"/>
              <a:pathLst>
                <a:path extrusionOk="0" h="3268" w="4160">
                  <a:moveTo>
                    <a:pt x="2722" y="145"/>
                  </a:moveTo>
                  <a:cubicBezTo>
                    <a:pt x="2801" y="261"/>
                    <a:pt x="2710" y="541"/>
                    <a:pt x="2710" y="541"/>
                  </a:cubicBezTo>
                  <a:cubicBezTo>
                    <a:pt x="2710" y="541"/>
                    <a:pt x="2954" y="462"/>
                    <a:pt x="3132" y="617"/>
                  </a:cubicBezTo>
                  <a:cubicBezTo>
                    <a:pt x="3246" y="716"/>
                    <a:pt x="3288" y="888"/>
                    <a:pt x="3244" y="1032"/>
                  </a:cubicBezTo>
                  <a:cubicBezTo>
                    <a:pt x="3411" y="984"/>
                    <a:pt x="3651" y="877"/>
                    <a:pt x="3850" y="1053"/>
                  </a:cubicBezTo>
                  <a:cubicBezTo>
                    <a:pt x="4037" y="1218"/>
                    <a:pt x="3888" y="1466"/>
                    <a:pt x="3888" y="1466"/>
                  </a:cubicBezTo>
                  <a:cubicBezTo>
                    <a:pt x="3888" y="1466"/>
                    <a:pt x="4136" y="1564"/>
                    <a:pt x="4054" y="1846"/>
                  </a:cubicBezTo>
                  <a:cubicBezTo>
                    <a:pt x="3983" y="2092"/>
                    <a:pt x="3734" y="2065"/>
                    <a:pt x="3734" y="2065"/>
                  </a:cubicBezTo>
                  <a:cubicBezTo>
                    <a:pt x="3734" y="2065"/>
                    <a:pt x="4293" y="2354"/>
                    <a:pt x="4130" y="2770"/>
                  </a:cubicBezTo>
                  <a:cubicBezTo>
                    <a:pt x="4032" y="3023"/>
                    <a:pt x="3686" y="2926"/>
                    <a:pt x="3686" y="2926"/>
                  </a:cubicBezTo>
                  <a:cubicBezTo>
                    <a:pt x="3686" y="2926"/>
                    <a:pt x="3355" y="3226"/>
                    <a:pt x="3178" y="2840"/>
                  </a:cubicBezTo>
                  <a:cubicBezTo>
                    <a:pt x="3212" y="2992"/>
                    <a:pt x="3095" y="3152"/>
                    <a:pt x="2943" y="3191"/>
                  </a:cubicBezTo>
                  <a:cubicBezTo>
                    <a:pt x="2656" y="3267"/>
                    <a:pt x="2529" y="3034"/>
                    <a:pt x="2529" y="3034"/>
                  </a:cubicBezTo>
                  <a:cubicBezTo>
                    <a:pt x="2529" y="3034"/>
                    <a:pt x="2451" y="3305"/>
                    <a:pt x="2120" y="3264"/>
                  </a:cubicBezTo>
                  <a:cubicBezTo>
                    <a:pt x="1817" y="3227"/>
                    <a:pt x="1812" y="2909"/>
                    <a:pt x="1812" y="2909"/>
                  </a:cubicBezTo>
                  <a:cubicBezTo>
                    <a:pt x="1812" y="2909"/>
                    <a:pt x="1660" y="3121"/>
                    <a:pt x="1334" y="3108"/>
                  </a:cubicBezTo>
                  <a:cubicBezTo>
                    <a:pt x="1159" y="3102"/>
                    <a:pt x="978" y="2806"/>
                    <a:pt x="978" y="2806"/>
                  </a:cubicBezTo>
                  <a:cubicBezTo>
                    <a:pt x="978" y="2806"/>
                    <a:pt x="604" y="2931"/>
                    <a:pt x="414" y="2897"/>
                  </a:cubicBezTo>
                  <a:cubicBezTo>
                    <a:pt x="224" y="2863"/>
                    <a:pt x="42" y="2727"/>
                    <a:pt x="4" y="2538"/>
                  </a:cubicBezTo>
                  <a:cubicBezTo>
                    <a:pt x="-36" y="2349"/>
                    <a:pt x="307" y="2137"/>
                    <a:pt x="307" y="2137"/>
                  </a:cubicBezTo>
                  <a:cubicBezTo>
                    <a:pt x="307" y="2137"/>
                    <a:pt x="194" y="2130"/>
                    <a:pt x="159" y="1921"/>
                  </a:cubicBezTo>
                  <a:cubicBezTo>
                    <a:pt x="118" y="1681"/>
                    <a:pt x="338" y="1634"/>
                    <a:pt x="338" y="1634"/>
                  </a:cubicBezTo>
                  <a:cubicBezTo>
                    <a:pt x="338" y="1634"/>
                    <a:pt x="159" y="1449"/>
                    <a:pt x="297" y="1221"/>
                  </a:cubicBezTo>
                  <a:cubicBezTo>
                    <a:pt x="380" y="1085"/>
                    <a:pt x="674" y="1073"/>
                    <a:pt x="674" y="1073"/>
                  </a:cubicBezTo>
                  <a:cubicBezTo>
                    <a:pt x="674" y="1073"/>
                    <a:pt x="548" y="454"/>
                    <a:pt x="1095" y="266"/>
                  </a:cubicBezTo>
                  <a:cubicBezTo>
                    <a:pt x="1339" y="181"/>
                    <a:pt x="1592" y="362"/>
                    <a:pt x="1592" y="362"/>
                  </a:cubicBezTo>
                  <a:cubicBezTo>
                    <a:pt x="1592" y="362"/>
                    <a:pt x="1587" y="162"/>
                    <a:pt x="1799" y="85"/>
                  </a:cubicBezTo>
                  <a:cubicBezTo>
                    <a:pt x="1934" y="35"/>
                    <a:pt x="2047" y="147"/>
                    <a:pt x="2047" y="147"/>
                  </a:cubicBezTo>
                  <a:cubicBezTo>
                    <a:pt x="2047" y="147"/>
                    <a:pt x="2499" y="-184"/>
                    <a:pt x="2722" y="1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6" name="Google Shape;2776;p49"/>
            <p:cNvSpPr/>
            <p:nvPr/>
          </p:nvSpPr>
          <p:spPr>
            <a:xfrm flipH="1">
              <a:off x="-2471232" y="4647767"/>
              <a:ext cx="1295425" cy="687429"/>
            </a:xfrm>
            <a:custGeom>
              <a:rect b="b" l="l" r="r" t="t"/>
              <a:pathLst>
                <a:path extrusionOk="0" h="2103" w="3963">
                  <a:moveTo>
                    <a:pt x="598" y="1458"/>
                  </a:moveTo>
                  <a:cubicBezTo>
                    <a:pt x="598" y="1488"/>
                    <a:pt x="897" y="1548"/>
                    <a:pt x="987" y="1443"/>
                  </a:cubicBezTo>
                  <a:cubicBezTo>
                    <a:pt x="1041" y="1712"/>
                    <a:pt x="1361" y="1715"/>
                    <a:pt x="1544" y="1582"/>
                  </a:cubicBezTo>
                  <a:cubicBezTo>
                    <a:pt x="1542" y="1590"/>
                    <a:pt x="1541" y="1599"/>
                    <a:pt x="1540" y="1608"/>
                  </a:cubicBezTo>
                  <a:cubicBezTo>
                    <a:pt x="1541" y="1599"/>
                    <a:pt x="1542" y="1590"/>
                    <a:pt x="1544" y="1582"/>
                  </a:cubicBezTo>
                  <a:cubicBezTo>
                    <a:pt x="1565" y="1567"/>
                    <a:pt x="1583" y="1551"/>
                    <a:pt x="1600" y="1533"/>
                  </a:cubicBezTo>
                  <a:cubicBezTo>
                    <a:pt x="1583" y="1551"/>
                    <a:pt x="1565" y="1567"/>
                    <a:pt x="1544" y="1582"/>
                  </a:cubicBezTo>
                  <a:cubicBezTo>
                    <a:pt x="1577" y="1423"/>
                    <a:pt x="1786" y="1375"/>
                    <a:pt x="1914" y="1503"/>
                  </a:cubicBezTo>
                  <a:cubicBezTo>
                    <a:pt x="1839" y="1383"/>
                    <a:pt x="1780" y="1263"/>
                    <a:pt x="1869" y="1129"/>
                  </a:cubicBezTo>
                  <a:cubicBezTo>
                    <a:pt x="1929" y="1054"/>
                    <a:pt x="2049" y="1069"/>
                    <a:pt x="2138" y="1084"/>
                  </a:cubicBezTo>
                  <a:cubicBezTo>
                    <a:pt x="2079" y="1009"/>
                    <a:pt x="2124" y="905"/>
                    <a:pt x="2169" y="845"/>
                  </a:cubicBezTo>
                  <a:cubicBezTo>
                    <a:pt x="2228" y="800"/>
                    <a:pt x="2318" y="725"/>
                    <a:pt x="2393" y="785"/>
                  </a:cubicBezTo>
                  <a:cubicBezTo>
                    <a:pt x="2408" y="635"/>
                    <a:pt x="2467" y="471"/>
                    <a:pt x="2602" y="396"/>
                  </a:cubicBezTo>
                  <a:cubicBezTo>
                    <a:pt x="2722" y="351"/>
                    <a:pt x="2872" y="336"/>
                    <a:pt x="2976" y="426"/>
                  </a:cubicBezTo>
                  <a:cubicBezTo>
                    <a:pt x="2946" y="351"/>
                    <a:pt x="2916" y="262"/>
                    <a:pt x="2961" y="186"/>
                  </a:cubicBezTo>
                  <a:cubicBezTo>
                    <a:pt x="3051" y="82"/>
                    <a:pt x="3201" y="127"/>
                    <a:pt x="3290" y="202"/>
                  </a:cubicBezTo>
                  <a:cubicBezTo>
                    <a:pt x="3335" y="112"/>
                    <a:pt x="3395" y="22"/>
                    <a:pt x="3485" y="7"/>
                  </a:cubicBezTo>
                  <a:cubicBezTo>
                    <a:pt x="3586" y="-18"/>
                    <a:pt x="3672" y="23"/>
                    <a:pt x="3747" y="85"/>
                  </a:cubicBezTo>
                  <a:cubicBezTo>
                    <a:pt x="3752" y="200"/>
                    <a:pt x="3691" y="301"/>
                    <a:pt x="3691" y="301"/>
                  </a:cubicBezTo>
                  <a:cubicBezTo>
                    <a:pt x="3691" y="301"/>
                    <a:pt x="3939" y="399"/>
                    <a:pt x="3857" y="681"/>
                  </a:cubicBezTo>
                  <a:cubicBezTo>
                    <a:pt x="3786" y="927"/>
                    <a:pt x="3537" y="900"/>
                    <a:pt x="3537" y="900"/>
                  </a:cubicBezTo>
                  <a:cubicBezTo>
                    <a:pt x="3537" y="900"/>
                    <a:pt x="4096" y="1189"/>
                    <a:pt x="3933" y="1605"/>
                  </a:cubicBezTo>
                  <a:cubicBezTo>
                    <a:pt x="3835" y="1858"/>
                    <a:pt x="3489" y="1761"/>
                    <a:pt x="3489" y="1761"/>
                  </a:cubicBezTo>
                  <a:cubicBezTo>
                    <a:pt x="3489" y="1761"/>
                    <a:pt x="3158" y="2061"/>
                    <a:pt x="2981" y="1675"/>
                  </a:cubicBezTo>
                  <a:cubicBezTo>
                    <a:pt x="3015" y="1827"/>
                    <a:pt x="2898" y="1987"/>
                    <a:pt x="2746" y="2026"/>
                  </a:cubicBezTo>
                  <a:cubicBezTo>
                    <a:pt x="2459" y="2102"/>
                    <a:pt x="2332" y="1869"/>
                    <a:pt x="2332" y="1869"/>
                  </a:cubicBezTo>
                  <a:cubicBezTo>
                    <a:pt x="2332" y="1869"/>
                    <a:pt x="2254" y="2140"/>
                    <a:pt x="1923" y="2099"/>
                  </a:cubicBezTo>
                  <a:cubicBezTo>
                    <a:pt x="1620" y="2062"/>
                    <a:pt x="1615" y="1744"/>
                    <a:pt x="1615" y="1744"/>
                  </a:cubicBezTo>
                  <a:cubicBezTo>
                    <a:pt x="1615" y="1744"/>
                    <a:pt x="1463" y="1956"/>
                    <a:pt x="1137" y="1943"/>
                  </a:cubicBezTo>
                  <a:cubicBezTo>
                    <a:pt x="962" y="1937"/>
                    <a:pt x="781" y="1641"/>
                    <a:pt x="781" y="1641"/>
                  </a:cubicBezTo>
                  <a:cubicBezTo>
                    <a:pt x="781" y="1641"/>
                    <a:pt x="407" y="1766"/>
                    <a:pt x="217" y="1732"/>
                  </a:cubicBezTo>
                  <a:cubicBezTo>
                    <a:pt x="140" y="1719"/>
                    <a:pt x="65" y="1688"/>
                    <a:pt x="0" y="1644"/>
                  </a:cubicBezTo>
                  <a:cubicBezTo>
                    <a:pt x="213" y="1681"/>
                    <a:pt x="450" y="1630"/>
                    <a:pt x="598" y="1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7" name="Google Shape;2777;p49"/>
            <p:cNvSpPr/>
            <p:nvPr/>
          </p:nvSpPr>
          <p:spPr>
            <a:xfrm flipH="1">
              <a:off x="-1804396" y="4666072"/>
              <a:ext cx="699523" cy="667816"/>
            </a:xfrm>
            <a:custGeom>
              <a:rect b="b" l="l" r="r" t="t"/>
              <a:pathLst>
                <a:path extrusionOk="0" h="2043" w="2140">
                  <a:moveTo>
                    <a:pt x="2140" y="2043"/>
                  </a:moveTo>
                  <a:cubicBezTo>
                    <a:pt x="2098" y="2037"/>
                    <a:pt x="2056" y="2024"/>
                    <a:pt x="2019" y="2004"/>
                  </a:cubicBezTo>
                  <a:cubicBezTo>
                    <a:pt x="2001" y="1994"/>
                    <a:pt x="1983" y="1982"/>
                    <a:pt x="1967" y="1968"/>
                  </a:cubicBezTo>
                  <a:cubicBezTo>
                    <a:pt x="1951" y="1954"/>
                    <a:pt x="1936" y="1939"/>
                    <a:pt x="1923" y="1923"/>
                  </a:cubicBezTo>
                  <a:cubicBezTo>
                    <a:pt x="1897" y="1889"/>
                    <a:pt x="1878" y="1851"/>
                    <a:pt x="1865" y="1811"/>
                  </a:cubicBezTo>
                  <a:cubicBezTo>
                    <a:pt x="1852" y="1771"/>
                    <a:pt x="1844" y="1729"/>
                    <a:pt x="1843" y="1688"/>
                  </a:cubicBezTo>
                  <a:lnTo>
                    <a:pt x="1842" y="1660"/>
                  </a:lnTo>
                  <a:lnTo>
                    <a:pt x="1824" y="1683"/>
                  </a:lnTo>
                  <a:cubicBezTo>
                    <a:pt x="1798" y="1713"/>
                    <a:pt x="1766" y="1742"/>
                    <a:pt x="1733" y="1766"/>
                  </a:cubicBezTo>
                  <a:cubicBezTo>
                    <a:pt x="1699" y="1790"/>
                    <a:pt x="1662" y="1810"/>
                    <a:pt x="1624" y="1825"/>
                  </a:cubicBezTo>
                  <a:cubicBezTo>
                    <a:pt x="1547" y="1858"/>
                    <a:pt x="1464" y="1872"/>
                    <a:pt x="1381" y="1871"/>
                  </a:cubicBezTo>
                  <a:cubicBezTo>
                    <a:pt x="1371" y="1871"/>
                    <a:pt x="1360" y="1871"/>
                    <a:pt x="1350" y="1870"/>
                  </a:cubicBezTo>
                  <a:cubicBezTo>
                    <a:pt x="1341" y="1869"/>
                    <a:pt x="1332" y="1868"/>
                    <a:pt x="1322" y="1865"/>
                  </a:cubicBezTo>
                  <a:cubicBezTo>
                    <a:pt x="1303" y="1860"/>
                    <a:pt x="1285" y="1853"/>
                    <a:pt x="1267" y="1843"/>
                  </a:cubicBezTo>
                  <a:cubicBezTo>
                    <a:pt x="1233" y="1823"/>
                    <a:pt x="1200" y="1797"/>
                    <a:pt x="1171" y="1768"/>
                  </a:cubicBezTo>
                  <a:cubicBezTo>
                    <a:pt x="1112" y="1711"/>
                    <a:pt x="1059" y="1643"/>
                    <a:pt x="1016" y="1574"/>
                  </a:cubicBezTo>
                  <a:lnTo>
                    <a:pt x="1007" y="1560"/>
                  </a:lnTo>
                  <a:lnTo>
                    <a:pt x="991" y="1565"/>
                  </a:lnTo>
                  <a:cubicBezTo>
                    <a:pt x="926" y="1586"/>
                    <a:pt x="858" y="1604"/>
                    <a:pt x="790" y="1620"/>
                  </a:cubicBezTo>
                  <a:cubicBezTo>
                    <a:pt x="723" y="1636"/>
                    <a:pt x="655" y="1649"/>
                    <a:pt x="586" y="1656"/>
                  </a:cubicBezTo>
                  <a:cubicBezTo>
                    <a:pt x="570" y="1657"/>
                    <a:pt x="552" y="1659"/>
                    <a:pt x="535" y="1659"/>
                  </a:cubicBezTo>
                  <a:cubicBezTo>
                    <a:pt x="527" y="1659"/>
                    <a:pt x="519" y="1660"/>
                    <a:pt x="510" y="1660"/>
                  </a:cubicBezTo>
                  <a:lnTo>
                    <a:pt x="485" y="1659"/>
                  </a:lnTo>
                  <a:cubicBezTo>
                    <a:pt x="481" y="1659"/>
                    <a:pt x="476" y="1659"/>
                    <a:pt x="472" y="1659"/>
                  </a:cubicBezTo>
                  <a:lnTo>
                    <a:pt x="460" y="1657"/>
                  </a:lnTo>
                  <a:cubicBezTo>
                    <a:pt x="452" y="1656"/>
                    <a:pt x="444" y="1655"/>
                    <a:pt x="436" y="1654"/>
                  </a:cubicBezTo>
                  <a:cubicBezTo>
                    <a:pt x="419" y="1650"/>
                    <a:pt x="403" y="1647"/>
                    <a:pt x="387" y="1642"/>
                  </a:cubicBezTo>
                  <a:cubicBezTo>
                    <a:pt x="370" y="1638"/>
                    <a:pt x="354" y="1632"/>
                    <a:pt x="338" y="1627"/>
                  </a:cubicBezTo>
                  <a:cubicBezTo>
                    <a:pt x="323" y="1619"/>
                    <a:pt x="307" y="1614"/>
                    <a:pt x="292" y="1606"/>
                  </a:cubicBezTo>
                  <a:cubicBezTo>
                    <a:pt x="262" y="1592"/>
                    <a:pt x="233" y="1574"/>
                    <a:pt x="206" y="1554"/>
                  </a:cubicBezTo>
                  <a:cubicBezTo>
                    <a:pt x="152" y="1513"/>
                    <a:pt x="107" y="1462"/>
                    <a:pt x="77" y="1403"/>
                  </a:cubicBezTo>
                  <a:cubicBezTo>
                    <a:pt x="62" y="1374"/>
                    <a:pt x="51" y="1342"/>
                    <a:pt x="44" y="1310"/>
                  </a:cubicBezTo>
                  <a:cubicBezTo>
                    <a:pt x="41" y="1296"/>
                    <a:pt x="41" y="1280"/>
                    <a:pt x="43" y="1265"/>
                  </a:cubicBezTo>
                  <a:cubicBezTo>
                    <a:pt x="45" y="1249"/>
                    <a:pt x="49" y="1234"/>
                    <a:pt x="56" y="1219"/>
                  </a:cubicBezTo>
                  <a:cubicBezTo>
                    <a:pt x="80" y="1158"/>
                    <a:pt x="126" y="1106"/>
                    <a:pt x="175" y="1059"/>
                  </a:cubicBezTo>
                  <a:cubicBezTo>
                    <a:pt x="224" y="1012"/>
                    <a:pt x="280" y="968"/>
                    <a:pt x="336" y="931"/>
                  </a:cubicBezTo>
                  <a:lnTo>
                    <a:pt x="382" y="900"/>
                  </a:lnTo>
                  <a:lnTo>
                    <a:pt x="328" y="898"/>
                  </a:lnTo>
                  <a:cubicBezTo>
                    <a:pt x="326" y="898"/>
                    <a:pt x="318" y="896"/>
                    <a:pt x="313" y="895"/>
                  </a:cubicBezTo>
                  <a:cubicBezTo>
                    <a:pt x="308" y="893"/>
                    <a:pt x="303" y="890"/>
                    <a:pt x="297" y="887"/>
                  </a:cubicBezTo>
                  <a:cubicBezTo>
                    <a:pt x="287" y="882"/>
                    <a:pt x="277" y="874"/>
                    <a:pt x="268" y="866"/>
                  </a:cubicBezTo>
                  <a:cubicBezTo>
                    <a:pt x="250" y="848"/>
                    <a:pt x="237" y="826"/>
                    <a:pt x="225" y="803"/>
                  </a:cubicBezTo>
                  <a:cubicBezTo>
                    <a:pt x="219" y="792"/>
                    <a:pt x="215" y="779"/>
                    <a:pt x="210" y="767"/>
                  </a:cubicBezTo>
                  <a:cubicBezTo>
                    <a:pt x="206" y="755"/>
                    <a:pt x="203" y="742"/>
                    <a:pt x="199" y="729"/>
                  </a:cubicBezTo>
                  <a:cubicBezTo>
                    <a:pt x="197" y="716"/>
                    <a:pt x="194" y="703"/>
                    <a:pt x="192" y="690"/>
                  </a:cubicBezTo>
                  <a:cubicBezTo>
                    <a:pt x="190" y="677"/>
                    <a:pt x="188" y="664"/>
                    <a:pt x="188" y="651"/>
                  </a:cubicBezTo>
                  <a:cubicBezTo>
                    <a:pt x="186" y="599"/>
                    <a:pt x="199" y="547"/>
                    <a:pt x="231" y="506"/>
                  </a:cubicBezTo>
                  <a:cubicBezTo>
                    <a:pt x="262" y="466"/>
                    <a:pt x="310" y="436"/>
                    <a:pt x="360" y="422"/>
                  </a:cubicBezTo>
                  <a:lnTo>
                    <a:pt x="374" y="417"/>
                  </a:lnTo>
                  <a:lnTo>
                    <a:pt x="364" y="407"/>
                  </a:lnTo>
                  <a:cubicBezTo>
                    <a:pt x="340" y="381"/>
                    <a:pt x="320" y="349"/>
                    <a:pt x="304" y="317"/>
                  </a:cubicBezTo>
                  <a:cubicBezTo>
                    <a:pt x="288" y="284"/>
                    <a:pt x="277" y="249"/>
                    <a:pt x="272" y="212"/>
                  </a:cubicBezTo>
                  <a:cubicBezTo>
                    <a:pt x="271" y="203"/>
                    <a:pt x="270" y="194"/>
                    <a:pt x="270" y="185"/>
                  </a:cubicBezTo>
                  <a:cubicBezTo>
                    <a:pt x="270" y="176"/>
                    <a:pt x="269" y="166"/>
                    <a:pt x="270" y="157"/>
                  </a:cubicBezTo>
                  <a:cubicBezTo>
                    <a:pt x="271" y="139"/>
                    <a:pt x="272" y="121"/>
                    <a:pt x="277" y="103"/>
                  </a:cubicBezTo>
                  <a:cubicBezTo>
                    <a:pt x="280" y="85"/>
                    <a:pt x="287" y="67"/>
                    <a:pt x="293" y="50"/>
                  </a:cubicBezTo>
                  <a:cubicBezTo>
                    <a:pt x="296" y="41"/>
                    <a:pt x="300" y="33"/>
                    <a:pt x="304" y="25"/>
                  </a:cubicBezTo>
                  <a:lnTo>
                    <a:pt x="317" y="0"/>
                  </a:lnTo>
                  <a:lnTo>
                    <a:pt x="303" y="24"/>
                  </a:lnTo>
                  <a:cubicBezTo>
                    <a:pt x="299" y="32"/>
                    <a:pt x="293" y="40"/>
                    <a:pt x="291" y="49"/>
                  </a:cubicBezTo>
                  <a:cubicBezTo>
                    <a:pt x="284" y="66"/>
                    <a:pt x="275" y="83"/>
                    <a:pt x="271" y="101"/>
                  </a:cubicBezTo>
                  <a:cubicBezTo>
                    <a:pt x="270" y="111"/>
                    <a:pt x="266" y="119"/>
                    <a:pt x="265" y="129"/>
                  </a:cubicBezTo>
                  <a:lnTo>
                    <a:pt x="261" y="157"/>
                  </a:lnTo>
                  <a:cubicBezTo>
                    <a:pt x="261" y="166"/>
                    <a:pt x="261" y="176"/>
                    <a:pt x="261" y="185"/>
                  </a:cubicBezTo>
                  <a:cubicBezTo>
                    <a:pt x="260" y="195"/>
                    <a:pt x="261" y="204"/>
                    <a:pt x="262" y="213"/>
                  </a:cubicBezTo>
                  <a:cubicBezTo>
                    <a:pt x="266" y="251"/>
                    <a:pt x="275" y="288"/>
                    <a:pt x="291" y="323"/>
                  </a:cubicBezTo>
                  <a:cubicBezTo>
                    <a:pt x="306" y="358"/>
                    <a:pt x="326" y="390"/>
                    <a:pt x="351" y="419"/>
                  </a:cubicBezTo>
                  <a:lnTo>
                    <a:pt x="356" y="404"/>
                  </a:lnTo>
                  <a:cubicBezTo>
                    <a:pt x="327" y="410"/>
                    <a:pt x="302" y="421"/>
                    <a:pt x="277" y="436"/>
                  </a:cubicBezTo>
                  <a:cubicBezTo>
                    <a:pt x="253" y="450"/>
                    <a:pt x="230" y="468"/>
                    <a:pt x="212" y="491"/>
                  </a:cubicBezTo>
                  <a:cubicBezTo>
                    <a:pt x="175" y="536"/>
                    <a:pt x="159" y="595"/>
                    <a:pt x="160" y="652"/>
                  </a:cubicBezTo>
                  <a:cubicBezTo>
                    <a:pt x="160" y="666"/>
                    <a:pt x="163" y="680"/>
                    <a:pt x="164" y="694"/>
                  </a:cubicBezTo>
                  <a:cubicBezTo>
                    <a:pt x="165" y="708"/>
                    <a:pt x="168" y="722"/>
                    <a:pt x="171" y="735"/>
                  </a:cubicBezTo>
                  <a:cubicBezTo>
                    <a:pt x="174" y="750"/>
                    <a:pt x="178" y="763"/>
                    <a:pt x="182" y="777"/>
                  </a:cubicBezTo>
                  <a:cubicBezTo>
                    <a:pt x="186" y="790"/>
                    <a:pt x="191" y="804"/>
                    <a:pt x="197" y="817"/>
                  </a:cubicBezTo>
                  <a:cubicBezTo>
                    <a:pt x="209" y="842"/>
                    <a:pt x="224" y="868"/>
                    <a:pt x="245" y="889"/>
                  </a:cubicBezTo>
                  <a:cubicBezTo>
                    <a:pt x="255" y="900"/>
                    <a:pt x="268" y="909"/>
                    <a:pt x="280" y="917"/>
                  </a:cubicBezTo>
                  <a:cubicBezTo>
                    <a:pt x="288" y="921"/>
                    <a:pt x="295" y="924"/>
                    <a:pt x="302" y="927"/>
                  </a:cubicBezTo>
                  <a:cubicBezTo>
                    <a:pt x="309" y="930"/>
                    <a:pt x="316" y="932"/>
                    <a:pt x="326" y="933"/>
                  </a:cubicBezTo>
                  <a:lnTo>
                    <a:pt x="318" y="901"/>
                  </a:lnTo>
                  <a:cubicBezTo>
                    <a:pt x="257" y="939"/>
                    <a:pt x="201" y="981"/>
                    <a:pt x="148" y="1030"/>
                  </a:cubicBezTo>
                  <a:cubicBezTo>
                    <a:pt x="96" y="1079"/>
                    <a:pt x="47" y="1134"/>
                    <a:pt x="17" y="1204"/>
                  </a:cubicBezTo>
                  <a:cubicBezTo>
                    <a:pt x="10" y="1221"/>
                    <a:pt x="4" y="1240"/>
                    <a:pt x="2" y="1259"/>
                  </a:cubicBezTo>
                  <a:cubicBezTo>
                    <a:pt x="-1" y="1278"/>
                    <a:pt x="-2" y="1298"/>
                    <a:pt x="2" y="1318"/>
                  </a:cubicBezTo>
                  <a:cubicBezTo>
                    <a:pt x="9" y="1355"/>
                    <a:pt x="22" y="1390"/>
                    <a:pt x="38" y="1422"/>
                  </a:cubicBezTo>
                  <a:cubicBezTo>
                    <a:pt x="72" y="1489"/>
                    <a:pt x="121" y="1545"/>
                    <a:pt x="180" y="1589"/>
                  </a:cubicBezTo>
                  <a:cubicBezTo>
                    <a:pt x="209" y="1610"/>
                    <a:pt x="240" y="1630"/>
                    <a:pt x="273" y="1646"/>
                  </a:cubicBezTo>
                  <a:cubicBezTo>
                    <a:pt x="289" y="1655"/>
                    <a:pt x="306" y="1661"/>
                    <a:pt x="322" y="1668"/>
                  </a:cubicBezTo>
                  <a:cubicBezTo>
                    <a:pt x="340" y="1674"/>
                    <a:pt x="356" y="1681"/>
                    <a:pt x="374" y="1685"/>
                  </a:cubicBezTo>
                  <a:cubicBezTo>
                    <a:pt x="392" y="1690"/>
                    <a:pt x="410" y="1694"/>
                    <a:pt x="427" y="1697"/>
                  </a:cubicBezTo>
                  <a:cubicBezTo>
                    <a:pt x="437" y="1699"/>
                    <a:pt x="446" y="1700"/>
                    <a:pt x="455" y="1701"/>
                  </a:cubicBezTo>
                  <a:lnTo>
                    <a:pt x="469" y="1703"/>
                  </a:lnTo>
                  <a:cubicBezTo>
                    <a:pt x="474" y="1703"/>
                    <a:pt x="478" y="1703"/>
                    <a:pt x="483" y="1703"/>
                  </a:cubicBezTo>
                  <a:lnTo>
                    <a:pt x="510" y="1704"/>
                  </a:lnTo>
                  <a:cubicBezTo>
                    <a:pt x="519" y="1704"/>
                    <a:pt x="528" y="1703"/>
                    <a:pt x="537" y="1703"/>
                  </a:cubicBezTo>
                  <a:cubicBezTo>
                    <a:pt x="555" y="1703"/>
                    <a:pt x="573" y="1701"/>
                    <a:pt x="591" y="1699"/>
                  </a:cubicBezTo>
                  <a:cubicBezTo>
                    <a:pt x="662" y="1692"/>
                    <a:pt x="732" y="1679"/>
                    <a:pt x="801" y="1662"/>
                  </a:cubicBezTo>
                  <a:cubicBezTo>
                    <a:pt x="870" y="1646"/>
                    <a:pt x="937" y="1627"/>
                    <a:pt x="1005" y="1604"/>
                  </a:cubicBezTo>
                  <a:lnTo>
                    <a:pt x="980" y="1595"/>
                  </a:lnTo>
                  <a:cubicBezTo>
                    <a:pt x="1004" y="1632"/>
                    <a:pt x="1029" y="1667"/>
                    <a:pt x="1056" y="1701"/>
                  </a:cubicBezTo>
                  <a:cubicBezTo>
                    <a:pt x="1084" y="1734"/>
                    <a:pt x="1112" y="1766"/>
                    <a:pt x="1144" y="1797"/>
                  </a:cubicBezTo>
                  <a:cubicBezTo>
                    <a:pt x="1176" y="1826"/>
                    <a:pt x="1211" y="1853"/>
                    <a:pt x="1251" y="1874"/>
                  </a:cubicBezTo>
                  <a:cubicBezTo>
                    <a:pt x="1271" y="1885"/>
                    <a:pt x="1291" y="1894"/>
                    <a:pt x="1314" y="1899"/>
                  </a:cubicBezTo>
                  <a:cubicBezTo>
                    <a:pt x="1325" y="1901"/>
                    <a:pt x="1337" y="1903"/>
                    <a:pt x="1349" y="1904"/>
                  </a:cubicBezTo>
                  <a:cubicBezTo>
                    <a:pt x="1360" y="1905"/>
                    <a:pt x="1370" y="1904"/>
                    <a:pt x="1381" y="1904"/>
                  </a:cubicBezTo>
                  <a:cubicBezTo>
                    <a:pt x="1468" y="1903"/>
                    <a:pt x="1556" y="1887"/>
                    <a:pt x="1635" y="1851"/>
                  </a:cubicBezTo>
                  <a:cubicBezTo>
                    <a:pt x="1674" y="1833"/>
                    <a:pt x="1712" y="1811"/>
                    <a:pt x="1747" y="1786"/>
                  </a:cubicBezTo>
                  <a:cubicBezTo>
                    <a:pt x="1782" y="1759"/>
                    <a:pt x="1814" y="1730"/>
                    <a:pt x="1841" y="1695"/>
                  </a:cubicBezTo>
                  <a:lnTo>
                    <a:pt x="1822" y="1688"/>
                  </a:lnTo>
                  <a:cubicBezTo>
                    <a:pt x="1825" y="1733"/>
                    <a:pt x="1835" y="1776"/>
                    <a:pt x="1849" y="1816"/>
                  </a:cubicBezTo>
                  <a:cubicBezTo>
                    <a:pt x="1865" y="1858"/>
                    <a:pt x="1886" y="1896"/>
                    <a:pt x="1914" y="1930"/>
                  </a:cubicBezTo>
                  <a:cubicBezTo>
                    <a:pt x="1928" y="1947"/>
                    <a:pt x="1944" y="1962"/>
                    <a:pt x="1961" y="1975"/>
                  </a:cubicBezTo>
                  <a:cubicBezTo>
                    <a:pt x="1978" y="1988"/>
                    <a:pt x="1997" y="2000"/>
                    <a:pt x="2016" y="2010"/>
                  </a:cubicBezTo>
                  <a:cubicBezTo>
                    <a:pt x="2055" y="2028"/>
                    <a:pt x="2097" y="2039"/>
                    <a:pt x="2140" y="20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8" name="Google Shape;2778;p49"/>
            <p:cNvSpPr/>
            <p:nvPr/>
          </p:nvSpPr>
          <p:spPr>
            <a:xfrm flipH="1">
              <a:off x="-2392128" y="4917770"/>
              <a:ext cx="444557" cy="260196"/>
            </a:xfrm>
            <a:custGeom>
              <a:rect b="b" l="l" r="r" t="t"/>
              <a:pathLst>
                <a:path extrusionOk="0" h="796" w="1360">
                  <a:moveTo>
                    <a:pt x="1317" y="383"/>
                  </a:moveTo>
                  <a:cubicBezTo>
                    <a:pt x="1375" y="472"/>
                    <a:pt x="1379" y="605"/>
                    <a:pt x="1296" y="671"/>
                  </a:cubicBezTo>
                  <a:cubicBezTo>
                    <a:pt x="1253" y="705"/>
                    <a:pt x="1195" y="715"/>
                    <a:pt x="1142" y="705"/>
                  </a:cubicBezTo>
                  <a:cubicBezTo>
                    <a:pt x="1089" y="695"/>
                    <a:pt x="1041" y="666"/>
                    <a:pt x="1001" y="630"/>
                  </a:cubicBezTo>
                  <a:cubicBezTo>
                    <a:pt x="1012" y="688"/>
                    <a:pt x="999" y="759"/>
                    <a:pt x="945" y="786"/>
                  </a:cubicBezTo>
                  <a:cubicBezTo>
                    <a:pt x="911" y="804"/>
                    <a:pt x="867" y="796"/>
                    <a:pt x="833" y="775"/>
                  </a:cubicBezTo>
                  <a:cubicBezTo>
                    <a:pt x="799" y="755"/>
                    <a:pt x="772" y="725"/>
                    <a:pt x="747" y="695"/>
                  </a:cubicBezTo>
                  <a:cubicBezTo>
                    <a:pt x="708" y="732"/>
                    <a:pt x="643" y="723"/>
                    <a:pt x="600" y="691"/>
                  </a:cubicBezTo>
                  <a:cubicBezTo>
                    <a:pt x="558" y="658"/>
                    <a:pt x="533" y="609"/>
                    <a:pt x="510" y="560"/>
                  </a:cubicBezTo>
                  <a:cubicBezTo>
                    <a:pt x="503" y="613"/>
                    <a:pt x="496" y="667"/>
                    <a:pt x="465" y="710"/>
                  </a:cubicBezTo>
                  <a:cubicBezTo>
                    <a:pt x="429" y="760"/>
                    <a:pt x="366" y="784"/>
                    <a:pt x="304" y="787"/>
                  </a:cubicBezTo>
                  <a:cubicBezTo>
                    <a:pt x="168" y="793"/>
                    <a:pt x="33" y="693"/>
                    <a:pt x="0" y="560"/>
                  </a:cubicBezTo>
                  <a:cubicBezTo>
                    <a:pt x="27" y="628"/>
                    <a:pt x="113" y="660"/>
                    <a:pt x="184" y="642"/>
                  </a:cubicBezTo>
                  <a:cubicBezTo>
                    <a:pt x="255" y="623"/>
                    <a:pt x="310" y="564"/>
                    <a:pt x="341" y="499"/>
                  </a:cubicBezTo>
                  <a:cubicBezTo>
                    <a:pt x="374" y="432"/>
                    <a:pt x="385" y="359"/>
                    <a:pt x="397" y="286"/>
                  </a:cubicBezTo>
                  <a:cubicBezTo>
                    <a:pt x="459" y="366"/>
                    <a:pt x="525" y="448"/>
                    <a:pt x="618" y="490"/>
                  </a:cubicBezTo>
                  <a:cubicBezTo>
                    <a:pt x="710" y="530"/>
                    <a:pt x="837" y="513"/>
                    <a:pt x="886" y="425"/>
                  </a:cubicBezTo>
                  <a:cubicBezTo>
                    <a:pt x="903" y="444"/>
                    <a:pt x="939" y="435"/>
                    <a:pt x="953" y="414"/>
                  </a:cubicBezTo>
                  <a:cubicBezTo>
                    <a:pt x="967" y="391"/>
                    <a:pt x="965" y="362"/>
                    <a:pt x="956" y="338"/>
                  </a:cubicBezTo>
                  <a:cubicBezTo>
                    <a:pt x="937" y="287"/>
                    <a:pt x="893" y="246"/>
                    <a:pt x="840" y="233"/>
                  </a:cubicBezTo>
                  <a:cubicBezTo>
                    <a:pt x="911" y="176"/>
                    <a:pt x="905" y="49"/>
                    <a:pt x="829" y="0"/>
                  </a:cubicBezTo>
                  <a:cubicBezTo>
                    <a:pt x="880" y="9"/>
                    <a:pt x="931" y="33"/>
                    <a:pt x="962" y="75"/>
                  </a:cubicBezTo>
                  <a:cubicBezTo>
                    <a:pt x="994" y="117"/>
                    <a:pt x="999" y="174"/>
                    <a:pt x="972" y="219"/>
                  </a:cubicBezTo>
                  <a:cubicBezTo>
                    <a:pt x="1100" y="163"/>
                    <a:pt x="1248" y="278"/>
                    <a:pt x="1317" y="383"/>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79" name="Google Shape;2779;p49"/>
            <p:cNvSpPr/>
            <p:nvPr/>
          </p:nvSpPr>
          <p:spPr>
            <a:xfrm flipH="1">
              <a:off x="-1643245" y="4774596"/>
              <a:ext cx="348127" cy="343551"/>
            </a:xfrm>
            <a:custGeom>
              <a:rect b="b" l="l" r="r" t="t"/>
              <a:pathLst>
                <a:path extrusionOk="0" h="1051" w="1065">
                  <a:moveTo>
                    <a:pt x="754" y="809"/>
                  </a:moveTo>
                  <a:cubicBezTo>
                    <a:pt x="682" y="785"/>
                    <a:pt x="622" y="709"/>
                    <a:pt x="638" y="635"/>
                  </a:cubicBezTo>
                  <a:cubicBezTo>
                    <a:pt x="602" y="682"/>
                    <a:pt x="523" y="674"/>
                    <a:pt x="481" y="633"/>
                  </a:cubicBezTo>
                  <a:cubicBezTo>
                    <a:pt x="439" y="591"/>
                    <a:pt x="427" y="528"/>
                    <a:pt x="428" y="469"/>
                  </a:cubicBezTo>
                  <a:cubicBezTo>
                    <a:pt x="368" y="501"/>
                    <a:pt x="288" y="481"/>
                    <a:pt x="239" y="433"/>
                  </a:cubicBezTo>
                  <a:cubicBezTo>
                    <a:pt x="190" y="385"/>
                    <a:pt x="167" y="317"/>
                    <a:pt x="158" y="248"/>
                  </a:cubicBezTo>
                  <a:cubicBezTo>
                    <a:pt x="147" y="152"/>
                    <a:pt x="176" y="37"/>
                    <a:pt x="266" y="0"/>
                  </a:cubicBezTo>
                  <a:cubicBezTo>
                    <a:pt x="180" y="6"/>
                    <a:pt x="107" y="68"/>
                    <a:pt x="60" y="140"/>
                  </a:cubicBezTo>
                  <a:cubicBezTo>
                    <a:pt x="23" y="198"/>
                    <a:pt x="-2" y="266"/>
                    <a:pt x="0" y="335"/>
                  </a:cubicBezTo>
                  <a:cubicBezTo>
                    <a:pt x="4" y="404"/>
                    <a:pt x="37" y="474"/>
                    <a:pt x="96" y="510"/>
                  </a:cubicBezTo>
                  <a:cubicBezTo>
                    <a:pt x="37" y="547"/>
                    <a:pt x="10" y="626"/>
                    <a:pt x="29" y="693"/>
                  </a:cubicBezTo>
                  <a:cubicBezTo>
                    <a:pt x="48" y="760"/>
                    <a:pt x="109" y="812"/>
                    <a:pt x="177" y="825"/>
                  </a:cubicBezTo>
                  <a:cubicBezTo>
                    <a:pt x="245" y="839"/>
                    <a:pt x="318" y="817"/>
                    <a:pt x="372" y="772"/>
                  </a:cubicBezTo>
                  <a:cubicBezTo>
                    <a:pt x="391" y="828"/>
                    <a:pt x="436" y="875"/>
                    <a:pt x="492" y="895"/>
                  </a:cubicBezTo>
                  <a:cubicBezTo>
                    <a:pt x="548" y="916"/>
                    <a:pt x="613" y="910"/>
                    <a:pt x="664" y="878"/>
                  </a:cubicBezTo>
                  <a:cubicBezTo>
                    <a:pt x="642" y="940"/>
                    <a:pt x="701" y="1003"/>
                    <a:pt x="762" y="1029"/>
                  </a:cubicBezTo>
                  <a:cubicBezTo>
                    <a:pt x="813" y="1051"/>
                    <a:pt x="871" y="1060"/>
                    <a:pt x="924" y="1040"/>
                  </a:cubicBezTo>
                  <a:cubicBezTo>
                    <a:pt x="981" y="1018"/>
                    <a:pt x="1021" y="965"/>
                    <a:pt x="1041" y="908"/>
                  </a:cubicBezTo>
                  <a:cubicBezTo>
                    <a:pt x="1061" y="850"/>
                    <a:pt x="1064" y="788"/>
                    <a:pt x="1065" y="727"/>
                  </a:cubicBezTo>
                  <a:cubicBezTo>
                    <a:pt x="1063" y="793"/>
                    <a:pt x="1009" y="803"/>
                    <a:pt x="960" y="807"/>
                  </a:cubicBezTo>
                  <a:cubicBezTo>
                    <a:pt x="892" y="813"/>
                    <a:pt x="822" y="831"/>
                    <a:pt x="754" y="809"/>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0" name="Google Shape;2780;p49"/>
            <p:cNvSpPr/>
            <p:nvPr/>
          </p:nvSpPr>
          <p:spPr>
            <a:xfrm flipH="1">
              <a:off x="-1641937" y="4449023"/>
              <a:ext cx="251371" cy="368067"/>
            </a:xfrm>
            <a:custGeom>
              <a:rect b="b" l="l" r="r" t="t"/>
              <a:pathLst>
                <a:path extrusionOk="0" h="1126" w="769">
                  <a:moveTo>
                    <a:pt x="596" y="170"/>
                  </a:moveTo>
                  <a:cubicBezTo>
                    <a:pt x="571" y="216"/>
                    <a:pt x="561" y="268"/>
                    <a:pt x="567" y="319"/>
                  </a:cubicBezTo>
                  <a:cubicBezTo>
                    <a:pt x="512" y="299"/>
                    <a:pt x="448" y="340"/>
                    <a:pt x="428" y="394"/>
                  </a:cubicBezTo>
                  <a:cubicBezTo>
                    <a:pt x="408" y="449"/>
                    <a:pt x="422" y="512"/>
                    <a:pt x="451" y="563"/>
                  </a:cubicBezTo>
                  <a:cubicBezTo>
                    <a:pt x="404" y="534"/>
                    <a:pt x="334" y="566"/>
                    <a:pt x="316" y="619"/>
                  </a:cubicBezTo>
                  <a:cubicBezTo>
                    <a:pt x="297" y="673"/>
                    <a:pt x="323" y="733"/>
                    <a:pt x="364" y="770"/>
                  </a:cubicBezTo>
                  <a:cubicBezTo>
                    <a:pt x="370" y="776"/>
                    <a:pt x="377" y="781"/>
                    <a:pt x="378" y="789"/>
                  </a:cubicBezTo>
                  <a:cubicBezTo>
                    <a:pt x="380" y="799"/>
                    <a:pt x="370" y="808"/>
                    <a:pt x="363" y="816"/>
                  </a:cubicBezTo>
                  <a:cubicBezTo>
                    <a:pt x="314" y="868"/>
                    <a:pt x="326" y="957"/>
                    <a:pt x="373" y="1010"/>
                  </a:cubicBezTo>
                  <a:cubicBezTo>
                    <a:pt x="419" y="1063"/>
                    <a:pt x="492" y="1086"/>
                    <a:pt x="562" y="1095"/>
                  </a:cubicBezTo>
                  <a:cubicBezTo>
                    <a:pt x="458" y="1146"/>
                    <a:pt x="326" y="1134"/>
                    <a:pt x="233" y="1063"/>
                  </a:cubicBezTo>
                  <a:cubicBezTo>
                    <a:pt x="141" y="993"/>
                    <a:pt x="93" y="869"/>
                    <a:pt x="115" y="755"/>
                  </a:cubicBezTo>
                  <a:cubicBezTo>
                    <a:pt x="37" y="724"/>
                    <a:pt x="-13" y="633"/>
                    <a:pt x="3" y="550"/>
                  </a:cubicBezTo>
                  <a:cubicBezTo>
                    <a:pt x="19" y="467"/>
                    <a:pt x="99" y="402"/>
                    <a:pt x="184" y="402"/>
                  </a:cubicBezTo>
                  <a:cubicBezTo>
                    <a:pt x="182" y="346"/>
                    <a:pt x="180" y="290"/>
                    <a:pt x="196" y="237"/>
                  </a:cubicBezTo>
                  <a:cubicBezTo>
                    <a:pt x="213" y="185"/>
                    <a:pt x="250" y="135"/>
                    <a:pt x="303" y="118"/>
                  </a:cubicBezTo>
                  <a:cubicBezTo>
                    <a:pt x="355" y="102"/>
                    <a:pt x="422" y="130"/>
                    <a:pt x="435" y="183"/>
                  </a:cubicBezTo>
                  <a:cubicBezTo>
                    <a:pt x="433" y="85"/>
                    <a:pt x="522" y="-13"/>
                    <a:pt x="619" y="1"/>
                  </a:cubicBezTo>
                  <a:cubicBezTo>
                    <a:pt x="677" y="10"/>
                    <a:pt x="751" y="68"/>
                    <a:pt x="767" y="127"/>
                  </a:cubicBezTo>
                  <a:cubicBezTo>
                    <a:pt x="790" y="210"/>
                    <a:pt x="655" y="169"/>
                    <a:pt x="596" y="17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1" name="Google Shape;2781;p49"/>
            <p:cNvSpPr/>
            <p:nvPr/>
          </p:nvSpPr>
          <p:spPr>
            <a:xfrm flipH="1">
              <a:off x="-2163312" y="4364688"/>
              <a:ext cx="336360" cy="429847"/>
            </a:xfrm>
            <a:custGeom>
              <a:rect b="b" l="l" r="r" t="t"/>
              <a:pathLst>
                <a:path extrusionOk="0" h="1315" w="1029">
                  <a:moveTo>
                    <a:pt x="255" y="27"/>
                  </a:moveTo>
                  <a:cubicBezTo>
                    <a:pt x="290" y="58"/>
                    <a:pt x="302" y="107"/>
                    <a:pt x="309" y="153"/>
                  </a:cubicBezTo>
                  <a:cubicBezTo>
                    <a:pt x="318" y="206"/>
                    <a:pt x="320" y="272"/>
                    <a:pt x="274" y="299"/>
                  </a:cubicBezTo>
                  <a:cubicBezTo>
                    <a:pt x="382" y="268"/>
                    <a:pt x="507" y="308"/>
                    <a:pt x="577" y="396"/>
                  </a:cubicBezTo>
                  <a:cubicBezTo>
                    <a:pt x="597" y="421"/>
                    <a:pt x="613" y="451"/>
                    <a:pt x="610" y="483"/>
                  </a:cubicBezTo>
                  <a:cubicBezTo>
                    <a:pt x="607" y="515"/>
                    <a:pt x="577" y="545"/>
                    <a:pt x="546" y="539"/>
                  </a:cubicBezTo>
                  <a:cubicBezTo>
                    <a:pt x="636" y="540"/>
                    <a:pt x="731" y="560"/>
                    <a:pt x="793" y="625"/>
                  </a:cubicBezTo>
                  <a:cubicBezTo>
                    <a:pt x="842" y="675"/>
                    <a:pt x="863" y="745"/>
                    <a:pt x="877" y="813"/>
                  </a:cubicBezTo>
                  <a:cubicBezTo>
                    <a:pt x="884" y="850"/>
                    <a:pt x="889" y="889"/>
                    <a:pt x="873" y="923"/>
                  </a:cubicBezTo>
                  <a:cubicBezTo>
                    <a:pt x="858" y="956"/>
                    <a:pt x="813" y="978"/>
                    <a:pt x="782" y="958"/>
                  </a:cubicBezTo>
                  <a:cubicBezTo>
                    <a:pt x="866" y="944"/>
                    <a:pt x="960" y="980"/>
                    <a:pt x="1005" y="1053"/>
                  </a:cubicBezTo>
                  <a:cubicBezTo>
                    <a:pt x="1049" y="1126"/>
                    <a:pt x="1032" y="1234"/>
                    <a:pt x="962" y="1282"/>
                  </a:cubicBezTo>
                  <a:cubicBezTo>
                    <a:pt x="928" y="1305"/>
                    <a:pt x="886" y="1313"/>
                    <a:pt x="846" y="1315"/>
                  </a:cubicBezTo>
                  <a:cubicBezTo>
                    <a:pt x="770" y="1317"/>
                    <a:pt x="695" y="1297"/>
                    <a:pt x="631" y="1258"/>
                  </a:cubicBezTo>
                  <a:cubicBezTo>
                    <a:pt x="701" y="1271"/>
                    <a:pt x="792" y="1272"/>
                    <a:pt x="823" y="1209"/>
                  </a:cubicBezTo>
                  <a:cubicBezTo>
                    <a:pt x="847" y="1160"/>
                    <a:pt x="817" y="1099"/>
                    <a:pt x="772" y="1070"/>
                  </a:cubicBezTo>
                  <a:cubicBezTo>
                    <a:pt x="726" y="1041"/>
                    <a:pt x="669" y="1036"/>
                    <a:pt x="616" y="1031"/>
                  </a:cubicBezTo>
                  <a:cubicBezTo>
                    <a:pt x="663" y="993"/>
                    <a:pt x="716" y="946"/>
                    <a:pt x="717" y="885"/>
                  </a:cubicBezTo>
                  <a:cubicBezTo>
                    <a:pt x="718" y="830"/>
                    <a:pt x="674" y="783"/>
                    <a:pt x="625" y="757"/>
                  </a:cubicBezTo>
                  <a:cubicBezTo>
                    <a:pt x="552" y="719"/>
                    <a:pt x="461" y="716"/>
                    <a:pt x="385" y="750"/>
                  </a:cubicBezTo>
                  <a:cubicBezTo>
                    <a:pt x="430" y="681"/>
                    <a:pt x="420" y="580"/>
                    <a:pt x="361" y="522"/>
                  </a:cubicBezTo>
                  <a:cubicBezTo>
                    <a:pt x="303" y="463"/>
                    <a:pt x="202" y="454"/>
                    <a:pt x="133" y="499"/>
                  </a:cubicBezTo>
                  <a:cubicBezTo>
                    <a:pt x="148" y="445"/>
                    <a:pt x="162" y="389"/>
                    <a:pt x="158" y="333"/>
                  </a:cubicBezTo>
                  <a:cubicBezTo>
                    <a:pt x="155" y="285"/>
                    <a:pt x="137" y="233"/>
                    <a:pt x="101" y="199"/>
                  </a:cubicBezTo>
                  <a:cubicBezTo>
                    <a:pt x="65" y="167"/>
                    <a:pt x="-4" y="173"/>
                    <a:pt x="0" y="114"/>
                  </a:cubicBezTo>
                  <a:cubicBezTo>
                    <a:pt x="5" y="12"/>
                    <a:pt x="189" y="-34"/>
                    <a:pt x="255" y="2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2" name="Google Shape;2782;p49"/>
            <p:cNvSpPr/>
            <p:nvPr/>
          </p:nvSpPr>
          <p:spPr>
            <a:xfrm flipH="1">
              <a:off x="-2020792" y="4833762"/>
              <a:ext cx="252351" cy="258235"/>
            </a:xfrm>
            <a:custGeom>
              <a:rect b="b" l="l" r="r" t="t"/>
              <a:pathLst>
                <a:path extrusionOk="0" h="790" w="772">
                  <a:moveTo>
                    <a:pt x="416" y="0"/>
                  </a:moveTo>
                  <a:cubicBezTo>
                    <a:pt x="450" y="25"/>
                    <a:pt x="489" y="40"/>
                    <a:pt x="528" y="56"/>
                  </a:cubicBezTo>
                  <a:cubicBezTo>
                    <a:pt x="566" y="72"/>
                    <a:pt x="604" y="91"/>
                    <a:pt x="633" y="118"/>
                  </a:cubicBezTo>
                  <a:cubicBezTo>
                    <a:pt x="647" y="132"/>
                    <a:pt x="660" y="148"/>
                    <a:pt x="668" y="165"/>
                  </a:cubicBezTo>
                  <a:cubicBezTo>
                    <a:pt x="676" y="183"/>
                    <a:pt x="679" y="202"/>
                    <a:pt x="675" y="221"/>
                  </a:cubicBezTo>
                  <a:cubicBezTo>
                    <a:pt x="672" y="239"/>
                    <a:pt x="663" y="257"/>
                    <a:pt x="649" y="269"/>
                  </a:cubicBezTo>
                  <a:cubicBezTo>
                    <a:pt x="643" y="276"/>
                    <a:pt x="636" y="281"/>
                    <a:pt x="627" y="284"/>
                  </a:cubicBezTo>
                  <a:cubicBezTo>
                    <a:pt x="620" y="287"/>
                    <a:pt x="611" y="288"/>
                    <a:pt x="602" y="288"/>
                  </a:cubicBezTo>
                  <a:lnTo>
                    <a:pt x="599" y="311"/>
                  </a:lnTo>
                  <a:cubicBezTo>
                    <a:pt x="641" y="321"/>
                    <a:pt x="680" y="346"/>
                    <a:pt x="706" y="381"/>
                  </a:cubicBezTo>
                  <a:cubicBezTo>
                    <a:pt x="732" y="416"/>
                    <a:pt x="747" y="459"/>
                    <a:pt x="743" y="501"/>
                  </a:cubicBezTo>
                  <a:cubicBezTo>
                    <a:pt x="741" y="522"/>
                    <a:pt x="732" y="540"/>
                    <a:pt x="717" y="553"/>
                  </a:cubicBezTo>
                  <a:cubicBezTo>
                    <a:pt x="703" y="567"/>
                    <a:pt x="683" y="576"/>
                    <a:pt x="662" y="580"/>
                  </a:cubicBezTo>
                  <a:cubicBezTo>
                    <a:pt x="621" y="587"/>
                    <a:pt x="577" y="574"/>
                    <a:pt x="535" y="556"/>
                  </a:cubicBezTo>
                  <a:lnTo>
                    <a:pt x="486" y="534"/>
                  </a:lnTo>
                  <a:lnTo>
                    <a:pt x="518" y="578"/>
                  </a:lnTo>
                  <a:cubicBezTo>
                    <a:pt x="535" y="600"/>
                    <a:pt x="537" y="632"/>
                    <a:pt x="529" y="660"/>
                  </a:cubicBezTo>
                  <a:cubicBezTo>
                    <a:pt x="521" y="688"/>
                    <a:pt x="501" y="714"/>
                    <a:pt x="475" y="727"/>
                  </a:cubicBezTo>
                  <a:cubicBezTo>
                    <a:pt x="449" y="741"/>
                    <a:pt x="418" y="744"/>
                    <a:pt x="387" y="738"/>
                  </a:cubicBezTo>
                  <a:cubicBezTo>
                    <a:pt x="357" y="732"/>
                    <a:pt x="328" y="718"/>
                    <a:pt x="305" y="698"/>
                  </a:cubicBezTo>
                  <a:lnTo>
                    <a:pt x="295" y="689"/>
                  </a:lnTo>
                  <a:lnTo>
                    <a:pt x="288" y="700"/>
                  </a:lnTo>
                  <a:cubicBezTo>
                    <a:pt x="272" y="728"/>
                    <a:pt x="246" y="749"/>
                    <a:pt x="216" y="762"/>
                  </a:cubicBezTo>
                  <a:cubicBezTo>
                    <a:pt x="186" y="775"/>
                    <a:pt x="152" y="778"/>
                    <a:pt x="119" y="770"/>
                  </a:cubicBezTo>
                  <a:cubicBezTo>
                    <a:pt x="55" y="755"/>
                    <a:pt x="4" y="693"/>
                    <a:pt x="0" y="624"/>
                  </a:cubicBezTo>
                  <a:cubicBezTo>
                    <a:pt x="-1" y="659"/>
                    <a:pt x="11" y="694"/>
                    <a:pt x="31" y="722"/>
                  </a:cubicBezTo>
                  <a:cubicBezTo>
                    <a:pt x="52" y="750"/>
                    <a:pt x="81" y="772"/>
                    <a:pt x="116" y="783"/>
                  </a:cubicBezTo>
                  <a:cubicBezTo>
                    <a:pt x="151" y="794"/>
                    <a:pt x="188" y="791"/>
                    <a:pt x="222" y="779"/>
                  </a:cubicBezTo>
                  <a:cubicBezTo>
                    <a:pt x="256" y="766"/>
                    <a:pt x="287" y="743"/>
                    <a:pt x="307" y="712"/>
                  </a:cubicBezTo>
                  <a:lnTo>
                    <a:pt x="290" y="714"/>
                  </a:lnTo>
                  <a:cubicBezTo>
                    <a:pt x="316" y="738"/>
                    <a:pt x="348" y="755"/>
                    <a:pt x="382" y="763"/>
                  </a:cubicBezTo>
                  <a:cubicBezTo>
                    <a:pt x="417" y="770"/>
                    <a:pt x="455" y="767"/>
                    <a:pt x="487" y="751"/>
                  </a:cubicBezTo>
                  <a:cubicBezTo>
                    <a:pt x="521" y="734"/>
                    <a:pt x="545" y="703"/>
                    <a:pt x="556" y="668"/>
                  </a:cubicBezTo>
                  <a:cubicBezTo>
                    <a:pt x="567" y="634"/>
                    <a:pt x="565" y="592"/>
                    <a:pt x="542" y="561"/>
                  </a:cubicBezTo>
                  <a:lnTo>
                    <a:pt x="524" y="583"/>
                  </a:lnTo>
                  <a:cubicBezTo>
                    <a:pt x="546" y="592"/>
                    <a:pt x="569" y="601"/>
                    <a:pt x="593" y="606"/>
                  </a:cubicBezTo>
                  <a:cubicBezTo>
                    <a:pt x="616" y="611"/>
                    <a:pt x="642" y="614"/>
                    <a:pt x="668" y="609"/>
                  </a:cubicBezTo>
                  <a:cubicBezTo>
                    <a:pt x="693" y="604"/>
                    <a:pt x="718" y="593"/>
                    <a:pt x="737" y="575"/>
                  </a:cubicBezTo>
                  <a:cubicBezTo>
                    <a:pt x="747" y="566"/>
                    <a:pt x="756" y="555"/>
                    <a:pt x="761" y="542"/>
                  </a:cubicBezTo>
                  <a:cubicBezTo>
                    <a:pt x="767" y="530"/>
                    <a:pt x="770" y="517"/>
                    <a:pt x="772" y="504"/>
                  </a:cubicBezTo>
                  <a:cubicBezTo>
                    <a:pt x="776" y="453"/>
                    <a:pt x="758" y="403"/>
                    <a:pt x="727" y="364"/>
                  </a:cubicBezTo>
                  <a:cubicBezTo>
                    <a:pt x="697" y="326"/>
                    <a:pt x="653" y="297"/>
                    <a:pt x="604" y="288"/>
                  </a:cubicBezTo>
                  <a:lnTo>
                    <a:pt x="600" y="311"/>
                  </a:lnTo>
                  <a:cubicBezTo>
                    <a:pt x="613" y="313"/>
                    <a:pt x="625" y="311"/>
                    <a:pt x="636" y="306"/>
                  </a:cubicBezTo>
                  <a:cubicBezTo>
                    <a:pt x="648" y="301"/>
                    <a:pt x="657" y="294"/>
                    <a:pt x="665" y="286"/>
                  </a:cubicBezTo>
                  <a:cubicBezTo>
                    <a:pt x="681" y="268"/>
                    <a:pt x="692" y="247"/>
                    <a:pt x="696" y="224"/>
                  </a:cubicBezTo>
                  <a:cubicBezTo>
                    <a:pt x="698" y="213"/>
                    <a:pt x="697" y="201"/>
                    <a:pt x="695" y="190"/>
                  </a:cubicBezTo>
                  <a:cubicBezTo>
                    <a:pt x="693" y="178"/>
                    <a:pt x="689" y="168"/>
                    <a:pt x="684" y="157"/>
                  </a:cubicBezTo>
                  <a:cubicBezTo>
                    <a:pt x="674" y="138"/>
                    <a:pt x="660" y="121"/>
                    <a:pt x="643" y="107"/>
                  </a:cubicBezTo>
                  <a:cubicBezTo>
                    <a:pt x="610" y="78"/>
                    <a:pt x="569" y="62"/>
                    <a:pt x="531" y="48"/>
                  </a:cubicBezTo>
                  <a:cubicBezTo>
                    <a:pt x="491" y="35"/>
                    <a:pt x="452" y="22"/>
                    <a:pt x="416"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3" name="Google Shape;2783;p49"/>
            <p:cNvSpPr/>
            <p:nvPr/>
          </p:nvSpPr>
          <p:spPr>
            <a:xfrm flipH="1">
              <a:off x="-2335905" y="4618347"/>
              <a:ext cx="137943" cy="234046"/>
            </a:xfrm>
            <a:custGeom>
              <a:rect b="b" l="l" r="r" t="t"/>
              <a:pathLst>
                <a:path extrusionOk="0" h="716" w="422">
                  <a:moveTo>
                    <a:pt x="0" y="63"/>
                  </a:moveTo>
                  <a:cubicBezTo>
                    <a:pt x="45" y="45"/>
                    <a:pt x="90" y="27"/>
                    <a:pt x="137" y="19"/>
                  </a:cubicBezTo>
                  <a:cubicBezTo>
                    <a:pt x="160" y="16"/>
                    <a:pt x="183" y="15"/>
                    <a:pt x="206" y="18"/>
                  </a:cubicBezTo>
                  <a:cubicBezTo>
                    <a:pt x="228" y="22"/>
                    <a:pt x="250" y="30"/>
                    <a:pt x="268" y="43"/>
                  </a:cubicBezTo>
                  <a:cubicBezTo>
                    <a:pt x="305" y="69"/>
                    <a:pt x="328" y="112"/>
                    <a:pt x="335" y="156"/>
                  </a:cubicBezTo>
                  <a:cubicBezTo>
                    <a:pt x="338" y="178"/>
                    <a:pt x="337" y="201"/>
                    <a:pt x="328" y="218"/>
                  </a:cubicBezTo>
                  <a:cubicBezTo>
                    <a:pt x="320" y="235"/>
                    <a:pt x="300" y="248"/>
                    <a:pt x="284" y="245"/>
                  </a:cubicBezTo>
                  <a:lnTo>
                    <a:pt x="286" y="274"/>
                  </a:lnTo>
                  <a:cubicBezTo>
                    <a:pt x="313" y="268"/>
                    <a:pt x="343" y="283"/>
                    <a:pt x="362" y="308"/>
                  </a:cubicBezTo>
                  <a:cubicBezTo>
                    <a:pt x="380" y="332"/>
                    <a:pt x="388" y="365"/>
                    <a:pt x="391" y="397"/>
                  </a:cubicBezTo>
                  <a:cubicBezTo>
                    <a:pt x="392" y="414"/>
                    <a:pt x="394" y="431"/>
                    <a:pt x="392" y="446"/>
                  </a:cubicBezTo>
                  <a:cubicBezTo>
                    <a:pt x="391" y="460"/>
                    <a:pt x="384" y="471"/>
                    <a:pt x="373" y="480"/>
                  </a:cubicBezTo>
                  <a:cubicBezTo>
                    <a:pt x="362" y="488"/>
                    <a:pt x="346" y="492"/>
                    <a:pt x="330" y="494"/>
                  </a:cubicBezTo>
                  <a:cubicBezTo>
                    <a:pt x="315" y="496"/>
                    <a:pt x="298" y="495"/>
                    <a:pt x="280" y="494"/>
                  </a:cubicBezTo>
                  <a:lnTo>
                    <a:pt x="250" y="492"/>
                  </a:lnTo>
                  <a:lnTo>
                    <a:pt x="271" y="515"/>
                  </a:lnTo>
                  <a:cubicBezTo>
                    <a:pt x="290" y="535"/>
                    <a:pt x="306" y="560"/>
                    <a:pt x="318" y="586"/>
                  </a:cubicBezTo>
                  <a:cubicBezTo>
                    <a:pt x="331" y="612"/>
                    <a:pt x="340" y="641"/>
                    <a:pt x="343" y="668"/>
                  </a:cubicBezTo>
                  <a:cubicBezTo>
                    <a:pt x="345" y="682"/>
                    <a:pt x="340" y="693"/>
                    <a:pt x="327" y="698"/>
                  </a:cubicBezTo>
                  <a:cubicBezTo>
                    <a:pt x="315" y="703"/>
                    <a:pt x="299" y="705"/>
                    <a:pt x="284" y="707"/>
                  </a:cubicBezTo>
                  <a:cubicBezTo>
                    <a:pt x="255" y="711"/>
                    <a:pt x="225" y="712"/>
                    <a:pt x="195" y="712"/>
                  </a:cubicBezTo>
                  <a:cubicBezTo>
                    <a:pt x="224" y="716"/>
                    <a:pt x="255" y="717"/>
                    <a:pt x="285" y="715"/>
                  </a:cubicBezTo>
                  <a:cubicBezTo>
                    <a:pt x="300" y="714"/>
                    <a:pt x="315" y="714"/>
                    <a:pt x="331" y="709"/>
                  </a:cubicBezTo>
                  <a:cubicBezTo>
                    <a:pt x="339" y="706"/>
                    <a:pt x="347" y="701"/>
                    <a:pt x="352" y="694"/>
                  </a:cubicBezTo>
                  <a:cubicBezTo>
                    <a:pt x="357" y="686"/>
                    <a:pt x="359" y="676"/>
                    <a:pt x="359" y="668"/>
                  </a:cubicBezTo>
                  <a:cubicBezTo>
                    <a:pt x="358" y="652"/>
                    <a:pt x="355" y="637"/>
                    <a:pt x="352" y="621"/>
                  </a:cubicBezTo>
                  <a:cubicBezTo>
                    <a:pt x="348" y="607"/>
                    <a:pt x="343" y="592"/>
                    <a:pt x="337" y="578"/>
                  </a:cubicBezTo>
                  <a:cubicBezTo>
                    <a:pt x="325" y="549"/>
                    <a:pt x="309" y="522"/>
                    <a:pt x="289" y="498"/>
                  </a:cubicBezTo>
                  <a:lnTo>
                    <a:pt x="278" y="518"/>
                  </a:lnTo>
                  <a:cubicBezTo>
                    <a:pt x="296" y="520"/>
                    <a:pt x="315" y="521"/>
                    <a:pt x="333" y="520"/>
                  </a:cubicBezTo>
                  <a:cubicBezTo>
                    <a:pt x="351" y="518"/>
                    <a:pt x="371" y="514"/>
                    <a:pt x="389" y="502"/>
                  </a:cubicBezTo>
                  <a:cubicBezTo>
                    <a:pt x="406" y="491"/>
                    <a:pt x="418" y="470"/>
                    <a:pt x="421" y="450"/>
                  </a:cubicBezTo>
                  <a:cubicBezTo>
                    <a:pt x="423" y="430"/>
                    <a:pt x="421" y="412"/>
                    <a:pt x="420" y="395"/>
                  </a:cubicBezTo>
                  <a:cubicBezTo>
                    <a:pt x="417" y="359"/>
                    <a:pt x="409" y="321"/>
                    <a:pt x="385" y="289"/>
                  </a:cubicBezTo>
                  <a:cubicBezTo>
                    <a:pt x="373" y="274"/>
                    <a:pt x="358" y="261"/>
                    <a:pt x="339" y="252"/>
                  </a:cubicBezTo>
                  <a:cubicBezTo>
                    <a:pt x="321" y="244"/>
                    <a:pt x="300" y="241"/>
                    <a:pt x="279" y="245"/>
                  </a:cubicBezTo>
                  <a:lnTo>
                    <a:pt x="199" y="264"/>
                  </a:lnTo>
                  <a:lnTo>
                    <a:pt x="280" y="274"/>
                  </a:lnTo>
                  <a:cubicBezTo>
                    <a:pt x="296" y="276"/>
                    <a:pt x="312" y="271"/>
                    <a:pt x="324" y="263"/>
                  </a:cubicBezTo>
                  <a:cubicBezTo>
                    <a:pt x="337" y="255"/>
                    <a:pt x="347" y="244"/>
                    <a:pt x="353" y="231"/>
                  </a:cubicBezTo>
                  <a:cubicBezTo>
                    <a:pt x="366" y="205"/>
                    <a:pt x="365" y="177"/>
                    <a:pt x="361" y="152"/>
                  </a:cubicBezTo>
                  <a:cubicBezTo>
                    <a:pt x="352" y="101"/>
                    <a:pt x="324" y="54"/>
                    <a:pt x="280" y="26"/>
                  </a:cubicBezTo>
                  <a:cubicBezTo>
                    <a:pt x="259" y="12"/>
                    <a:pt x="233" y="4"/>
                    <a:pt x="208" y="1"/>
                  </a:cubicBezTo>
                  <a:cubicBezTo>
                    <a:pt x="183" y="-1"/>
                    <a:pt x="158" y="1"/>
                    <a:pt x="134" y="7"/>
                  </a:cubicBezTo>
                  <a:cubicBezTo>
                    <a:pt x="87" y="19"/>
                    <a:pt x="42" y="39"/>
                    <a:pt x="0" y="6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4" name="Google Shape;2784;p49"/>
            <p:cNvSpPr/>
            <p:nvPr/>
          </p:nvSpPr>
          <p:spPr>
            <a:xfrm flipH="1">
              <a:off x="-1812242" y="4420584"/>
              <a:ext cx="217375" cy="250063"/>
            </a:xfrm>
            <a:custGeom>
              <a:rect b="b" l="l" r="r" t="t"/>
              <a:pathLst>
                <a:path extrusionOk="0" h="765" w="665">
                  <a:moveTo>
                    <a:pt x="658" y="266"/>
                  </a:moveTo>
                  <a:cubicBezTo>
                    <a:pt x="664" y="217"/>
                    <a:pt x="670" y="167"/>
                    <a:pt x="658" y="116"/>
                  </a:cubicBezTo>
                  <a:cubicBezTo>
                    <a:pt x="652" y="91"/>
                    <a:pt x="641" y="67"/>
                    <a:pt x="624" y="47"/>
                  </a:cubicBezTo>
                  <a:cubicBezTo>
                    <a:pt x="607" y="26"/>
                    <a:pt x="585" y="10"/>
                    <a:pt x="558" y="3"/>
                  </a:cubicBezTo>
                  <a:cubicBezTo>
                    <a:pt x="531" y="-4"/>
                    <a:pt x="502" y="1"/>
                    <a:pt x="478" y="12"/>
                  </a:cubicBezTo>
                  <a:cubicBezTo>
                    <a:pt x="453" y="23"/>
                    <a:pt x="432" y="41"/>
                    <a:pt x="417" y="64"/>
                  </a:cubicBezTo>
                  <a:cubicBezTo>
                    <a:pt x="385" y="107"/>
                    <a:pt x="376" y="162"/>
                    <a:pt x="372" y="212"/>
                  </a:cubicBezTo>
                  <a:lnTo>
                    <a:pt x="400" y="207"/>
                  </a:lnTo>
                  <a:cubicBezTo>
                    <a:pt x="389" y="184"/>
                    <a:pt x="367" y="172"/>
                    <a:pt x="345" y="169"/>
                  </a:cubicBezTo>
                  <a:cubicBezTo>
                    <a:pt x="334" y="167"/>
                    <a:pt x="323" y="167"/>
                    <a:pt x="312" y="170"/>
                  </a:cubicBezTo>
                  <a:cubicBezTo>
                    <a:pt x="301" y="172"/>
                    <a:pt x="292" y="177"/>
                    <a:pt x="283" y="183"/>
                  </a:cubicBezTo>
                  <a:cubicBezTo>
                    <a:pt x="265" y="194"/>
                    <a:pt x="251" y="207"/>
                    <a:pt x="238" y="223"/>
                  </a:cubicBezTo>
                  <a:cubicBezTo>
                    <a:pt x="226" y="238"/>
                    <a:pt x="216" y="256"/>
                    <a:pt x="208" y="273"/>
                  </a:cubicBezTo>
                  <a:cubicBezTo>
                    <a:pt x="192" y="309"/>
                    <a:pt x="184" y="348"/>
                    <a:pt x="185" y="387"/>
                  </a:cubicBezTo>
                  <a:cubicBezTo>
                    <a:pt x="186" y="406"/>
                    <a:pt x="189" y="425"/>
                    <a:pt x="193" y="444"/>
                  </a:cubicBezTo>
                  <a:cubicBezTo>
                    <a:pt x="199" y="463"/>
                    <a:pt x="206" y="481"/>
                    <a:pt x="215" y="498"/>
                  </a:cubicBezTo>
                  <a:lnTo>
                    <a:pt x="231" y="480"/>
                  </a:lnTo>
                  <a:cubicBezTo>
                    <a:pt x="193" y="466"/>
                    <a:pt x="151" y="468"/>
                    <a:pt x="114" y="481"/>
                  </a:cubicBezTo>
                  <a:cubicBezTo>
                    <a:pt x="76" y="494"/>
                    <a:pt x="43" y="520"/>
                    <a:pt x="23" y="554"/>
                  </a:cubicBezTo>
                  <a:cubicBezTo>
                    <a:pt x="2" y="588"/>
                    <a:pt x="-4" y="629"/>
                    <a:pt x="3" y="667"/>
                  </a:cubicBezTo>
                  <a:cubicBezTo>
                    <a:pt x="9" y="705"/>
                    <a:pt x="27" y="741"/>
                    <a:pt x="56" y="765"/>
                  </a:cubicBezTo>
                  <a:cubicBezTo>
                    <a:pt x="30" y="738"/>
                    <a:pt x="15" y="702"/>
                    <a:pt x="12" y="666"/>
                  </a:cubicBezTo>
                  <a:cubicBezTo>
                    <a:pt x="9" y="630"/>
                    <a:pt x="17" y="592"/>
                    <a:pt x="37" y="563"/>
                  </a:cubicBezTo>
                  <a:cubicBezTo>
                    <a:pt x="56" y="534"/>
                    <a:pt x="87" y="512"/>
                    <a:pt x="121" y="502"/>
                  </a:cubicBezTo>
                  <a:cubicBezTo>
                    <a:pt x="154" y="491"/>
                    <a:pt x="191" y="492"/>
                    <a:pt x="222" y="504"/>
                  </a:cubicBezTo>
                  <a:lnTo>
                    <a:pt x="254" y="516"/>
                  </a:lnTo>
                  <a:lnTo>
                    <a:pt x="238" y="486"/>
                  </a:lnTo>
                  <a:cubicBezTo>
                    <a:pt x="230" y="471"/>
                    <a:pt x="224" y="454"/>
                    <a:pt x="220" y="438"/>
                  </a:cubicBezTo>
                  <a:cubicBezTo>
                    <a:pt x="216" y="420"/>
                    <a:pt x="214" y="404"/>
                    <a:pt x="213" y="386"/>
                  </a:cubicBezTo>
                  <a:cubicBezTo>
                    <a:pt x="213" y="351"/>
                    <a:pt x="220" y="317"/>
                    <a:pt x="235" y="285"/>
                  </a:cubicBezTo>
                  <a:cubicBezTo>
                    <a:pt x="242" y="270"/>
                    <a:pt x="251" y="255"/>
                    <a:pt x="262" y="241"/>
                  </a:cubicBezTo>
                  <a:cubicBezTo>
                    <a:pt x="273" y="228"/>
                    <a:pt x="285" y="216"/>
                    <a:pt x="298" y="208"/>
                  </a:cubicBezTo>
                  <a:cubicBezTo>
                    <a:pt x="312" y="200"/>
                    <a:pt x="327" y="195"/>
                    <a:pt x="341" y="198"/>
                  </a:cubicBezTo>
                  <a:cubicBezTo>
                    <a:pt x="356" y="200"/>
                    <a:pt x="368" y="207"/>
                    <a:pt x="374" y="219"/>
                  </a:cubicBezTo>
                  <a:lnTo>
                    <a:pt x="398" y="273"/>
                  </a:lnTo>
                  <a:lnTo>
                    <a:pt x="401" y="214"/>
                  </a:lnTo>
                  <a:cubicBezTo>
                    <a:pt x="403" y="165"/>
                    <a:pt x="412" y="116"/>
                    <a:pt x="437" y="78"/>
                  </a:cubicBezTo>
                  <a:cubicBezTo>
                    <a:pt x="450" y="59"/>
                    <a:pt x="468" y="43"/>
                    <a:pt x="488" y="33"/>
                  </a:cubicBezTo>
                  <a:cubicBezTo>
                    <a:pt x="508" y="22"/>
                    <a:pt x="531" y="18"/>
                    <a:pt x="553" y="23"/>
                  </a:cubicBezTo>
                  <a:cubicBezTo>
                    <a:pt x="575" y="28"/>
                    <a:pt x="596" y="40"/>
                    <a:pt x="611" y="58"/>
                  </a:cubicBezTo>
                  <a:cubicBezTo>
                    <a:pt x="627" y="75"/>
                    <a:pt x="639" y="96"/>
                    <a:pt x="647" y="119"/>
                  </a:cubicBezTo>
                  <a:cubicBezTo>
                    <a:pt x="661" y="166"/>
                    <a:pt x="659" y="217"/>
                    <a:pt x="658" y="26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5" name="Google Shape;2785;p49"/>
            <p:cNvSpPr/>
            <p:nvPr/>
          </p:nvSpPr>
          <p:spPr>
            <a:xfrm flipH="1">
              <a:off x="-2704625" y="4785710"/>
              <a:ext cx="845965" cy="664547"/>
            </a:xfrm>
            <a:custGeom>
              <a:rect b="b" l="l" r="r" t="t"/>
              <a:pathLst>
                <a:path extrusionOk="0" h="2033" w="2588">
                  <a:moveTo>
                    <a:pt x="1693" y="91"/>
                  </a:moveTo>
                  <a:cubicBezTo>
                    <a:pt x="1742" y="162"/>
                    <a:pt x="1685" y="337"/>
                    <a:pt x="1685" y="337"/>
                  </a:cubicBezTo>
                  <a:cubicBezTo>
                    <a:pt x="1685" y="337"/>
                    <a:pt x="1837" y="288"/>
                    <a:pt x="1948" y="384"/>
                  </a:cubicBezTo>
                  <a:cubicBezTo>
                    <a:pt x="2019" y="445"/>
                    <a:pt x="2045" y="552"/>
                    <a:pt x="2018" y="642"/>
                  </a:cubicBezTo>
                  <a:cubicBezTo>
                    <a:pt x="2122" y="612"/>
                    <a:pt x="2271" y="546"/>
                    <a:pt x="2395" y="655"/>
                  </a:cubicBezTo>
                  <a:cubicBezTo>
                    <a:pt x="2511" y="758"/>
                    <a:pt x="2419" y="912"/>
                    <a:pt x="2419" y="912"/>
                  </a:cubicBezTo>
                  <a:cubicBezTo>
                    <a:pt x="2419" y="912"/>
                    <a:pt x="2573" y="973"/>
                    <a:pt x="2522" y="1149"/>
                  </a:cubicBezTo>
                  <a:cubicBezTo>
                    <a:pt x="2477" y="1301"/>
                    <a:pt x="2323" y="1285"/>
                    <a:pt x="2323" y="1285"/>
                  </a:cubicBezTo>
                  <a:cubicBezTo>
                    <a:pt x="2323" y="1285"/>
                    <a:pt x="2670" y="1465"/>
                    <a:pt x="2569" y="1723"/>
                  </a:cubicBezTo>
                  <a:cubicBezTo>
                    <a:pt x="2508" y="1881"/>
                    <a:pt x="2292" y="1820"/>
                    <a:pt x="2292" y="1820"/>
                  </a:cubicBezTo>
                  <a:cubicBezTo>
                    <a:pt x="2292" y="1820"/>
                    <a:pt x="2086" y="2007"/>
                    <a:pt x="1977" y="1767"/>
                  </a:cubicBezTo>
                  <a:cubicBezTo>
                    <a:pt x="1998" y="1862"/>
                    <a:pt x="1924" y="1961"/>
                    <a:pt x="1831" y="1985"/>
                  </a:cubicBezTo>
                  <a:cubicBezTo>
                    <a:pt x="1652" y="2032"/>
                    <a:pt x="1573" y="1888"/>
                    <a:pt x="1573" y="1888"/>
                  </a:cubicBezTo>
                  <a:cubicBezTo>
                    <a:pt x="1573" y="1888"/>
                    <a:pt x="1524" y="2056"/>
                    <a:pt x="1318" y="2031"/>
                  </a:cubicBezTo>
                  <a:cubicBezTo>
                    <a:pt x="1130" y="2007"/>
                    <a:pt x="1127" y="1810"/>
                    <a:pt x="1127" y="1810"/>
                  </a:cubicBezTo>
                  <a:cubicBezTo>
                    <a:pt x="1127" y="1810"/>
                    <a:pt x="1033" y="1942"/>
                    <a:pt x="829" y="1934"/>
                  </a:cubicBezTo>
                  <a:cubicBezTo>
                    <a:pt x="720" y="1929"/>
                    <a:pt x="608" y="1745"/>
                    <a:pt x="608" y="1745"/>
                  </a:cubicBezTo>
                  <a:cubicBezTo>
                    <a:pt x="608" y="1745"/>
                    <a:pt x="376" y="1823"/>
                    <a:pt x="257" y="1803"/>
                  </a:cubicBezTo>
                  <a:cubicBezTo>
                    <a:pt x="139" y="1781"/>
                    <a:pt x="26" y="1696"/>
                    <a:pt x="2" y="1579"/>
                  </a:cubicBezTo>
                  <a:cubicBezTo>
                    <a:pt x="-22" y="1461"/>
                    <a:pt x="191" y="1329"/>
                    <a:pt x="191" y="1329"/>
                  </a:cubicBezTo>
                  <a:cubicBezTo>
                    <a:pt x="191" y="1329"/>
                    <a:pt x="121" y="1326"/>
                    <a:pt x="98" y="1195"/>
                  </a:cubicBezTo>
                  <a:cubicBezTo>
                    <a:pt x="73" y="1046"/>
                    <a:pt x="210" y="1017"/>
                    <a:pt x="210" y="1017"/>
                  </a:cubicBezTo>
                  <a:cubicBezTo>
                    <a:pt x="210" y="1017"/>
                    <a:pt x="98" y="901"/>
                    <a:pt x="185" y="760"/>
                  </a:cubicBezTo>
                  <a:cubicBezTo>
                    <a:pt x="236" y="675"/>
                    <a:pt x="420" y="667"/>
                    <a:pt x="420" y="667"/>
                  </a:cubicBezTo>
                  <a:cubicBezTo>
                    <a:pt x="420" y="667"/>
                    <a:pt x="340" y="283"/>
                    <a:pt x="680" y="166"/>
                  </a:cubicBezTo>
                  <a:cubicBezTo>
                    <a:pt x="833" y="113"/>
                    <a:pt x="990" y="226"/>
                    <a:pt x="990" y="226"/>
                  </a:cubicBezTo>
                  <a:cubicBezTo>
                    <a:pt x="990" y="226"/>
                    <a:pt x="987" y="101"/>
                    <a:pt x="1118" y="53"/>
                  </a:cubicBezTo>
                  <a:cubicBezTo>
                    <a:pt x="1203" y="22"/>
                    <a:pt x="1273" y="92"/>
                    <a:pt x="1273" y="92"/>
                  </a:cubicBezTo>
                  <a:cubicBezTo>
                    <a:pt x="1273" y="92"/>
                    <a:pt x="1554" y="-114"/>
                    <a:pt x="1693" y="9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6" name="Google Shape;2786;p49"/>
            <p:cNvSpPr/>
            <p:nvPr/>
          </p:nvSpPr>
          <p:spPr>
            <a:xfrm flipH="1">
              <a:off x="-2655267" y="5190716"/>
              <a:ext cx="276540" cy="161806"/>
            </a:xfrm>
            <a:custGeom>
              <a:rect b="b" l="l" r="r" t="t"/>
              <a:pathLst>
                <a:path extrusionOk="0" h="495" w="846">
                  <a:moveTo>
                    <a:pt x="819" y="238"/>
                  </a:moveTo>
                  <a:cubicBezTo>
                    <a:pt x="855" y="293"/>
                    <a:pt x="857" y="376"/>
                    <a:pt x="806" y="417"/>
                  </a:cubicBezTo>
                  <a:cubicBezTo>
                    <a:pt x="779" y="438"/>
                    <a:pt x="743" y="445"/>
                    <a:pt x="710" y="438"/>
                  </a:cubicBezTo>
                  <a:cubicBezTo>
                    <a:pt x="677" y="432"/>
                    <a:pt x="647" y="414"/>
                    <a:pt x="622" y="392"/>
                  </a:cubicBezTo>
                  <a:cubicBezTo>
                    <a:pt x="629" y="428"/>
                    <a:pt x="621" y="472"/>
                    <a:pt x="588" y="489"/>
                  </a:cubicBezTo>
                  <a:cubicBezTo>
                    <a:pt x="566" y="500"/>
                    <a:pt x="539" y="495"/>
                    <a:pt x="518" y="483"/>
                  </a:cubicBezTo>
                  <a:cubicBezTo>
                    <a:pt x="497" y="470"/>
                    <a:pt x="481" y="450"/>
                    <a:pt x="465" y="432"/>
                  </a:cubicBezTo>
                  <a:cubicBezTo>
                    <a:pt x="441" y="455"/>
                    <a:pt x="400" y="450"/>
                    <a:pt x="373" y="430"/>
                  </a:cubicBezTo>
                  <a:cubicBezTo>
                    <a:pt x="347" y="409"/>
                    <a:pt x="331" y="378"/>
                    <a:pt x="317" y="349"/>
                  </a:cubicBezTo>
                  <a:cubicBezTo>
                    <a:pt x="313" y="381"/>
                    <a:pt x="308" y="415"/>
                    <a:pt x="289" y="441"/>
                  </a:cubicBezTo>
                  <a:cubicBezTo>
                    <a:pt x="267" y="472"/>
                    <a:pt x="228" y="488"/>
                    <a:pt x="189" y="489"/>
                  </a:cubicBezTo>
                  <a:cubicBezTo>
                    <a:pt x="104" y="493"/>
                    <a:pt x="20" y="431"/>
                    <a:pt x="0" y="348"/>
                  </a:cubicBezTo>
                  <a:cubicBezTo>
                    <a:pt x="17" y="390"/>
                    <a:pt x="71" y="410"/>
                    <a:pt x="114" y="399"/>
                  </a:cubicBezTo>
                  <a:cubicBezTo>
                    <a:pt x="159" y="387"/>
                    <a:pt x="193" y="351"/>
                    <a:pt x="212" y="310"/>
                  </a:cubicBezTo>
                  <a:cubicBezTo>
                    <a:pt x="232" y="269"/>
                    <a:pt x="239" y="222"/>
                    <a:pt x="247" y="178"/>
                  </a:cubicBezTo>
                  <a:cubicBezTo>
                    <a:pt x="286" y="228"/>
                    <a:pt x="326" y="278"/>
                    <a:pt x="384" y="304"/>
                  </a:cubicBezTo>
                  <a:cubicBezTo>
                    <a:pt x="441" y="329"/>
                    <a:pt x="521" y="318"/>
                    <a:pt x="551" y="264"/>
                  </a:cubicBezTo>
                  <a:cubicBezTo>
                    <a:pt x="562" y="276"/>
                    <a:pt x="584" y="271"/>
                    <a:pt x="593" y="257"/>
                  </a:cubicBezTo>
                  <a:cubicBezTo>
                    <a:pt x="602" y="243"/>
                    <a:pt x="600" y="225"/>
                    <a:pt x="595" y="210"/>
                  </a:cubicBezTo>
                  <a:cubicBezTo>
                    <a:pt x="583" y="178"/>
                    <a:pt x="555" y="153"/>
                    <a:pt x="523" y="145"/>
                  </a:cubicBezTo>
                  <a:cubicBezTo>
                    <a:pt x="567" y="109"/>
                    <a:pt x="563" y="31"/>
                    <a:pt x="515" y="0"/>
                  </a:cubicBezTo>
                  <a:cubicBezTo>
                    <a:pt x="548" y="5"/>
                    <a:pt x="579" y="20"/>
                    <a:pt x="598" y="46"/>
                  </a:cubicBezTo>
                  <a:cubicBezTo>
                    <a:pt x="618" y="72"/>
                    <a:pt x="621" y="108"/>
                    <a:pt x="604" y="136"/>
                  </a:cubicBezTo>
                  <a:cubicBezTo>
                    <a:pt x="684" y="101"/>
                    <a:pt x="776" y="173"/>
                    <a:pt x="819" y="23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7" name="Google Shape;2787;p49"/>
            <p:cNvSpPr/>
            <p:nvPr/>
          </p:nvSpPr>
          <p:spPr>
            <a:xfrm flipH="1">
              <a:off x="-2213978" y="5101477"/>
              <a:ext cx="265753" cy="262812"/>
            </a:xfrm>
            <a:custGeom>
              <a:rect b="b" l="l" r="r" t="t"/>
              <a:pathLst>
                <a:path extrusionOk="0" h="804" w="813">
                  <a:moveTo>
                    <a:pt x="576" y="618"/>
                  </a:moveTo>
                  <a:cubicBezTo>
                    <a:pt x="520" y="600"/>
                    <a:pt x="475" y="542"/>
                    <a:pt x="488" y="486"/>
                  </a:cubicBezTo>
                  <a:cubicBezTo>
                    <a:pt x="459" y="521"/>
                    <a:pt x="399" y="515"/>
                    <a:pt x="367" y="484"/>
                  </a:cubicBezTo>
                  <a:cubicBezTo>
                    <a:pt x="336" y="452"/>
                    <a:pt x="327" y="403"/>
                    <a:pt x="327" y="358"/>
                  </a:cubicBezTo>
                  <a:cubicBezTo>
                    <a:pt x="281" y="383"/>
                    <a:pt x="220" y="368"/>
                    <a:pt x="182" y="331"/>
                  </a:cubicBezTo>
                  <a:cubicBezTo>
                    <a:pt x="144" y="295"/>
                    <a:pt x="126" y="242"/>
                    <a:pt x="121" y="190"/>
                  </a:cubicBezTo>
                  <a:cubicBezTo>
                    <a:pt x="112" y="117"/>
                    <a:pt x="134" y="28"/>
                    <a:pt x="203" y="0"/>
                  </a:cubicBezTo>
                  <a:cubicBezTo>
                    <a:pt x="137" y="4"/>
                    <a:pt x="81" y="52"/>
                    <a:pt x="45" y="107"/>
                  </a:cubicBezTo>
                  <a:cubicBezTo>
                    <a:pt x="17" y="152"/>
                    <a:pt x="-2" y="204"/>
                    <a:pt x="0" y="257"/>
                  </a:cubicBezTo>
                  <a:cubicBezTo>
                    <a:pt x="2" y="309"/>
                    <a:pt x="28" y="362"/>
                    <a:pt x="73" y="390"/>
                  </a:cubicBezTo>
                  <a:cubicBezTo>
                    <a:pt x="28" y="419"/>
                    <a:pt x="7" y="479"/>
                    <a:pt x="22" y="530"/>
                  </a:cubicBezTo>
                  <a:cubicBezTo>
                    <a:pt x="36" y="581"/>
                    <a:pt x="83" y="621"/>
                    <a:pt x="135" y="631"/>
                  </a:cubicBezTo>
                  <a:cubicBezTo>
                    <a:pt x="187" y="642"/>
                    <a:pt x="243" y="625"/>
                    <a:pt x="283" y="591"/>
                  </a:cubicBezTo>
                  <a:cubicBezTo>
                    <a:pt x="298" y="634"/>
                    <a:pt x="333" y="669"/>
                    <a:pt x="376" y="685"/>
                  </a:cubicBezTo>
                  <a:cubicBezTo>
                    <a:pt x="419" y="701"/>
                    <a:pt x="468" y="696"/>
                    <a:pt x="507" y="672"/>
                  </a:cubicBezTo>
                  <a:cubicBezTo>
                    <a:pt x="490" y="719"/>
                    <a:pt x="535" y="767"/>
                    <a:pt x="582" y="786"/>
                  </a:cubicBezTo>
                  <a:cubicBezTo>
                    <a:pt x="621" y="803"/>
                    <a:pt x="666" y="810"/>
                    <a:pt x="706" y="795"/>
                  </a:cubicBezTo>
                  <a:cubicBezTo>
                    <a:pt x="750" y="779"/>
                    <a:pt x="780" y="738"/>
                    <a:pt x="795" y="694"/>
                  </a:cubicBezTo>
                  <a:cubicBezTo>
                    <a:pt x="811" y="650"/>
                    <a:pt x="813" y="603"/>
                    <a:pt x="813" y="556"/>
                  </a:cubicBezTo>
                  <a:cubicBezTo>
                    <a:pt x="813" y="606"/>
                    <a:pt x="771" y="614"/>
                    <a:pt x="733" y="617"/>
                  </a:cubicBezTo>
                  <a:cubicBezTo>
                    <a:pt x="681" y="622"/>
                    <a:pt x="628" y="636"/>
                    <a:pt x="576" y="61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8" name="Google Shape;2788;p49"/>
            <p:cNvSpPr/>
            <p:nvPr/>
          </p:nvSpPr>
          <p:spPr>
            <a:xfrm flipH="1">
              <a:off x="-2512747" y="4846510"/>
              <a:ext cx="209203" cy="267388"/>
            </a:xfrm>
            <a:custGeom>
              <a:rect b="b" l="l" r="r" t="t"/>
              <a:pathLst>
                <a:path extrusionOk="0" h="818" w="640">
                  <a:moveTo>
                    <a:pt x="160" y="17"/>
                  </a:moveTo>
                  <a:cubicBezTo>
                    <a:pt x="181" y="36"/>
                    <a:pt x="188" y="67"/>
                    <a:pt x="193" y="95"/>
                  </a:cubicBezTo>
                  <a:cubicBezTo>
                    <a:pt x="198" y="128"/>
                    <a:pt x="199" y="169"/>
                    <a:pt x="171" y="187"/>
                  </a:cubicBezTo>
                  <a:cubicBezTo>
                    <a:pt x="238" y="167"/>
                    <a:pt x="316" y="192"/>
                    <a:pt x="359" y="247"/>
                  </a:cubicBezTo>
                  <a:cubicBezTo>
                    <a:pt x="372" y="262"/>
                    <a:pt x="382" y="281"/>
                    <a:pt x="380" y="301"/>
                  </a:cubicBezTo>
                  <a:cubicBezTo>
                    <a:pt x="378" y="321"/>
                    <a:pt x="360" y="339"/>
                    <a:pt x="340" y="335"/>
                  </a:cubicBezTo>
                  <a:cubicBezTo>
                    <a:pt x="396" y="336"/>
                    <a:pt x="455" y="349"/>
                    <a:pt x="494" y="389"/>
                  </a:cubicBezTo>
                  <a:cubicBezTo>
                    <a:pt x="524" y="420"/>
                    <a:pt x="537" y="464"/>
                    <a:pt x="546" y="507"/>
                  </a:cubicBezTo>
                  <a:cubicBezTo>
                    <a:pt x="550" y="529"/>
                    <a:pt x="554" y="554"/>
                    <a:pt x="544" y="574"/>
                  </a:cubicBezTo>
                  <a:cubicBezTo>
                    <a:pt x="534" y="596"/>
                    <a:pt x="506" y="609"/>
                    <a:pt x="487" y="596"/>
                  </a:cubicBezTo>
                  <a:cubicBezTo>
                    <a:pt x="539" y="588"/>
                    <a:pt x="597" y="610"/>
                    <a:pt x="625" y="655"/>
                  </a:cubicBezTo>
                  <a:cubicBezTo>
                    <a:pt x="653" y="701"/>
                    <a:pt x="642" y="767"/>
                    <a:pt x="599" y="798"/>
                  </a:cubicBezTo>
                  <a:cubicBezTo>
                    <a:pt x="577" y="812"/>
                    <a:pt x="552" y="817"/>
                    <a:pt x="527" y="818"/>
                  </a:cubicBezTo>
                  <a:cubicBezTo>
                    <a:pt x="480" y="820"/>
                    <a:pt x="433" y="807"/>
                    <a:pt x="393" y="782"/>
                  </a:cubicBezTo>
                  <a:cubicBezTo>
                    <a:pt x="436" y="791"/>
                    <a:pt x="493" y="792"/>
                    <a:pt x="512" y="752"/>
                  </a:cubicBezTo>
                  <a:cubicBezTo>
                    <a:pt x="527" y="722"/>
                    <a:pt x="509" y="684"/>
                    <a:pt x="480" y="666"/>
                  </a:cubicBezTo>
                  <a:cubicBezTo>
                    <a:pt x="452" y="648"/>
                    <a:pt x="417" y="644"/>
                    <a:pt x="383" y="642"/>
                  </a:cubicBezTo>
                  <a:cubicBezTo>
                    <a:pt x="413" y="618"/>
                    <a:pt x="446" y="589"/>
                    <a:pt x="446" y="550"/>
                  </a:cubicBezTo>
                  <a:cubicBezTo>
                    <a:pt x="447" y="516"/>
                    <a:pt x="420" y="487"/>
                    <a:pt x="389" y="471"/>
                  </a:cubicBezTo>
                  <a:cubicBezTo>
                    <a:pt x="344" y="447"/>
                    <a:pt x="287" y="446"/>
                    <a:pt x="240" y="467"/>
                  </a:cubicBezTo>
                  <a:cubicBezTo>
                    <a:pt x="268" y="424"/>
                    <a:pt x="262" y="361"/>
                    <a:pt x="225" y="324"/>
                  </a:cubicBezTo>
                  <a:cubicBezTo>
                    <a:pt x="189" y="288"/>
                    <a:pt x="126" y="282"/>
                    <a:pt x="83" y="311"/>
                  </a:cubicBezTo>
                  <a:cubicBezTo>
                    <a:pt x="93" y="277"/>
                    <a:pt x="101" y="242"/>
                    <a:pt x="98" y="207"/>
                  </a:cubicBezTo>
                  <a:cubicBezTo>
                    <a:pt x="96" y="178"/>
                    <a:pt x="86" y="146"/>
                    <a:pt x="63" y="124"/>
                  </a:cubicBezTo>
                  <a:cubicBezTo>
                    <a:pt x="41" y="104"/>
                    <a:pt x="-2" y="108"/>
                    <a:pt x="0" y="71"/>
                  </a:cubicBezTo>
                  <a:cubicBezTo>
                    <a:pt x="4" y="8"/>
                    <a:pt x="118" y="-21"/>
                    <a:pt x="160" y="1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89" name="Google Shape;2789;p49"/>
            <p:cNvSpPr/>
            <p:nvPr/>
          </p:nvSpPr>
          <p:spPr>
            <a:xfrm flipH="1">
              <a:off x="-2426124" y="5138088"/>
              <a:ext cx="158864" cy="161806"/>
            </a:xfrm>
            <a:custGeom>
              <a:rect b="b" l="l" r="r" t="t"/>
              <a:pathLst>
                <a:path extrusionOk="0" h="495" w="486">
                  <a:moveTo>
                    <a:pt x="258" y="0"/>
                  </a:moveTo>
                  <a:cubicBezTo>
                    <a:pt x="280" y="17"/>
                    <a:pt x="304" y="27"/>
                    <a:pt x="328" y="37"/>
                  </a:cubicBezTo>
                  <a:cubicBezTo>
                    <a:pt x="351" y="47"/>
                    <a:pt x="374" y="60"/>
                    <a:pt x="392" y="76"/>
                  </a:cubicBezTo>
                  <a:cubicBezTo>
                    <a:pt x="409" y="93"/>
                    <a:pt x="421" y="116"/>
                    <a:pt x="416" y="137"/>
                  </a:cubicBezTo>
                  <a:cubicBezTo>
                    <a:pt x="412" y="159"/>
                    <a:pt x="394" y="178"/>
                    <a:pt x="376" y="175"/>
                  </a:cubicBezTo>
                  <a:lnTo>
                    <a:pt x="372" y="199"/>
                  </a:lnTo>
                  <a:cubicBezTo>
                    <a:pt x="397" y="205"/>
                    <a:pt x="419" y="220"/>
                    <a:pt x="435" y="241"/>
                  </a:cubicBezTo>
                  <a:cubicBezTo>
                    <a:pt x="451" y="262"/>
                    <a:pt x="459" y="288"/>
                    <a:pt x="457" y="312"/>
                  </a:cubicBezTo>
                  <a:cubicBezTo>
                    <a:pt x="455" y="324"/>
                    <a:pt x="451" y="333"/>
                    <a:pt x="442" y="341"/>
                  </a:cubicBezTo>
                  <a:cubicBezTo>
                    <a:pt x="434" y="349"/>
                    <a:pt x="423" y="354"/>
                    <a:pt x="411" y="356"/>
                  </a:cubicBezTo>
                  <a:cubicBezTo>
                    <a:pt x="388" y="360"/>
                    <a:pt x="361" y="353"/>
                    <a:pt x="336" y="342"/>
                  </a:cubicBezTo>
                  <a:lnTo>
                    <a:pt x="285" y="320"/>
                  </a:lnTo>
                  <a:lnTo>
                    <a:pt x="318" y="363"/>
                  </a:lnTo>
                  <a:cubicBezTo>
                    <a:pt x="327" y="376"/>
                    <a:pt x="329" y="394"/>
                    <a:pt x="324" y="410"/>
                  </a:cubicBezTo>
                  <a:cubicBezTo>
                    <a:pt x="319" y="426"/>
                    <a:pt x="308" y="441"/>
                    <a:pt x="293" y="448"/>
                  </a:cubicBezTo>
                  <a:cubicBezTo>
                    <a:pt x="263" y="465"/>
                    <a:pt x="220" y="456"/>
                    <a:pt x="193" y="432"/>
                  </a:cubicBezTo>
                  <a:lnTo>
                    <a:pt x="182" y="423"/>
                  </a:lnTo>
                  <a:lnTo>
                    <a:pt x="176" y="434"/>
                  </a:lnTo>
                  <a:cubicBezTo>
                    <a:pt x="166" y="450"/>
                    <a:pt x="151" y="464"/>
                    <a:pt x="133" y="472"/>
                  </a:cubicBezTo>
                  <a:cubicBezTo>
                    <a:pt x="115" y="479"/>
                    <a:pt x="95" y="482"/>
                    <a:pt x="75" y="477"/>
                  </a:cubicBezTo>
                  <a:cubicBezTo>
                    <a:pt x="36" y="469"/>
                    <a:pt x="3" y="432"/>
                    <a:pt x="0" y="389"/>
                  </a:cubicBezTo>
                  <a:cubicBezTo>
                    <a:pt x="-2" y="432"/>
                    <a:pt x="28" y="476"/>
                    <a:pt x="72" y="490"/>
                  </a:cubicBezTo>
                  <a:cubicBezTo>
                    <a:pt x="94" y="497"/>
                    <a:pt x="118" y="496"/>
                    <a:pt x="140" y="488"/>
                  </a:cubicBezTo>
                  <a:cubicBezTo>
                    <a:pt x="161" y="481"/>
                    <a:pt x="181" y="466"/>
                    <a:pt x="195" y="446"/>
                  </a:cubicBezTo>
                  <a:lnTo>
                    <a:pt x="178" y="448"/>
                  </a:lnTo>
                  <a:cubicBezTo>
                    <a:pt x="194" y="464"/>
                    <a:pt x="215" y="475"/>
                    <a:pt x="237" y="480"/>
                  </a:cubicBezTo>
                  <a:cubicBezTo>
                    <a:pt x="259" y="485"/>
                    <a:pt x="284" y="483"/>
                    <a:pt x="305" y="472"/>
                  </a:cubicBezTo>
                  <a:cubicBezTo>
                    <a:pt x="328" y="461"/>
                    <a:pt x="343" y="441"/>
                    <a:pt x="351" y="418"/>
                  </a:cubicBezTo>
                  <a:cubicBezTo>
                    <a:pt x="358" y="396"/>
                    <a:pt x="357" y="368"/>
                    <a:pt x="341" y="347"/>
                  </a:cubicBezTo>
                  <a:lnTo>
                    <a:pt x="324" y="369"/>
                  </a:lnTo>
                  <a:cubicBezTo>
                    <a:pt x="351" y="380"/>
                    <a:pt x="383" y="391"/>
                    <a:pt x="417" y="385"/>
                  </a:cubicBezTo>
                  <a:cubicBezTo>
                    <a:pt x="433" y="382"/>
                    <a:pt x="450" y="375"/>
                    <a:pt x="462" y="363"/>
                  </a:cubicBezTo>
                  <a:cubicBezTo>
                    <a:pt x="476" y="351"/>
                    <a:pt x="484" y="332"/>
                    <a:pt x="486" y="315"/>
                  </a:cubicBezTo>
                  <a:cubicBezTo>
                    <a:pt x="489" y="282"/>
                    <a:pt x="477" y="250"/>
                    <a:pt x="457" y="224"/>
                  </a:cubicBezTo>
                  <a:cubicBezTo>
                    <a:pt x="437" y="199"/>
                    <a:pt x="408" y="181"/>
                    <a:pt x="376" y="175"/>
                  </a:cubicBezTo>
                  <a:lnTo>
                    <a:pt x="373" y="199"/>
                  </a:lnTo>
                  <a:cubicBezTo>
                    <a:pt x="390" y="201"/>
                    <a:pt x="406" y="193"/>
                    <a:pt x="417" y="181"/>
                  </a:cubicBezTo>
                  <a:cubicBezTo>
                    <a:pt x="428" y="170"/>
                    <a:pt x="434" y="156"/>
                    <a:pt x="437" y="141"/>
                  </a:cubicBezTo>
                  <a:cubicBezTo>
                    <a:pt x="439" y="126"/>
                    <a:pt x="435" y="110"/>
                    <a:pt x="429" y="98"/>
                  </a:cubicBezTo>
                  <a:cubicBezTo>
                    <a:pt x="422" y="85"/>
                    <a:pt x="413" y="74"/>
                    <a:pt x="402" y="65"/>
                  </a:cubicBezTo>
                  <a:cubicBezTo>
                    <a:pt x="381" y="47"/>
                    <a:pt x="356" y="38"/>
                    <a:pt x="330" y="29"/>
                  </a:cubicBezTo>
                  <a:cubicBezTo>
                    <a:pt x="306" y="21"/>
                    <a:pt x="282" y="14"/>
                    <a:pt x="258"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0" name="Google Shape;2790;p49"/>
            <p:cNvSpPr/>
            <p:nvPr/>
          </p:nvSpPr>
          <p:spPr>
            <a:xfrm flipH="1">
              <a:off x="-2621925" y="5003413"/>
              <a:ext cx="87277" cy="147096"/>
            </a:xfrm>
            <a:custGeom>
              <a:rect b="b" l="l" r="r" t="t"/>
              <a:pathLst>
                <a:path extrusionOk="0" h="450" w="267">
                  <a:moveTo>
                    <a:pt x="0" y="42"/>
                  </a:moveTo>
                  <a:cubicBezTo>
                    <a:pt x="27" y="32"/>
                    <a:pt x="56" y="22"/>
                    <a:pt x="85" y="18"/>
                  </a:cubicBezTo>
                  <a:cubicBezTo>
                    <a:pt x="113" y="13"/>
                    <a:pt x="143" y="17"/>
                    <a:pt x="164" y="33"/>
                  </a:cubicBezTo>
                  <a:cubicBezTo>
                    <a:pt x="186" y="49"/>
                    <a:pt x="199" y="75"/>
                    <a:pt x="203" y="101"/>
                  </a:cubicBezTo>
                  <a:cubicBezTo>
                    <a:pt x="205" y="114"/>
                    <a:pt x="204" y="127"/>
                    <a:pt x="199" y="136"/>
                  </a:cubicBezTo>
                  <a:cubicBezTo>
                    <a:pt x="194" y="145"/>
                    <a:pt x="184" y="152"/>
                    <a:pt x="177" y="150"/>
                  </a:cubicBezTo>
                  <a:lnTo>
                    <a:pt x="178" y="179"/>
                  </a:lnTo>
                  <a:cubicBezTo>
                    <a:pt x="192" y="175"/>
                    <a:pt x="210" y="184"/>
                    <a:pt x="220" y="198"/>
                  </a:cubicBezTo>
                  <a:cubicBezTo>
                    <a:pt x="230" y="211"/>
                    <a:pt x="235" y="231"/>
                    <a:pt x="237" y="251"/>
                  </a:cubicBezTo>
                  <a:cubicBezTo>
                    <a:pt x="238" y="261"/>
                    <a:pt x="239" y="272"/>
                    <a:pt x="238" y="280"/>
                  </a:cubicBezTo>
                  <a:cubicBezTo>
                    <a:pt x="237" y="287"/>
                    <a:pt x="234" y="293"/>
                    <a:pt x="228" y="297"/>
                  </a:cubicBezTo>
                  <a:cubicBezTo>
                    <a:pt x="216" y="306"/>
                    <a:pt x="194" y="307"/>
                    <a:pt x="174" y="305"/>
                  </a:cubicBezTo>
                  <a:lnTo>
                    <a:pt x="143" y="304"/>
                  </a:lnTo>
                  <a:lnTo>
                    <a:pt x="164" y="326"/>
                  </a:lnTo>
                  <a:cubicBezTo>
                    <a:pt x="176" y="338"/>
                    <a:pt x="187" y="353"/>
                    <a:pt x="194" y="369"/>
                  </a:cubicBezTo>
                  <a:cubicBezTo>
                    <a:pt x="202" y="385"/>
                    <a:pt x="208" y="403"/>
                    <a:pt x="210" y="419"/>
                  </a:cubicBezTo>
                  <a:cubicBezTo>
                    <a:pt x="211" y="427"/>
                    <a:pt x="209" y="432"/>
                    <a:pt x="202" y="435"/>
                  </a:cubicBezTo>
                  <a:cubicBezTo>
                    <a:pt x="195" y="438"/>
                    <a:pt x="185" y="439"/>
                    <a:pt x="176" y="441"/>
                  </a:cubicBezTo>
                  <a:cubicBezTo>
                    <a:pt x="158" y="444"/>
                    <a:pt x="140" y="445"/>
                    <a:pt x="120" y="446"/>
                  </a:cubicBezTo>
                  <a:cubicBezTo>
                    <a:pt x="139" y="449"/>
                    <a:pt x="158" y="450"/>
                    <a:pt x="177" y="450"/>
                  </a:cubicBezTo>
                  <a:cubicBezTo>
                    <a:pt x="187" y="449"/>
                    <a:pt x="196" y="450"/>
                    <a:pt x="206" y="446"/>
                  </a:cubicBezTo>
                  <a:cubicBezTo>
                    <a:pt x="212" y="445"/>
                    <a:pt x="217" y="441"/>
                    <a:pt x="221" y="436"/>
                  </a:cubicBezTo>
                  <a:cubicBezTo>
                    <a:pt x="224" y="430"/>
                    <a:pt x="225" y="424"/>
                    <a:pt x="226" y="419"/>
                  </a:cubicBezTo>
                  <a:cubicBezTo>
                    <a:pt x="224" y="398"/>
                    <a:pt x="220" y="380"/>
                    <a:pt x="213" y="361"/>
                  </a:cubicBezTo>
                  <a:cubicBezTo>
                    <a:pt x="205" y="342"/>
                    <a:pt x="195" y="325"/>
                    <a:pt x="183" y="310"/>
                  </a:cubicBezTo>
                  <a:lnTo>
                    <a:pt x="172" y="330"/>
                  </a:lnTo>
                  <a:cubicBezTo>
                    <a:pt x="183" y="331"/>
                    <a:pt x="195" y="332"/>
                    <a:pt x="207" y="331"/>
                  </a:cubicBezTo>
                  <a:cubicBezTo>
                    <a:pt x="219" y="330"/>
                    <a:pt x="232" y="327"/>
                    <a:pt x="244" y="320"/>
                  </a:cubicBezTo>
                  <a:cubicBezTo>
                    <a:pt x="256" y="312"/>
                    <a:pt x="265" y="297"/>
                    <a:pt x="266" y="284"/>
                  </a:cubicBezTo>
                  <a:cubicBezTo>
                    <a:pt x="268" y="270"/>
                    <a:pt x="267" y="259"/>
                    <a:pt x="266" y="248"/>
                  </a:cubicBezTo>
                  <a:cubicBezTo>
                    <a:pt x="264" y="225"/>
                    <a:pt x="259" y="201"/>
                    <a:pt x="243" y="179"/>
                  </a:cubicBezTo>
                  <a:cubicBezTo>
                    <a:pt x="235" y="169"/>
                    <a:pt x="225" y="161"/>
                    <a:pt x="213" y="155"/>
                  </a:cubicBezTo>
                  <a:cubicBezTo>
                    <a:pt x="201" y="150"/>
                    <a:pt x="186" y="147"/>
                    <a:pt x="172" y="150"/>
                  </a:cubicBezTo>
                  <a:lnTo>
                    <a:pt x="92" y="169"/>
                  </a:lnTo>
                  <a:lnTo>
                    <a:pt x="173" y="179"/>
                  </a:lnTo>
                  <a:cubicBezTo>
                    <a:pt x="185" y="181"/>
                    <a:pt x="196" y="177"/>
                    <a:pt x="204" y="172"/>
                  </a:cubicBezTo>
                  <a:cubicBezTo>
                    <a:pt x="213" y="166"/>
                    <a:pt x="219" y="158"/>
                    <a:pt x="224" y="149"/>
                  </a:cubicBezTo>
                  <a:cubicBezTo>
                    <a:pt x="232" y="131"/>
                    <a:pt x="232" y="113"/>
                    <a:pt x="229" y="97"/>
                  </a:cubicBezTo>
                  <a:cubicBezTo>
                    <a:pt x="223" y="64"/>
                    <a:pt x="205" y="34"/>
                    <a:pt x="176" y="16"/>
                  </a:cubicBezTo>
                  <a:cubicBezTo>
                    <a:pt x="147" y="-2"/>
                    <a:pt x="112" y="-3"/>
                    <a:pt x="82" y="5"/>
                  </a:cubicBezTo>
                  <a:cubicBezTo>
                    <a:pt x="53" y="13"/>
                    <a:pt x="26" y="27"/>
                    <a:pt x="0" y="4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1" name="Google Shape;2791;p49"/>
            <p:cNvSpPr/>
            <p:nvPr/>
          </p:nvSpPr>
          <p:spPr>
            <a:xfrm flipH="1">
              <a:off x="-2295045" y="4879852"/>
              <a:ext cx="136636" cy="157229"/>
            </a:xfrm>
            <a:custGeom>
              <a:rect b="b" l="l" r="r" t="t"/>
              <a:pathLst>
                <a:path extrusionOk="0" h="481" w="418">
                  <a:moveTo>
                    <a:pt x="412" y="170"/>
                  </a:moveTo>
                  <a:cubicBezTo>
                    <a:pt x="417" y="140"/>
                    <a:pt x="421" y="108"/>
                    <a:pt x="414" y="76"/>
                  </a:cubicBezTo>
                  <a:cubicBezTo>
                    <a:pt x="411" y="60"/>
                    <a:pt x="404" y="45"/>
                    <a:pt x="393" y="32"/>
                  </a:cubicBezTo>
                  <a:cubicBezTo>
                    <a:pt x="383" y="18"/>
                    <a:pt x="369" y="7"/>
                    <a:pt x="351" y="3"/>
                  </a:cubicBezTo>
                  <a:cubicBezTo>
                    <a:pt x="333" y="-2"/>
                    <a:pt x="314" y="0"/>
                    <a:pt x="298" y="8"/>
                  </a:cubicBezTo>
                  <a:cubicBezTo>
                    <a:pt x="282" y="15"/>
                    <a:pt x="268" y="27"/>
                    <a:pt x="258" y="41"/>
                  </a:cubicBezTo>
                  <a:cubicBezTo>
                    <a:pt x="237" y="70"/>
                    <a:pt x="231" y="104"/>
                    <a:pt x="229" y="136"/>
                  </a:cubicBezTo>
                  <a:lnTo>
                    <a:pt x="257" y="131"/>
                  </a:lnTo>
                  <a:cubicBezTo>
                    <a:pt x="240" y="98"/>
                    <a:pt x="198" y="98"/>
                    <a:pt x="175" y="113"/>
                  </a:cubicBezTo>
                  <a:cubicBezTo>
                    <a:pt x="164" y="121"/>
                    <a:pt x="154" y="130"/>
                    <a:pt x="146" y="140"/>
                  </a:cubicBezTo>
                  <a:cubicBezTo>
                    <a:pt x="139" y="150"/>
                    <a:pt x="132" y="161"/>
                    <a:pt x="127" y="172"/>
                  </a:cubicBezTo>
                  <a:cubicBezTo>
                    <a:pt x="117" y="195"/>
                    <a:pt x="112" y="221"/>
                    <a:pt x="112" y="245"/>
                  </a:cubicBezTo>
                  <a:cubicBezTo>
                    <a:pt x="114" y="270"/>
                    <a:pt x="120" y="295"/>
                    <a:pt x="132" y="317"/>
                  </a:cubicBezTo>
                  <a:lnTo>
                    <a:pt x="148" y="298"/>
                  </a:lnTo>
                  <a:cubicBezTo>
                    <a:pt x="123" y="289"/>
                    <a:pt x="96" y="291"/>
                    <a:pt x="72" y="300"/>
                  </a:cubicBezTo>
                  <a:cubicBezTo>
                    <a:pt x="48" y="309"/>
                    <a:pt x="27" y="326"/>
                    <a:pt x="14" y="347"/>
                  </a:cubicBezTo>
                  <a:cubicBezTo>
                    <a:pt x="-11" y="392"/>
                    <a:pt x="0" y="451"/>
                    <a:pt x="37" y="481"/>
                  </a:cubicBezTo>
                  <a:cubicBezTo>
                    <a:pt x="6" y="445"/>
                    <a:pt x="4" y="391"/>
                    <a:pt x="29" y="356"/>
                  </a:cubicBezTo>
                  <a:cubicBezTo>
                    <a:pt x="40" y="339"/>
                    <a:pt x="59" y="327"/>
                    <a:pt x="79" y="321"/>
                  </a:cubicBezTo>
                  <a:cubicBezTo>
                    <a:pt x="99" y="315"/>
                    <a:pt x="121" y="315"/>
                    <a:pt x="139" y="323"/>
                  </a:cubicBezTo>
                  <a:lnTo>
                    <a:pt x="172" y="335"/>
                  </a:lnTo>
                  <a:lnTo>
                    <a:pt x="155" y="304"/>
                  </a:lnTo>
                  <a:cubicBezTo>
                    <a:pt x="136" y="268"/>
                    <a:pt x="137" y="222"/>
                    <a:pt x="154" y="185"/>
                  </a:cubicBezTo>
                  <a:cubicBezTo>
                    <a:pt x="158" y="175"/>
                    <a:pt x="164" y="166"/>
                    <a:pt x="170" y="159"/>
                  </a:cubicBezTo>
                  <a:cubicBezTo>
                    <a:pt x="176" y="150"/>
                    <a:pt x="184" y="143"/>
                    <a:pt x="191" y="139"/>
                  </a:cubicBezTo>
                  <a:cubicBezTo>
                    <a:pt x="199" y="134"/>
                    <a:pt x="206" y="132"/>
                    <a:pt x="214" y="133"/>
                  </a:cubicBezTo>
                  <a:cubicBezTo>
                    <a:pt x="222" y="134"/>
                    <a:pt x="228" y="138"/>
                    <a:pt x="230" y="143"/>
                  </a:cubicBezTo>
                  <a:lnTo>
                    <a:pt x="255" y="198"/>
                  </a:lnTo>
                  <a:lnTo>
                    <a:pt x="258" y="138"/>
                  </a:lnTo>
                  <a:cubicBezTo>
                    <a:pt x="259" y="108"/>
                    <a:pt x="264" y="79"/>
                    <a:pt x="279" y="56"/>
                  </a:cubicBezTo>
                  <a:cubicBezTo>
                    <a:pt x="293" y="34"/>
                    <a:pt x="320" y="17"/>
                    <a:pt x="346" y="23"/>
                  </a:cubicBezTo>
                  <a:cubicBezTo>
                    <a:pt x="372" y="27"/>
                    <a:pt x="394" y="52"/>
                    <a:pt x="403" y="80"/>
                  </a:cubicBezTo>
                  <a:cubicBezTo>
                    <a:pt x="412" y="108"/>
                    <a:pt x="412" y="139"/>
                    <a:pt x="412" y="17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2" name="Google Shape;2792;p49"/>
            <p:cNvSpPr/>
            <p:nvPr/>
          </p:nvSpPr>
          <p:spPr>
            <a:xfrm flipH="1">
              <a:off x="-2641538" y="4911233"/>
              <a:ext cx="146115" cy="94795"/>
            </a:xfrm>
            <a:custGeom>
              <a:rect b="b" l="l" r="r" t="t"/>
              <a:pathLst>
                <a:path extrusionOk="0" h="290" w="447">
                  <a:moveTo>
                    <a:pt x="0" y="0"/>
                  </a:moveTo>
                  <a:cubicBezTo>
                    <a:pt x="15" y="18"/>
                    <a:pt x="27" y="38"/>
                    <a:pt x="37" y="59"/>
                  </a:cubicBezTo>
                  <a:cubicBezTo>
                    <a:pt x="46" y="79"/>
                    <a:pt x="53" y="101"/>
                    <a:pt x="57" y="123"/>
                  </a:cubicBezTo>
                  <a:cubicBezTo>
                    <a:pt x="61" y="145"/>
                    <a:pt x="62" y="166"/>
                    <a:pt x="61" y="188"/>
                  </a:cubicBezTo>
                  <a:cubicBezTo>
                    <a:pt x="60" y="210"/>
                    <a:pt x="55" y="231"/>
                    <a:pt x="49" y="251"/>
                  </a:cubicBezTo>
                  <a:lnTo>
                    <a:pt x="37" y="290"/>
                  </a:lnTo>
                  <a:lnTo>
                    <a:pt x="75" y="279"/>
                  </a:lnTo>
                  <a:lnTo>
                    <a:pt x="171" y="251"/>
                  </a:lnTo>
                  <a:cubicBezTo>
                    <a:pt x="202" y="242"/>
                    <a:pt x="232" y="234"/>
                    <a:pt x="264" y="231"/>
                  </a:cubicBezTo>
                  <a:cubicBezTo>
                    <a:pt x="295" y="227"/>
                    <a:pt x="326" y="228"/>
                    <a:pt x="357" y="234"/>
                  </a:cubicBezTo>
                  <a:cubicBezTo>
                    <a:pt x="388" y="240"/>
                    <a:pt x="418" y="254"/>
                    <a:pt x="447" y="271"/>
                  </a:cubicBezTo>
                  <a:cubicBezTo>
                    <a:pt x="425" y="246"/>
                    <a:pt x="397" y="224"/>
                    <a:pt x="364" y="211"/>
                  </a:cubicBezTo>
                  <a:cubicBezTo>
                    <a:pt x="332" y="197"/>
                    <a:pt x="296" y="192"/>
                    <a:pt x="261" y="193"/>
                  </a:cubicBezTo>
                  <a:cubicBezTo>
                    <a:pt x="226" y="193"/>
                    <a:pt x="192" y="199"/>
                    <a:pt x="159" y="208"/>
                  </a:cubicBezTo>
                  <a:cubicBezTo>
                    <a:pt x="126" y="217"/>
                    <a:pt x="95" y="228"/>
                    <a:pt x="63" y="237"/>
                  </a:cubicBezTo>
                  <a:lnTo>
                    <a:pt x="90" y="264"/>
                  </a:lnTo>
                  <a:cubicBezTo>
                    <a:pt x="98" y="240"/>
                    <a:pt x="100" y="214"/>
                    <a:pt x="100" y="189"/>
                  </a:cubicBezTo>
                  <a:cubicBezTo>
                    <a:pt x="100" y="164"/>
                    <a:pt x="95" y="139"/>
                    <a:pt x="87" y="115"/>
                  </a:cubicBezTo>
                  <a:cubicBezTo>
                    <a:pt x="79" y="91"/>
                    <a:pt x="68" y="69"/>
                    <a:pt x="53" y="49"/>
                  </a:cubicBezTo>
                  <a:cubicBezTo>
                    <a:pt x="38" y="29"/>
                    <a:pt x="20" y="13"/>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3" name="Google Shape;2793;p49"/>
            <p:cNvSpPr/>
            <p:nvPr/>
          </p:nvSpPr>
          <p:spPr>
            <a:xfrm flipH="1">
              <a:off x="-2412067" y="4783749"/>
              <a:ext cx="556350" cy="591326"/>
            </a:xfrm>
            <a:custGeom>
              <a:rect b="b" l="l" r="r" t="t"/>
              <a:pathLst>
                <a:path extrusionOk="0" h="1809" w="1702">
                  <a:moveTo>
                    <a:pt x="266" y="1809"/>
                  </a:moveTo>
                  <a:cubicBezTo>
                    <a:pt x="210" y="1796"/>
                    <a:pt x="158" y="1771"/>
                    <a:pt x="114" y="1735"/>
                  </a:cubicBezTo>
                  <a:cubicBezTo>
                    <a:pt x="71" y="1699"/>
                    <a:pt x="37" y="1651"/>
                    <a:pt x="24" y="1597"/>
                  </a:cubicBezTo>
                  <a:cubicBezTo>
                    <a:pt x="20" y="1583"/>
                    <a:pt x="18" y="1571"/>
                    <a:pt x="19" y="1558"/>
                  </a:cubicBezTo>
                  <a:cubicBezTo>
                    <a:pt x="20" y="1545"/>
                    <a:pt x="25" y="1532"/>
                    <a:pt x="30" y="1520"/>
                  </a:cubicBezTo>
                  <a:cubicBezTo>
                    <a:pt x="42" y="1496"/>
                    <a:pt x="58" y="1474"/>
                    <a:pt x="78" y="1453"/>
                  </a:cubicBezTo>
                  <a:cubicBezTo>
                    <a:pt x="115" y="1413"/>
                    <a:pt x="161" y="1378"/>
                    <a:pt x="208" y="1348"/>
                  </a:cubicBezTo>
                  <a:lnTo>
                    <a:pt x="246" y="1324"/>
                  </a:lnTo>
                  <a:lnTo>
                    <a:pt x="201" y="1320"/>
                  </a:lnTo>
                  <a:cubicBezTo>
                    <a:pt x="200" y="1320"/>
                    <a:pt x="196" y="1319"/>
                    <a:pt x="193" y="1317"/>
                  </a:cubicBezTo>
                  <a:cubicBezTo>
                    <a:pt x="190" y="1317"/>
                    <a:pt x="187" y="1315"/>
                    <a:pt x="184" y="1314"/>
                  </a:cubicBezTo>
                  <a:cubicBezTo>
                    <a:pt x="178" y="1310"/>
                    <a:pt x="172" y="1305"/>
                    <a:pt x="167" y="1300"/>
                  </a:cubicBezTo>
                  <a:cubicBezTo>
                    <a:pt x="157" y="1290"/>
                    <a:pt x="149" y="1277"/>
                    <a:pt x="143" y="1263"/>
                  </a:cubicBezTo>
                  <a:cubicBezTo>
                    <a:pt x="130" y="1234"/>
                    <a:pt x="123" y="1201"/>
                    <a:pt x="122" y="1171"/>
                  </a:cubicBezTo>
                  <a:cubicBezTo>
                    <a:pt x="122" y="1140"/>
                    <a:pt x="131" y="1110"/>
                    <a:pt x="149" y="1088"/>
                  </a:cubicBezTo>
                  <a:cubicBezTo>
                    <a:pt x="158" y="1076"/>
                    <a:pt x="170" y="1067"/>
                    <a:pt x="183" y="1059"/>
                  </a:cubicBezTo>
                  <a:cubicBezTo>
                    <a:pt x="195" y="1052"/>
                    <a:pt x="210" y="1045"/>
                    <a:pt x="223" y="1042"/>
                  </a:cubicBezTo>
                  <a:lnTo>
                    <a:pt x="255" y="1034"/>
                  </a:lnTo>
                  <a:lnTo>
                    <a:pt x="233" y="1009"/>
                  </a:lnTo>
                  <a:cubicBezTo>
                    <a:pt x="221" y="995"/>
                    <a:pt x="209" y="976"/>
                    <a:pt x="201" y="958"/>
                  </a:cubicBezTo>
                  <a:cubicBezTo>
                    <a:pt x="192" y="939"/>
                    <a:pt x="186" y="920"/>
                    <a:pt x="183" y="900"/>
                  </a:cubicBezTo>
                  <a:cubicBezTo>
                    <a:pt x="178" y="860"/>
                    <a:pt x="189" y="819"/>
                    <a:pt x="208" y="784"/>
                  </a:cubicBezTo>
                  <a:lnTo>
                    <a:pt x="212" y="777"/>
                  </a:lnTo>
                  <a:lnTo>
                    <a:pt x="216" y="771"/>
                  </a:lnTo>
                  <a:cubicBezTo>
                    <a:pt x="219" y="768"/>
                    <a:pt x="221" y="764"/>
                    <a:pt x="225" y="761"/>
                  </a:cubicBezTo>
                  <a:cubicBezTo>
                    <a:pt x="231" y="755"/>
                    <a:pt x="239" y="749"/>
                    <a:pt x="247" y="743"/>
                  </a:cubicBezTo>
                  <a:cubicBezTo>
                    <a:pt x="264" y="733"/>
                    <a:pt x="283" y="724"/>
                    <a:pt x="303" y="718"/>
                  </a:cubicBezTo>
                  <a:cubicBezTo>
                    <a:pt x="343" y="705"/>
                    <a:pt x="387" y="698"/>
                    <a:pt x="429" y="695"/>
                  </a:cubicBezTo>
                  <a:lnTo>
                    <a:pt x="454" y="694"/>
                  </a:lnTo>
                  <a:lnTo>
                    <a:pt x="451" y="668"/>
                  </a:lnTo>
                  <a:cubicBezTo>
                    <a:pt x="444" y="633"/>
                    <a:pt x="442" y="594"/>
                    <a:pt x="443" y="556"/>
                  </a:cubicBezTo>
                  <a:cubicBezTo>
                    <a:pt x="445" y="518"/>
                    <a:pt x="450" y="481"/>
                    <a:pt x="460" y="444"/>
                  </a:cubicBezTo>
                  <a:cubicBezTo>
                    <a:pt x="478" y="372"/>
                    <a:pt x="517" y="305"/>
                    <a:pt x="575" y="258"/>
                  </a:cubicBezTo>
                  <a:cubicBezTo>
                    <a:pt x="604" y="235"/>
                    <a:pt x="636" y="216"/>
                    <a:pt x="671" y="201"/>
                  </a:cubicBezTo>
                  <a:lnTo>
                    <a:pt x="697" y="191"/>
                  </a:lnTo>
                  <a:lnTo>
                    <a:pt x="724" y="184"/>
                  </a:lnTo>
                  <a:cubicBezTo>
                    <a:pt x="733" y="182"/>
                    <a:pt x="741" y="180"/>
                    <a:pt x="750" y="179"/>
                  </a:cubicBezTo>
                  <a:cubicBezTo>
                    <a:pt x="760" y="178"/>
                    <a:pt x="769" y="178"/>
                    <a:pt x="778" y="178"/>
                  </a:cubicBezTo>
                  <a:cubicBezTo>
                    <a:pt x="814" y="178"/>
                    <a:pt x="852" y="185"/>
                    <a:pt x="887" y="197"/>
                  </a:cubicBezTo>
                  <a:cubicBezTo>
                    <a:pt x="922" y="209"/>
                    <a:pt x="958" y="226"/>
                    <a:pt x="989" y="246"/>
                  </a:cubicBezTo>
                  <a:lnTo>
                    <a:pt x="1016" y="264"/>
                  </a:lnTo>
                  <a:lnTo>
                    <a:pt x="1016" y="231"/>
                  </a:lnTo>
                  <a:cubicBezTo>
                    <a:pt x="1016" y="218"/>
                    <a:pt x="1019" y="202"/>
                    <a:pt x="1024" y="188"/>
                  </a:cubicBezTo>
                  <a:cubicBezTo>
                    <a:pt x="1027" y="173"/>
                    <a:pt x="1033" y="159"/>
                    <a:pt x="1041" y="146"/>
                  </a:cubicBezTo>
                  <a:cubicBezTo>
                    <a:pt x="1056" y="121"/>
                    <a:pt x="1080" y="100"/>
                    <a:pt x="1107" y="85"/>
                  </a:cubicBezTo>
                  <a:cubicBezTo>
                    <a:pt x="1120" y="78"/>
                    <a:pt x="1134" y="72"/>
                    <a:pt x="1148" y="68"/>
                  </a:cubicBezTo>
                  <a:cubicBezTo>
                    <a:pt x="1163" y="65"/>
                    <a:pt x="1178" y="65"/>
                    <a:pt x="1193" y="67"/>
                  </a:cubicBezTo>
                  <a:cubicBezTo>
                    <a:pt x="1222" y="72"/>
                    <a:pt x="1251" y="86"/>
                    <a:pt x="1274" y="106"/>
                  </a:cubicBezTo>
                  <a:lnTo>
                    <a:pt x="1282" y="113"/>
                  </a:lnTo>
                  <a:lnTo>
                    <a:pt x="1289" y="108"/>
                  </a:lnTo>
                  <a:cubicBezTo>
                    <a:pt x="1320" y="85"/>
                    <a:pt x="1354" y="65"/>
                    <a:pt x="1389" y="49"/>
                  </a:cubicBezTo>
                  <a:cubicBezTo>
                    <a:pt x="1423" y="33"/>
                    <a:pt x="1461" y="20"/>
                    <a:pt x="1499" y="15"/>
                  </a:cubicBezTo>
                  <a:cubicBezTo>
                    <a:pt x="1537" y="9"/>
                    <a:pt x="1576" y="11"/>
                    <a:pt x="1612" y="25"/>
                  </a:cubicBezTo>
                  <a:cubicBezTo>
                    <a:pt x="1648" y="39"/>
                    <a:pt x="1679" y="65"/>
                    <a:pt x="1702" y="97"/>
                  </a:cubicBezTo>
                  <a:cubicBezTo>
                    <a:pt x="1681" y="63"/>
                    <a:pt x="1652" y="35"/>
                    <a:pt x="1615" y="18"/>
                  </a:cubicBezTo>
                  <a:cubicBezTo>
                    <a:pt x="1578" y="2"/>
                    <a:pt x="1537" y="-2"/>
                    <a:pt x="1497" y="2"/>
                  </a:cubicBezTo>
                  <a:cubicBezTo>
                    <a:pt x="1457" y="6"/>
                    <a:pt x="1418" y="18"/>
                    <a:pt x="1381" y="32"/>
                  </a:cubicBezTo>
                  <a:cubicBezTo>
                    <a:pt x="1344" y="48"/>
                    <a:pt x="1309" y="66"/>
                    <a:pt x="1275" y="88"/>
                  </a:cubicBezTo>
                  <a:lnTo>
                    <a:pt x="1291" y="90"/>
                  </a:lnTo>
                  <a:cubicBezTo>
                    <a:pt x="1277" y="77"/>
                    <a:pt x="1263" y="67"/>
                    <a:pt x="1248" y="59"/>
                  </a:cubicBezTo>
                  <a:cubicBezTo>
                    <a:pt x="1232" y="50"/>
                    <a:pt x="1215" y="44"/>
                    <a:pt x="1197" y="40"/>
                  </a:cubicBezTo>
                  <a:cubicBezTo>
                    <a:pt x="1179" y="37"/>
                    <a:pt x="1161" y="36"/>
                    <a:pt x="1143" y="40"/>
                  </a:cubicBezTo>
                  <a:cubicBezTo>
                    <a:pt x="1125" y="44"/>
                    <a:pt x="1109" y="50"/>
                    <a:pt x="1092" y="58"/>
                  </a:cubicBezTo>
                  <a:cubicBezTo>
                    <a:pt x="1061" y="74"/>
                    <a:pt x="1033" y="99"/>
                    <a:pt x="1013" y="130"/>
                  </a:cubicBezTo>
                  <a:cubicBezTo>
                    <a:pt x="1004" y="144"/>
                    <a:pt x="996" y="161"/>
                    <a:pt x="991" y="178"/>
                  </a:cubicBezTo>
                  <a:cubicBezTo>
                    <a:pt x="986" y="196"/>
                    <a:pt x="982" y="212"/>
                    <a:pt x="981" y="232"/>
                  </a:cubicBezTo>
                  <a:lnTo>
                    <a:pt x="1009" y="218"/>
                  </a:lnTo>
                  <a:cubicBezTo>
                    <a:pt x="991" y="205"/>
                    <a:pt x="975" y="195"/>
                    <a:pt x="956" y="186"/>
                  </a:cubicBezTo>
                  <a:cubicBezTo>
                    <a:pt x="938" y="177"/>
                    <a:pt x="919" y="168"/>
                    <a:pt x="900" y="161"/>
                  </a:cubicBezTo>
                  <a:cubicBezTo>
                    <a:pt x="861" y="148"/>
                    <a:pt x="820" y="139"/>
                    <a:pt x="778" y="138"/>
                  </a:cubicBezTo>
                  <a:cubicBezTo>
                    <a:pt x="767" y="138"/>
                    <a:pt x="757" y="139"/>
                    <a:pt x="746" y="139"/>
                  </a:cubicBezTo>
                  <a:cubicBezTo>
                    <a:pt x="736" y="141"/>
                    <a:pt x="725" y="142"/>
                    <a:pt x="714" y="144"/>
                  </a:cubicBezTo>
                  <a:lnTo>
                    <a:pt x="684" y="152"/>
                  </a:lnTo>
                  <a:lnTo>
                    <a:pt x="655" y="163"/>
                  </a:lnTo>
                  <a:cubicBezTo>
                    <a:pt x="617" y="178"/>
                    <a:pt x="581" y="199"/>
                    <a:pt x="548" y="225"/>
                  </a:cubicBezTo>
                  <a:cubicBezTo>
                    <a:pt x="483" y="278"/>
                    <a:pt x="438" y="354"/>
                    <a:pt x="417" y="433"/>
                  </a:cubicBezTo>
                  <a:cubicBezTo>
                    <a:pt x="406" y="473"/>
                    <a:pt x="400" y="514"/>
                    <a:pt x="398" y="554"/>
                  </a:cubicBezTo>
                  <a:cubicBezTo>
                    <a:pt x="397" y="596"/>
                    <a:pt x="399" y="636"/>
                    <a:pt x="407" y="677"/>
                  </a:cubicBezTo>
                  <a:lnTo>
                    <a:pt x="427" y="651"/>
                  </a:lnTo>
                  <a:cubicBezTo>
                    <a:pt x="380" y="654"/>
                    <a:pt x="335" y="662"/>
                    <a:pt x="290" y="677"/>
                  </a:cubicBezTo>
                  <a:cubicBezTo>
                    <a:pt x="267" y="684"/>
                    <a:pt x="245" y="694"/>
                    <a:pt x="224" y="707"/>
                  </a:cubicBezTo>
                  <a:cubicBezTo>
                    <a:pt x="214" y="714"/>
                    <a:pt x="203" y="721"/>
                    <a:pt x="194" y="731"/>
                  </a:cubicBezTo>
                  <a:cubicBezTo>
                    <a:pt x="189" y="735"/>
                    <a:pt x="185" y="741"/>
                    <a:pt x="181" y="746"/>
                  </a:cubicBezTo>
                  <a:lnTo>
                    <a:pt x="175" y="755"/>
                  </a:lnTo>
                  <a:lnTo>
                    <a:pt x="170" y="762"/>
                  </a:lnTo>
                  <a:cubicBezTo>
                    <a:pt x="147" y="805"/>
                    <a:pt x="134" y="856"/>
                    <a:pt x="142" y="905"/>
                  </a:cubicBezTo>
                  <a:cubicBezTo>
                    <a:pt x="146" y="930"/>
                    <a:pt x="153" y="954"/>
                    <a:pt x="164" y="976"/>
                  </a:cubicBezTo>
                  <a:cubicBezTo>
                    <a:pt x="175" y="997"/>
                    <a:pt x="187" y="1017"/>
                    <a:pt x="205" y="1036"/>
                  </a:cubicBezTo>
                  <a:lnTo>
                    <a:pt x="215" y="1003"/>
                  </a:lnTo>
                  <a:cubicBezTo>
                    <a:pt x="194" y="1008"/>
                    <a:pt x="179" y="1016"/>
                    <a:pt x="162" y="1026"/>
                  </a:cubicBezTo>
                  <a:cubicBezTo>
                    <a:pt x="146" y="1036"/>
                    <a:pt x="131" y="1048"/>
                    <a:pt x="120" y="1064"/>
                  </a:cubicBezTo>
                  <a:cubicBezTo>
                    <a:pt x="95" y="1095"/>
                    <a:pt x="85" y="1135"/>
                    <a:pt x="87" y="1171"/>
                  </a:cubicBezTo>
                  <a:cubicBezTo>
                    <a:pt x="88" y="1190"/>
                    <a:pt x="91" y="1208"/>
                    <a:pt x="95" y="1225"/>
                  </a:cubicBezTo>
                  <a:cubicBezTo>
                    <a:pt x="99" y="1243"/>
                    <a:pt x="105" y="1260"/>
                    <a:pt x="113" y="1276"/>
                  </a:cubicBezTo>
                  <a:cubicBezTo>
                    <a:pt x="121" y="1293"/>
                    <a:pt x="131" y="1309"/>
                    <a:pt x="145" y="1323"/>
                  </a:cubicBezTo>
                  <a:cubicBezTo>
                    <a:pt x="152" y="1330"/>
                    <a:pt x="160" y="1335"/>
                    <a:pt x="169" y="1341"/>
                  </a:cubicBezTo>
                  <a:cubicBezTo>
                    <a:pt x="173" y="1343"/>
                    <a:pt x="178" y="1345"/>
                    <a:pt x="183" y="1347"/>
                  </a:cubicBezTo>
                  <a:cubicBezTo>
                    <a:pt x="188" y="1348"/>
                    <a:pt x="192" y="1350"/>
                    <a:pt x="199" y="1350"/>
                  </a:cubicBezTo>
                  <a:lnTo>
                    <a:pt x="192" y="1322"/>
                  </a:lnTo>
                  <a:cubicBezTo>
                    <a:pt x="143" y="1355"/>
                    <a:pt x="98" y="1392"/>
                    <a:pt x="59" y="1437"/>
                  </a:cubicBezTo>
                  <a:cubicBezTo>
                    <a:pt x="40" y="1459"/>
                    <a:pt x="22" y="1484"/>
                    <a:pt x="10" y="1512"/>
                  </a:cubicBezTo>
                  <a:cubicBezTo>
                    <a:pt x="4" y="1526"/>
                    <a:pt x="1" y="1541"/>
                    <a:pt x="0" y="1556"/>
                  </a:cubicBezTo>
                  <a:cubicBezTo>
                    <a:pt x="-1" y="1572"/>
                    <a:pt x="2" y="1588"/>
                    <a:pt x="6" y="1602"/>
                  </a:cubicBezTo>
                  <a:cubicBezTo>
                    <a:pt x="23" y="1659"/>
                    <a:pt x="62" y="1708"/>
                    <a:pt x="108" y="1742"/>
                  </a:cubicBezTo>
                  <a:cubicBezTo>
                    <a:pt x="154" y="1778"/>
                    <a:pt x="210" y="1800"/>
                    <a:pt x="266" y="180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4" name="Google Shape;2794;p49"/>
            <p:cNvSpPr/>
            <p:nvPr/>
          </p:nvSpPr>
          <p:spPr>
            <a:xfrm flipH="1">
              <a:off x="-2289488" y="5357425"/>
              <a:ext cx="159844" cy="92180"/>
            </a:xfrm>
            <a:custGeom>
              <a:rect b="b" l="l" r="r" t="t"/>
              <a:pathLst>
                <a:path extrusionOk="0" h="282" w="489">
                  <a:moveTo>
                    <a:pt x="489" y="282"/>
                  </a:moveTo>
                  <a:lnTo>
                    <a:pt x="471" y="274"/>
                  </a:lnTo>
                  <a:cubicBezTo>
                    <a:pt x="464" y="273"/>
                    <a:pt x="458" y="271"/>
                    <a:pt x="452" y="267"/>
                  </a:cubicBezTo>
                  <a:cubicBezTo>
                    <a:pt x="446" y="265"/>
                    <a:pt x="440" y="262"/>
                    <a:pt x="435" y="259"/>
                  </a:cubicBezTo>
                  <a:cubicBezTo>
                    <a:pt x="429" y="256"/>
                    <a:pt x="424" y="252"/>
                    <a:pt x="419" y="249"/>
                  </a:cubicBezTo>
                  <a:cubicBezTo>
                    <a:pt x="408" y="243"/>
                    <a:pt x="399" y="234"/>
                    <a:pt x="389" y="226"/>
                  </a:cubicBezTo>
                  <a:cubicBezTo>
                    <a:pt x="381" y="217"/>
                    <a:pt x="372" y="208"/>
                    <a:pt x="365" y="198"/>
                  </a:cubicBezTo>
                  <a:cubicBezTo>
                    <a:pt x="352" y="178"/>
                    <a:pt x="341" y="155"/>
                    <a:pt x="334" y="132"/>
                  </a:cubicBezTo>
                  <a:cubicBezTo>
                    <a:pt x="327" y="109"/>
                    <a:pt x="321" y="83"/>
                    <a:pt x="321" y="61"/>
                  </a:cubicBezTo>
                  <a:lnTo>
                    <a:pt x="318" y="0"/>
                  </a:lnTo>
                  <a:lnTo>
                    <a:pt x="280" y="48"/>
                  </a:lnTo>
                  <a:cubicBezTo>
                    <a:pt x="273" y="56"/>
                    <a:pt x="264" y="67"/>
                    <a:pt x="254" y="75"/>
                  </a:cubicBezTo>
                  <a:cubicBezTo>
                    <a:pt x="245" y="84"/>
                    <a:pt x="235" y="92"/>
                    <a:pt x="225" y="100"/>
                  </a:cubicBezTo>
                  <a:cubicBezTo>
                    <a:pt x="204" y="116"/>
                    <a:pt x="181" y="130"/>
                    <a:pt x="157" y="141"/>
                  </a:cubicBezTo>
                  <a:cubicBezTo>
                    <a:pt x="151" y="144"/>
                    <a:pt x="145" y="146"/>
                    <a:pt x="139" y="149"/>
                  </a:cubicBezTo>
                  <a:cubicBezTo>
                    <a:pt x="133" y="151"/>
                    <a:pt x="127" y="154"/>
                    <a:pt x="121" y="157"/>
                  </a:cubicBezTo>
                  <a:lnTo>
                    <a:pt x="101" y="163"/>
                  </a:lnTo>
                  <a:lnTo>
                    <a:pt x="82" y="168"/>
                  </a:lnTo>
                  <a:cubicBezTo>
                    <a:pt x="69" y="173"/>
                    <a:pt x="55" y="175"/>
                    <a:pt x="42" y="178"/>
                  </a:cubicBezTo>
                  <a:cubicBezTo>
                    <a:pt x="28" y="180"/>
                    <a:pt x="14" y="182"/>
                    <a:pt x="0" y="185"/>
                  </a:cubicBezTo>
                  <a:cubicBezTo>
                    <a:pt x="14" y="187"/>
                    <a:pt x="28" y="189"/>
                    <a:pt x="43" y="191"/>
                  </a:cubicBezTo>
                  <a:cubicBezTo>
                    <a:pt x="57" y="191"/>
                    <a:pt x="71" y="192"/>
                    <a:pt x="86" y="191"/>
                  </a:cubicBezTo>
                  <a:cubicBezTo>
                    <a:pt x="114" y="189"/>
                    <a:pt x="143" y="183"/>
                    <a:pt x="171" y="174"/>
                  </a:cubicBezTo>
                  <a:cubicBezTo>
                    <a:pt x="198" y="165"/>
                    <a:pt x="225" y="151"/>
                    <a:pt x="250" y="135"/>
                  </a:cubicBezTo>
                  <a:cubicBezTo>
                    <a:pt x="262" y="127"/>
                    <a:pt x="274" y="117"/>
                    <a:pt x="285" y="108"/>
                  </a:cubicBezTo>
                  <a:cubicBezTo>
                    <a:pt x="296" y="97"/>
                    <a:pt x="306" y="88"/>
                    <a:pt x="316" y="74"/>
                  </a:cubicBezTo>
                  <a:lnTo>
                    <a:pt x="276" y="61"/>
                  </a:lnTo>
                  <a:cubicBezTo>
                    <a:pt x="276" y="77"/>
                    <a:pt x="278" y="90"/>
                    <a:pt x="281" y="105"/>
                  </a:cubicBezTo>
                  <a:cubicBezTo>
                    <a:pt x="285" y="119"/>
                    <a:pt x="289" y="133"/>
                    <a:pt x="294" y="146"/>
                  </a:cubicBezTo>
                  <a:cubicBezTo>
                    <a:pt x="304" y="173"/>
                    <a:pt x="319" y="198"/>
                    <a:pt x="339" y="220"/>
                  </a:cubicBezTo>
                  <a:cubicBezTo>
                    <a:pt x="348" y="231"/>
                    <a:pt x="359" y="240"/>
                    <a:pt x="371" y="248"/>
                  </a:cubicBezTo>
                  <a:cubicBezTo>
                    <a:pt x="383" y="256"/>
                    <a:pt x="395" y="264"/>
                    <a:pt x="408" y="268"/>
                  </a:cubicBezTo>
                  <a:cubicBezTo>
                    <a:pt x="435" y="279"/>
                    <a:pt x="463" y="282"/>
                    <a:pt x="489" y="28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795" name="Google Shape;2795;p49"/>
            <p:cNvSpPr/>
            <p:nvPr/>
          </p:nvSpPr>
          <p:spPr>
            <a:xfrm flipH="1">
              <a:off x="-2725870" y="5971961"/>
              <a:ext cx="2144660" cy="902516"/>
            </a:xfrm>
            <a:custGeom>
              <a:rect b="b" l="l" r="r" t="t"/>
              <a:pathLst>
                <a:path extrusionOk="0" h="2761" w="6561">
                  <a:moveTo>
                    <a:pt x="104" y="2221"/>
                  </a:moveTo>
                  <a:cubicBezTo>
                    <a:pt x="62" y="2105"/>
                    <a:pt x="21" y="1987"/>
                    <a:pt x="6" y="1865"/>
                  </a:cubicBezTo>
                  <a:cubicBezTo>
                    <a:pt x="-10" y="1742"/>
                    <a:pt x="3" y="1613"/>
                    <a:pt x="66" y="1506"/>
                  </a:cubicBezTo>
                  <a:cubicBezTo>
                    <a:pt x="159" y="1346"/>
                    <a:pt x="370" y="1242"/>
                    <a:pt x="507" y="1118"/>
                  </a:cubicBezTo>
                  <a:cubicBezTo>
                    <a:pt x="671" y="969"/>
                    <a:pt x="843" y="817"/>
                    <a:pt x="1055" y="753"/>
                  </a:cubicBezTo>
                  <a:cubicBezTo>
                    <a:pt x="1255" y="694"/>
                    <a:pt x="1473" y="721"/>
                    <a:pt x="1674" y="663"/>
                  </a:cubicBezTo>
                  <a:cubicBezTo>
                    <a:pt x="1939" y="586"/>
                    <a:pt x="2139" y="374"/>
                    <a:pt x="2361" y="209"/>
                  </a:cubicBezTo>
                  <a:cubicBezTo>
                    <a:pt x="2584" y="45"/>
                    <a:pt x="2887" y="-75"/>
                    <a:pt x="3131" y="56"/>
                  </a:cubicBezTo>
                  <a:cubicBezTo>
                    <a:pt x="3205" y="96"/>
                    <a:pt x="3270" y="159"/>
                    <a:pt x="3352" y="180"/>
                  </a:cubicBezTo>
                  <a:cubicBezTo>
                    <a:pt x="3482" y="214"/>
                    <a:pt x="3612" y="138"/>
                    <a:pt x="3746" y="124"/>
                  </a:cubicBezTo>
                  <a:cubicBezTo>
                    <a:pt x="4161" y="82"/>
                    <a:pt x="4451" y="630"/>
                    <a:pt x="4868" y="610"/>
                  </a:cubicBezTo>
                  <a:cubicBezTo>
                    <a:pt x="5018" y="603"/>
                    <a:pt x="5160" y="518"/>
                    <a:pt x="5311" y="523"/>
                  </a:cubicBezTo>
                  <a:cubicBezTo>
                    <a:pt x="5438" y="527"/>
                    <a:pt x="5553" y="592"/>
                    <a:pt x="5666" y="648"/>
                  </a:cubicBezTo>
                  <a:cubicBezTo>
                    <a:pt x="5947" y="791"/>
                    <a:pt x="6250" y="892"/>
                    <a:pt x="6561" y="947"/>
                  </a:cubicBezTo>
                  <a:cubicBezTo>
                    <a:pt x="6441" y="1278"/>
                    <a:pt x="6228" y="1578"/>
                    <a:pt x="5931" y="1767"/>
                  </a:cubicBezTo>
                  <a:cubicBezTo>
                    <a:pt x="5635" y="1957"/>
                    <a:pt x="5291" y="2066"/>
                    <a:pt x="4944" y="2123"/>
                  </a:cubicBezTo>
                  <a:cubicBezTo>
                    <a:pt x="4753" y="2155"/>
                    <a:pt x="4548" y="2178"/>
                    <a:pt x="4402" y="2304"/>
                  </a:cubicBezTo>
                  <a:cubicBezTo>
                    <a:pt x="4271" y="2416"/>
                    <a:pt x="4205" y="2598"/>
                    <a:pt x="4055" y="2683"/>
                  </a:cubicBezTo>
                  <a:cubicBezTo>
                    <a:pt x="3979" y="2725"/>
                    <a:pt x="3891" y="2739"/>
                    <a:pt x="3805" y="2747"/>
                  </a:cubicBezTo>
                  <a:cubicBezTo>
                    <a:pt x="3449" y="2781"/>
                    <a:pt x="3091" y="2747"/>
                    <a:pt x="2736" y="2714"/>
                  </a:cubicBezTo>
                  <a:cubicBezTo>
                    <a:pt x="2383" y="2680"/>
                    <a:pt x="2022" y="2645"/>
                    <a:pt x="1705" y="2487"/>
                  </a:cubicBezTo>
                  <a:cubicBezTo>
                    <a:pt x="1539" y="2405"/>
                    <a:pt x="1387" y="2290"/>
                    <a:pt x="1208" y="2247"/>
                  </a:cubicBezTo>
                  <a:cubicBezTo>
                    <a:pt x="1062" y="2212"/>
                    <a:pt x="909" y="2229"/>
                    <a:pt x="760" y="2245"/>
                  </a:cubicBezTo>
                  <a:cubicBezTo>
                    <a:pt x="529" y="2271"/>
                    <a:pt x="335" y="2196"/>
                    <a:pt x="104" y="222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796" name="Google Shape;2796;p49"/>
            <p:cNvSpPr/>
            <p:nvPr/>
          </p:nvSpPr>
          <p:spPr>
            <a:xfrm flipH="1">
              <a:off x="-2542819" y="6264846"/>
              <a:ext cx="779936" cy="409581"/>
            </a:xfrm>
            <a:custGeom>
              <a:rect b="b" l="l" r="r" t="t"/>
              <a:pathLst>
                <a:path extrusionOk="0" h="1253" w="2386">
                  <a:moveTo>
                    <a:pt x="1958" y="260"/>
                  </a:moveTo>
                  <a:cubicBezTo>
                    <a:pt x="1871" y="209"/>
                    <a:pt x="1796" y="124"/>
                    <a:pt x="1694" y="118"/>
                  </a:cubicBezTo>
                  <a:cubicBezTo>
                    <a:pt x="1570" y="110"/>
                    <a:pt x="1463" y="226"/>
                    <a:pt x="1338" y="221"/>
                  </a:cubicBezTo>
                  <a:cubicBezTo>
                    <a:pt x="1301" y="219"/>
                    <a:pt x="1266" y="208"/>
                    <a:pt x="1232" y="193"/>
                  </a:cubicBezTo>
                  <a:cubicBezTo>
                    <a:pt x="1110" y="143"/>
                    <a:pt x="999" y="64"/>
                    <a:pt x="873" y="24"/>
                  </a:cubicBezTo>
                  <a:cubicBezTo>
                    <a:pt x="747" y="-18"/>
                    <a:pt x="591" y="-11"/>
                    <a:pt x="503" y="89"/>
                  </a:cubicBezTo>
                  <a:cubicBezTo>
                    <a:pt x="487" y="107"/>
                    <a:pt x="473" y="132"/>
                    <a:pt x="480" y="155"/>
                  </a:cubicBezTo>
                  <a:cubicBezTo>
                    <a:pt x="485" y="172"/>
                    <a:pt x="501" y="184"/>
                    <a:pt x="515" y="195"/>
                  </a:cubicBezTo>
                  <a:cubicBezTo>
                    <a:pt x="553" y="228"/>
                    <a:pt x="588" y="266"/>
                    <a:pt x="604" y="313"/>
                  </a:cubicBezTo>
                  <a:cubicBezTo>
                    <a:pt x="621" y="359"/>
                    <a:pt x="615" y="416"/>
                    <a:pt x="582" y="452"/>
                  </a:cubicBezTo>
                  <a:cubicBezTo>
                    <a:pt x="536" y="501"/>
                    <a:pt x="445" y="512"/>
                    <a:pt x="433" y="578"/>
                  </a:cubicBezTo>
                  <a:cubicBezTo>
                    <a:pt x="429" y="597"/>
                    <a:pt x="434" y="615"/>
                    <a:pt x="433" y="634"/>
                  </a:cubicBezTo>
                  <a:cubicBezTo>
                    <a:pt x="428" y="719"/>
                    <a:pt x="330" y="759"/>
                    <a:pt x="252" y="792"/>
                  </a:cubicBezTo>
                  <a:cubicBezTo>
                    <a:pt x="135" y="843"/>
                    <a:pt x="21" y="935"/>
                    <a:pt x="2" y="1061"/>
                  </a:cubicBezTo>
                  <a:cubicBezTo>
                    <a:pt x="-3" y="1089"/>
                    <a:pt x="-1" y="1120"/>
                    <a:pt x="13" y="1144"/>
                  </a:cubicBezTo>
                  <a:cubicBezTo>
                    <a:pt x="31" y="1176"/>
                    <a:pt x="68" y="1192"/>
                    <a:pt x="102" y="1204"/>
                  </a:cubicBezTo>
                  <a:cubicBezTo>
                    <a:pt x="364" y="1296"/>
                    <a:pt x="668" y="1257"/>
                    <a:pt x="897" y="1102"/>
                  </a:cubicBezTo>
                  <a:cubicBezTo>
                    <a:pt x="967" y="1055"/>
                    <a:pt x="1031" y="998"/>
                    <a:pt x="1111" y="971"/>
                  </a:cubicBezTo>
                  <a:cubicBezTo>
                    <a:pt x="1173" y="951"/>
                    <a:pt x="1239" y="951"/>
                    <a:pt x="1304" y="952"/>
                  </a:cubicBezTo>
                  <a:cubicBezTo>
                    <a:pt x="1428" y="953"/>
                    <a:pt x="1551" y="954"/>
                    <a:pt x="1674" y="955"/>
                  </a:cubicBezTo>
                  <a:cubicBezTo>
                    <a:pt x="1770" y="956"/>
                    <a:pt x="1870" y="956"/>
                    <a:pt x="1959" y="922"/>
                  </a:cubicBezTo>
                  <a:cubicBezTo>
                    <a:pt x="2032" y="894"/>
                    <a:pt x="2096" y="844"/>
                    <a:pt x="2157" y="795"/>
                  </a:cubicBezTo>
                  <a:cubicBezTo>
                    <a:pt x="2274" y="701"/>
                    <a:pt x="2458" y="588"/>
                    <a:pt x="2356" y="412"/>
                  </a:cubicBezTo>
                  <a:cubicBezTo>
                    <a:pt x="2287" y="293"/>
                    <a:pt x="2070" y="327"/>
                    <a:pt x="1958" y="26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797" name="Google Shape;2797;p49"/>
            <p:cNvSpPr/>
            <p:nvPr/>
          </p:nvSpPr>
          <p:spPr>
            <a:xfrm flipH="1">
              <a:off x="-1640629" y="6226274"/>
              <a:ext cx="858060" cy="391929"/>
            </a:xfrm>
            <a:custGeom>
              <a:rect b="b" l="l" r="r" t="t"/>
              <a:pathLst>
                <a:path extrusionOk="0" h="1199" w="2625">
                  <a:moveTo>
                    <a:pt x="542" y="193"/>
                  </a:moveTo>
                  <a:cubicBezTo>
                    <a:pt x="704" y="199"/>
                    <a:pt x="887" y="261"/>
                    <a:pt x="1017" y="162"/>
                  </a:cubicBezTo>
                  <a:cubicBezTo>
                    <a:pt x="1065" y="125"/>
                    <a:pt x="1098" y="71"/>
                    <a:pt x="1147" y="36"/>
                  </a:cubicBezTo>
                  <a:cubicBezTo>
                    <a:pt x="1209" y="-6"/>
                    <a:pt x="1294" y="-12"/>
                    <a:pt x="1360" y="22"/>
                  </a:cubicBezTo>
                  <a:cubicBezTo>
                    <a:pt x="1425" y="56"/>
                    <a:pt x="1479" y="126"/>
                    <a:pt x="1553" y="122"/>
                  </a:cubicBezTo>
                  <a:cubicBezTo>
                    <a:pt x="1597" y="120"/>
                    <a:pt x="1635" y="89"/>
                    <a:pt x="1676" y="69"/>
                  </a:cubicBezTo>
                  <a:cubicBezTo>
                    <a:pt x="1760" y="27"/>
                    <a:pt x="1884" y="43"/>
                    <a:pt x="1921" y="130"/>
                  </a:cubicBezTo>
                  <a:cubicBezTo>
                    <a:pt x="1960" y="222"/>
                    <a:pt x="1882" y="335"/>
                    <a:pt x="1925" y="425"/>
                  </a:cubicBezTo>
                  <a:cubicBezTo>
                    <a:pt x="1962" y="500"/>
                    <a:pt x="2061" y="516"/>
                    <a:pt x="2144" y="514"/>
                  </a:cubicBezTo>
                  <a:cubicBezTo>
                    <a:pt x="2228" y="512"/>
                    <a:pt x="2321" y="505"/>
                    <a:pt x="2384" y="559"/>
                  </a:cubicBezTo>
                  <a:cubicBezTo>
                    <a:pt x="2462" y="626"/>
                    <a:pt x="2454" y="751"/>
                    <a:pt x="2514" y="834"/>
                  </a:cubicBezTo>
                  <a:cubicBezTo>
                    <a:pt x="2544" y="876"/>
                    <a:pt x="2591" y="906"/>
                    <a:pt x="2613" y="953"/>
                  </a:cubicBezTo>
                  <a:cubicBezTo>
                    <a:pt x="2656" y="1046"/>
                    <a:pt x="2575" y="1158"/>
                    <a:pt x="2477" y="1187"/>
                  </a:cubicBezTo>
                  <a:cubicBezTo>
                    <a:pt x="2380" y="1216"/>
                    <a:pt x="2275" y="1187"/>
                    <a:pt x="2177" y="1159"/>
                  </a:cubicBezTo>
                  <a:cubicBezTo>
                    <a:pt x="1970" y="1098"/>
                    <a:pt x="1761" y="1037"/>
                    <a:pt x="1564" y="948"/>
                  </a:cubicBezTo>
                  <a:cubicBezTo>
                    <a:pt x="1428" y="887"/>
                    <a:pt x="1287" y="811"/>
                    <a:pt x="1140" y="832"/>
                  </a:cubicBezTo>
                  <a:cubicBezTo>
                    <a:pt x="1034" y="847"/>
                    <a:pt x="941" y="911"/>
                    <a:pt x="837" y="936"/>
                  </a:cubicBezTo>
                  <a:cubicBezTo>
                    <a:pt x="716" y="966"/>
                    <a:pt x="589" y="942"/>
                    <a:pt x="466" y="917"/>
                  </a:cubicBezTo>
                  <a:cubicBezTo>
                    <a:pt x="287" y="881"/>
                    <a:pt x="-12" y="742"/>
                    <a:pt x="0" y="513"/>
                  </a:cubicBezTo>
                  <a:cubicBezTo>
                    <a:pt x="12" y="298"/>
                    <a:pt x="370" y="188"/>
                    <a:pt x="542" y="19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798" name="Google Shape;2798;p49"/>
            <p:cNvSpPr/>
            <p:nvPr/>
          </p:nvSpPr>
          <p:spPr>
            <a:xfrm flipH="1">
              <a:off x="-1905076" y="6107616"/>
              <a:ext cx="333744" cy="119638"/>
            </a:xfrm>
            <a:custGeom>
              <a:rect b="b" l="l" r="r" t="t"/>
              <a:pathLst>
                <a:path extrusionOk="0" h="366" w="1021">
                  <a:moveTo>
                    <a:pt x="576" y="2"/>
                  </a:moveTo>
                  <a:cubicBezTo>
                    <a:pt x="629" y="-5"/>
                    <a:pt x="686" y="6"/>
                    <a:pt x="726" y="40"/>
                  </a:cubicBezTo>
                  <a:cubicBezTo>
                    <a:pt x="755" y="65"/>
                    <a:pt x="773" y="101"/>
                    <a:pt x="804" y="124"/>
                  </a:cubicBezTo>
                  <a:cubicBezTo>
                    <a:pt x="869" y="170"/>
                    <a:pt x="978" y="152"/>
                    <a:pt x="1013" y="224"/>
                  </a:cubicBezTo>
                  <a:cubicBezTo>
                    <a:pt x="1036" y="270"/>
                    <a:pt x="1006" y="329"/>
                    <a:pt x="959" y="352"/>
                  </a:cubicBezTo>
                  <a:cubicBezTo>
                    <a:pt x="912" y="374"/>
                    <a:pt x="857" y="367"/>
                    <a:pt x="809" y="349"/>
                  </a:cubicBezTo>
                  <a:cubicBezTo>
                    <a:pt x="760" y="331"/>
                    <a:pt x="716" y="304"/>
                    <a:pt x="668" y="284"/>
                  </a:cubicBezTo>
                  <a:cubicBezTo>
                    <a:pt x="621" y="264"/>
                    <a:pt x="566" y="254"/>
                    <a:pt x="518" y="272"/>
                  </a:cubicBezTo>
                  <a:cubicBezTo>
                    <a:pt x="480" y="286"/>
                    <a:pt x="451" y="315"/>
                    <a:pt x="416" y="334"/>
                  </a:cubicBezTo>
                  <a:cubicBezTo>
                    <a:pt x="336" y="378"/>
                    <a:pt x="235" y="365"/>
                    <a:pt x="147" y="337"/>
                  </a:cubicBezTo>
                  <a:cubicBezTo>
                    <a:pt x="103" y="323"/>
                    <a:pt x="59" y="304"/>
                    <a:pt x="29" y="270"/>
                  </a:cubicBezTo>
                  <a:cubicBezTo>
                    <a:pt x="-1" y="235"/>
                    <a:pt x="-12" y="179"/>
                    <a:pt x="16" y="143"/>
                  </a:cubicBezTo>
                  <a:cubicBezTo>
                    <a:pt x="45" y="105"/>
                    <a:pt x="101" y="101"/>
                    <a:pt x="148" y="109"/>
                  </a:cubicBezTo>
                  <a:cubicBezTo>
                    <a:pt x="196" y="116"/>
                    <a:pt x="245" y="131"/>
                    <a:pt x="290" y="116"/>
                  </a:cubicBezTo>
                  <a:cubicBezTo>
                    <a:pt x="391" y="85"/>
                    <a:pt x="466" y="15"/>
                    <a:pt x="576" y="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799" name="Google Shape;2799;p49"/>
          <p:cNvGrpSpPr/>
          <p:nvPr/>
        </p:nvGrpSpPr>
        <p:grpSpPr>
          <a:xfrm rot="-9389434">
            <a:off x="7307412" y="-37627"/>
            <a:ext cx="845757" cy="1155929"/>
            <a:chOff x="5727800" y="835238"/>
            <a:chExt cx="1149480" cy="1571040"/>
          </a:xfrm>
        </p:grpSpPr>
        <p:sp>
          <p:nvSpPr>
            <p:cNvPr id="2800" name="Google Shape;2800;p49"/>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1" name="Google Shape;2801;p49"/>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2" name="Google Shape;2802;p49"/>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3" name="Google Shape;2803;p49"/>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4" name="Google Shape;2804;p49"/>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5" name="Google Shape;2805;p49"/>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6" name="Google Shape;2806;p49"/>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7" name="Google Shape;2807;p49"/>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8" name="Google Shape;2808;p49"/>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09" name="Google Shape;2809;p49"/>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0" name="Google Shape;2810;p49"/>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1" name="Google Shape;2811;p49"/>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2" name="Google Shape;2812;p49"/>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3" name="Google Shape;2813;p49"/>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4" name="Google Shape;2814;p49"/>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5" name="Google Shape;2815;p49"/>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16" name="Google Shape;2816;p49"/>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0" name="Shape 2820"/>
        <p:cNvGrpSpPr/>
        <p:nvPr/>
      </p:nvGrpSpPr>
      <p:grpSpPr>
        <a:xfrm>
          <a:off x="0" y="0"/>
          <a:ext cx="0" cy="0"/>
          <a:chOff x="0" y="0"/>
          <a:chExt cx="0" cy="0"/>
        </a:xfrm>
      </p:grpSpPr>
      <p:sp>
        <p:nvSpPr>
          <p:cNvPr id="2821" name="Google Shape;2821;p50"/>
          <p:cNvSpPr txBox="1"/>
          <p:nvPr>
            <p:ph idx="1" type="subTitle"/>
          </p:nvPr>
        </p:nvSpPr>
        <p:spPr>
          <a:xfrm>
            <a:off x="4520525" y="1428225"/>
            <a:ext cx="3813300" cy="37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Jupiter’s rotation period</a:t>
            </a:r>
            <a:endParaRPr/>
          </a:p>
        </p:txBody>
      </p:sp>
      <p:sp>
        <p:nvSpPr>
          <p:cNvPr id="2822" name="Google Shape;2822;p50"/>
          <p:cNvSpPr txBox="1"/>
          <p:nvPr>
            <p:ph type="title"/>
          </p:nvPr>
        </p:nvSpPr>
        <p:spPr>
          <a:xfrm>
            <a:off x="4520525" y="670225"/>
            <a:ext cx="38133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9h 55m 23s</a:t>
            </a:r>
            <a:endParaRPr/>
          </a:p>
        </p:txBody>
      </p:sp>
      <p:sp>
        <p:nvSpPr>
          <p:cNvPr id="2823" name="Google Shape;2823;p50"/>
          <p:cNvSpPr txBox="1"/>
          <p:nvPr>
            <p:ph idx="2" type="title"/>
          </p:nvPr>
        </p:nvSpPr>
        <p:spPr>
          <a:xfrm>
            <a:off x="4520525" y="1967929"/>
            <a:ext cx="38133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333,000</a:t>
            </a:r>
            <a:endParaRPr/>
          </a:p>
        </p:txBody>
      </p:sp>
      <p:sp>
        <p:nvSpPr>
          <p:cNvPr id="2824" name="Google Shape;2824;p50"/>
          <p:cNvSpPr txBox="1"/>
          <p:nvPr>
            <p:ph idx="3" type="subTitle"/>
          </p:nvPr>
        </p:nvSpPr>
        <p:spPr>
          <a:xfrm>
            <a:off x="4520525" y="2728500"/>
            <a:ext cx="3813300" cy="37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Sun’s mass compared to Earth’s</a:t>
            </a:r>
            <a:endParaRPr/>
          </a:p>
        </p:txBody>
      </p:sp>
      <p:sp>
        <p:nvSpPr>
          <p:cNvPr id="2825" name="Google Shape;2825;p50"/>
          <p:cNvSpPr txBox="1"/>
          <p:nvPr>
            <p:ph idx="4" type="title"/>
          </p:nvPr>
        </p:nvSpPr>
        <p:spPr>
          <a:xfrm>
            <a:off x="4520525" y="3265634"/>
            <a:ext cx="3813300" cy="768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386,000 km</a:t>
            </a:r>
            <a:endParaRPr/>
          </a:p>
        </p:txBody>
      </p:sp>
      <p:sp>
        <p:nvSpPr>
          <p:cNvPr id="2826" name="Google Shape;2826;p50"/>
          <p:cNvSpPr txBox="1"/>
          <p:nvPr>
            <p:ph idx="5" type="subTitle"/>
          </p:nvPr>
        </p:nvSpPr>
        <p:spPr>
          <a:xfrm>
            <a:off x="4520525" y="4028776"/>
            <a:ext cx="3813300" cy="37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Distance between Earth and the Moon</a:t>
            </a:r>
            <a:endParaRPr/>
          </a:p>
        </p:txBody>
      </p:sp>
      <p:grpSp>
        <p:nvGrpSpPr>
          <p:cNvPr id="2827" name="Google Shape;2827;p50"/>
          <p:cNvGrpSpPr/>
          <p:nvPr/>
        </p:nvGrpSpPr>
        <p:grpSpPr>
          <a:xfrm>
            <a:off x="677498" y="539578"/>
            <a:ext cx="3604958" cy="4027185"/>
            <a:chOff x="677498" y="539578"/>
            <a:chExt cx="3604958" cy="4027185"/>
          </a:xfrm>
        </p:grpSpPr>
        <p:grpSp>
          <p:nvGrpSpPr>
            <p:cNvPr id="2828" name="Google Shape;2828;p50"/>
            <p:cNvGrpSpPr/>
            <p:nvPr/>
          </p:nvGrpSpPr>
          <p:grpSpPr>
            <a:xfrm flipH="1">
              <a:off x="2986188" y="2383144"/>
              <a:ext cx="1296269" cy="1771662"/>
              <a:chOff x="5727800" y="835238"/>
              <a:chExt cx="1149480" cy="1571040"/>
            </a:xfrm>
          </p:grpSpPr>
          <p:sp>
            <p:nvSpPr>
              <p:cNvPr id="2829" name="Google Shape;2829;p50"/>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0" name="Google Shape;2830;p50"/>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1" name="Google Shape;2831;p50"/>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2" name="Google Shape;2832;p50"/>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3" name="Google Shape;2833;p50"/>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4" name="Google Shape;2834;p50"/>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5" name="Google Shape;2835;p50"/>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6" name="Google Shape;2836;p50"/>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7" name="Google Shape;2837;p50"/>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8" name="Google Shape;2838;p50"/>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39" name="Google Shape;2839;p50"/>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0" name="Google Shape;2840;p50"/>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1" name="Google Shape;2841;p50"/>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2" name="Google Shape;2842;p50"/>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3" name="Google Shape;2843;p50"/>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4" name="Google Shape;2844;p50"/>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5" name="Google Shape;2845;p50"/>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846" name="Google Shape;2846;p50"/>
            <p:cNvGrpSpPr/>
            <p:nvPr/>
          </p:nvGrpSpPr>
          <p:grpSpPr>
            <a:xfrm rot="-1063073">
              <a:off x="889497" y="692671"/>
              <a:ext cx="1253705" cy="1588617"/>
              <a:chOff x="5997080" y="172838"/>
              <a:chExt cx="1018800" cy="1290960"/>
            </a:xfrm>
          </p:grpSpPr>
          <p:grpSp>
            <p:nvGrpSpPr>
              <p:cNvPr id="2847" name="Google Shape;2847;p50"/>
              <p:cNvGrpSpPr/>
              <p:nvPr/>
            </p:nvGrpSpPr>
            <p:grpSpPr>
              <a:xfrm>
                <a:off x="6211280" y="172838"/>
                <a:ext cx="465480" cy="1261800"/>
                <a:chOff x="6211280" y="172838"/>
                <a:chExt cx="465480" cy="1261800"/>
              </a:xfrm>
            </p:grpSpPr>
            <p:sp>
              <p:nvSpPr>
                <p:cNvPr id="2848" name="Google Shape;2848;p50"/>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49" name="Google Shape;2849;p50"/>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0" name="Google Shape;2850;p50"/>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1" name="Google Shape;2851;p50"/>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2" name="Google Shape;2852;p50"/>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3" name="Google Shape;2853;p50"/>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4" name="Google Shape;2854;p50"/>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5" name="Google Shape;2855;p50"/>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6" name="Google Shape;2856;p50"/>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7" name="Google Shape;2857;p50"/>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8" name="Google Shape;2858;p50"/>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59" name="Google Shape;2859;p50"/>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0" name="Google Shape;2860;p50"/>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1" name="Google Shape;2861;p50"/>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2" name="Google Shape;2862;p50"/>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3" name="Google Shape;2863;p50"/>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4" name="Google Shape;2864;p50"/>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865" name="Google Shape;2865;p50"/>
              <p:cNvGrpSpPr/>
              <p:nvPr/>
            </p:nvGrpSpPr>
            <p:grpSpPr>
              <a:xfrm>
                <a:off x="5997080" y="679718"/>
                <a:ext cx="434160" cy="784080"/>
                <a:chOff x="5997080" y="679718"/>
                <a:chExt cx="434160" cy="784080"/>
              </a:xfrm>
            </p:grpSpPr>
            <p:sp>
              <p:nvSpPr>
                <p:cNvPr id="2866" name="Google Shape;2866;p50"/>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7" name="Google Shape;2867;p50"/>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8" name="Google Shape;2868;p50"/>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69" name="Google Shape;2869;p50"/>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0" name="Google Shape;2870;p50"/>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1" name="Google Shape;2871;p50"/>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2" name="Google Shape;2872;p50"/>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3" name="Google Shape;2873;p50"/>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4" name="Google Shape;2874;p50"/>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5" name="Google Shape;2875;p50"/>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6" name="Google Shape;2876;p50"/>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7" name="Google Shape;2877;p50"/>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8" name="Google Shape;2878;p50"/>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79" name="Google Shape;2879;p50"/>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0" name="Google Shape;2880;p50"/>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881" name="Google Shape;2881;p50"/>
              <p:cNvGrpSpPr/>
              <p:nvPr/>
            </p:nvGrpSpPr>
            <p:grpSpPr>
              <a:xfrm>
                <a:off x="6470120" y="465517"/>
                <a:ext cx="545760" cy="682920"/>
                <a:chOff x="6470120" y="465518"/>
                <a:chExt cx="545760" cy="682920"/>
              </a:xfrm>
            </p:grpSpPr>
            <p:sp>
              <p:nvSpPr>
                <p:cNvPr id="2882" name="Google Shape;2882;p50"/>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3" name="Google Shape;2883;p50"/>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4" name="Google Shape;2884;p50"/>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5" name="Google Shape;2885;p50"/>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6" name="Google Shape;2886;p50"/>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7" name="Google Shape;2887;p50"/>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8" name="Google Shape;2888;p50"/>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89" name="Google Shape;2889;p50"/>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0" name="Google Shape;2890;p50"/>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1" name="Google Shape;2891;p50"/>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2" name="Google Shape;2892;p50"/>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3" name="Google Shape;2893;p50"/>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4" name="Google Shape;2894;p50"/>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895" name="Google Shape;2895;p50"/>
            <p:cNvGrpSpPr/>
            <p:nvPr/>
          </p:nvGrpSpPr>
          <p:grpSpPr>
            <a:xfrm>
              <a:off x="713444" y="2383144"/>
              <a:ext cx="1296269" cy="1771662"/>
              <a:chOff x="5727800" y="835238"/>
              <a:chExt cx="1149480" cy="1571040"/>
            </a:xfrm>
          </p:grpSpPr>
          <p:sp>
            <p:nvSpPr>
              <p:cNvPr id="2896" name="Google Shape;2896;p50"/>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7" name="Google Shape;2897;p50"/>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8" name="Google Shape;2898;p50"/>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899" name="Google Shape;2899;p50"/>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0" name="Google Shape;2900;p50"/>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1" name="Google Shape;2901;p50"/>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2" name="Google Shape;2902;p50"/>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3" name="Google Shape;2903;p50"/>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4" name="Google Shape;2904;p50"/>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5" name="Google Shape;2905;p50"/>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6" name="Google Shape;2906;p50"/>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7" name="Google Shape;2907;p50"/>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8" name="Google Shape;2908;p50"/>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09" name="Google Shape;2909;p50"/>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0" name="Google Shape;2910;p50"/>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1" name="Google Shape;2911;p50"/>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2" name="Google Shape;2912;p50"/>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913" name="Google Shape;2913;p50"/>
            <p:cNvGrpSpPr/>
            <p:nvPr/>
          </p:nvGrpSpPr>
          <p:grpSpPr>
            <a:xfrm>
              <a:off x="2453440" y="3550196"/>
              <a:ext cx="1431051" cy="919527"/>
              <a:chOff x="7270760" y="2327318"/>
              <a:chExt cx="1269000" cy="815400"/>
            </a:xfrm>
          </p:grpSpPr>
          <p:sp>
            <p:nvSpPr>
              <p:cNvPr id="2914" name="Google Shape;2914;p50"/>
              <p:cNvSpPr/>
              <p:nvPr/>
            </p:nvSpPr>
            <p:spPr>
              <a:xfrm>
                <a:off x="7270760" y="2327318"/>
                <a:ext cx="1269000" cy="815400"/>
              </a:xfrm>
              <a:custGeom>
                <a:rect b="b" l="l" r="r" t="t"/>
                <a:pathLst>
                  <a:path extrusionOk="0" h="2265" w="3525">
                    <a:moveTo>
                      <a:pt x="2477" y="579"/>
                    </a:moveTo>
                    <a:cubicBezTo>
                      <a:pt x="2080" y="651"/>
                      <a:pt x="1670" y="653"/>
                      <a:pt x="1283" y="766"/>
                    </a:cubicBezTo>
                    <a:cubicBezTo>
                      <a:pt x="919" y="872"/>
                      <a:pt x="577" y="1082"/>
                      <a:pt x="336" y="1402"/>
                    </a:cubicBezTo>
                    <a:cubicBezTo>
                      <a:pt x="167" y="1626"/>
                      <a:pt x="36" y="1942"/>
                      <a:pt x="0" y="2265"/>
                    </a:cubicBezTo>
                    <a:cubicBezTo>
                      <a:pt x="3" y="2262"/>
                      <a:pt x="7" y="2260"/>
                      <a:pt x="11" y="2257"/>
                    </a:cubicBezTo>
                    <a:cubicBezTo>
                      <a:pt x="316" y="2084"/>
                      <a:pt x="648" y="1963"/>
                      <a:pt x="990" y="1886"/>
                    </a:cubicBezTo>
                    <a:cubicBezTo>
                      <a:pt x="991" y="1886"/>
                      <a:pt x="991" y="1886"/>
                      <a:pt x="991" y="1886"/>
                    </a:cubicBezTo>
                    <a:cubicBezTo>
                      <a:pt x="1053" y="1872"/>
                      <a:pt x="1114" y="1855"/>
                      <a:pt x="1174" y="1833"/>
                    </a:cubicBezTo>
                    <a:cubicBezTo>
                      <a:pt x="1525" y="1705"/>
                      <a:pt x="1893" y="1622"/>
                      <a:pt x="2243" y="1488"/>
                    </a:cubicBezTo>
                    <a:cubicBezTo>
                      <a:pt x="2690" y="1317"/>
                      <a:pt x="3130" y="1040"/>
                      <a:pt x="3357" y="573"/>
                    </a:cubicBezTo>
                    <a:cubicBezTo>
                      <a:pt x="3442" y="397"/>
                      <a:pt x="3493" y="200"/>
                      <a:pt x="3525" y="0"/>
                    </a:cubicBezTo>
                    <a:cubicBezTo>
                      <a:pt x="3277" y="350"/>
                      <a:pt x="2873" y="508"/>
                      <a:pt x="2477" y="57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915" name="Google Shape;2915;p50"/>
              <p:cNvGrpSpPr/>
              <p:nvPr/>
            </p:nvGrpSpPr>
            <p:grpSpPr>
              <a:xfrm>
                <a:off x="7345280" y="2327317"/>
                <a:ext cx="1194480" cy="769680"/>
                <a:chOff x="7345280" y="2327318"/>
                <a:chExt cx="1194480" cy="769680"/>
              </a:xfrm>
            </p:grpSpPr>
            <p:sp>
              <p:nvSpPr>
                <p:cNvPr id="2916" name="Google Shape;2916;p50"/>
                <p:cNvSpPr/>
                <p:nvPr/>
              </p:nvSpPr>
              <p:spPr>
                <a:xfrm>
                  <a:off x="7345280" y="2327318"/>
                  <a:ext cx="1194480" cy="769680"/>
                </a:xfrm>
                <a:custGeom>
                  <a:rect b="b" l="l" r="r" t="t"/>
                  <a:pathLst>
                    <a:path extrusionOk="0" h="2138" w="3318">
                      <a:moveTo>
                        <a:pt x="3318" y="0"/>
                      </a:moveTo>
                      <a:cubicBezTo>
                        <a:pt x="3315" y="44"/>
                        <a:pt x="3302" y="86"/>
                        <a:pt x="3285" y="127"/>
                      </a:cubicBezTo>
                      <a:cubicBezTo>
                        <a:pt x="3268" y="167"/>
                        <a:pt x="3246" y="205"/>
                        <a:pt x="3221" y="242"/>
                      </a:cubicBezTo>
                      <a:cubicBezTo>
                        <a:pt x="3173" y="315"/>
                        <a:pt x="3112" y="380"/>
                        <a:pt x="3046" y="437"/>
                      </a:cubicBezTo>
                      <a:cubicBezTo>
                        <a:pt x="2910" y="550"/>
                        <a:pt x="2753" y="633"/>
                        <a:pt x="2591" y="699"/>
                      </a:cubicBezTo>
                      <a:cubicBezTo>
                        <a:pt x="2428" y="765"/>
                        <a:pt x="2257" y="808"/>
                        <a:pt x="2086" y="843"/>
                      </a:cubicBezTo>
                      <a:cubicBezTo>
                        <a:pt x="1999" y="861"/>
                        <a:pt x="1913" y="875"/>
                        <a:pt x="1827" y="889"/>
                      </a:cubicBezTo>
                      <a:cubicBezTo>
                        <a:pt x="1741" y="904"/>
                        <a:pt x="1654" y="915"/>
                        <a:pt x="1568" y="931"/>
                      </a:cubicBezTo>
                      <a:cubicBezTo>
                        <a:pt x="1397" y="960"/>
                        <a:pt x="1229" y="1002"/>
                        <a:pt x="1067" y="1065"/>
                      </a:cubicBezTo>
                      <a:cubicBezTo>
                        <a:pt x="986" y="1096"/>
                        <a:pt x="907" y="1132"/>
                        <a:pt x="831" y="1173"/>
                      </a:cubicBezTo>
                      <a:cubicBezTo>
                        <a:pt x="755" y="1214"/>
                        <a:pt x="681" y="1260"/>
                        <a:pt x="611" y="1311"/>
                      </a:cubicBezTo>
                      <a:cubicBezTo>
                        <a:pt x="541" y="1362"/>
                        <a:pt x="476" y="1419"/>
                        <a:pt x="415" y="1481"/>
                      </a:cubicBezTo>
                      <a:cubicBezTo>
                        <a:pt x="354" y="1543"/>
                        <a:pt x="298" y="1610"/>
                        <a:pt x="247" y="1680"/>
                      </a:cubicBezTo>
                      <a:cubicBezTo>
                        <a:pt x="196" y="1750"/>
                        <a:pt x="150" y="1824"/>
                        <a:pt x="109" y="1901"/>
                      </a:cubicBezTo>
                      <a:cubicBezTo>
                        <a:pt x="88" y="1939"/>
                        <a:pt x="69" y="1978"/>
                        <a:pt x="51" y="2018"/>
                      </a:cubicBezTo>
                      <a:cubicBezTo>
                        <a:pt x="34" y="2058"/>
                        <a:pt x="17" y="2098"/>
                        <a:pt x="0" y="2138"/>
                      </a:cubicBezTo>
                      <a:cubicBezTo>
                        <a:pt x="56" y="1973"/>
                        <a:pt x="134" y="1815"/>
                        <a:pt x="233" y="1670"/>
                      </a:cubicBezTo>
                      <a:cubicBezTo>
                        <a:pt x="333" y="1526"/>
                        <a:pt x="455" y="1396"/>
                        <a:pt x="595" y="1289"/>
                      </a:cubicBezTo>
                      <a:cubicBezTo>
                        <a:pt x="735" y="1182"/>
                        <a:pt x="892" y="1099"/>
                        <a:pt x="1055" y="1035"/>
                      </a:cubicBezTo>
                      <a:cubicBezTo>
                        <a:pt x="1219" y="971"/>
                        <a:pt x="1390" y="926"/>
                        <a:pt x="1562" y="895"/>
                      </a:cubicBezTo>
                      <a:cubicBezTo>
                        <a:pt x="1649" y="881"/>
                        <a:pt x="1736" y="870"/>
                        <a:pt x="1822" y="856"/>
                      </a:cubicBezTo>
                      <a:cubicBezTo>
                        <a:pt x="1908" y="843"/>
                        <a:pt x="1994" y="829"/>
                        <a:pt x="2079" y="812"/>
                      </a:cubicBezTo>
                      <a:cubicBezTo>
                        <a:pt x="2250" y="778"/>
                        <a:pt x="2418" y="735"/>
                        <a:pt x="2581" y="674"/>
                      </a:cubicBezTo>
                      <a:cubicBezTo>
                        <a:pt x="2742" y="611"/>
                        <a:pt x="2899" y="532"/>
                        <a:pt x="3034" y="424"/>
                      </a:cubicBezTo>
                      <a:cubicBezTo>
                        <a:pt x="3102" y="369"/>
                        <a:pt x="3164" y="307"/>
                        <a:pt x="3214" y="236"/>
                      </a:cubicBezTo>
                      <a:cubicBezTo>
                        <a:pt x="3239" y="201"/>
                        <a:pt x="3262" y="164"/>
                        <a:pt x="3280" y="125"/>
                      </a:cubicBezTo>
                      <a:cubicBezTo>
                        <a:pt x="3299" y="85"/>
                        <a:pt x="3313" y="44"/>
                        <a:pt x="331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7" name="Google Shape;2917;p50"/>
                <p:cNvSpPr/>
                <p:nvPr/>
              </p:nvSpPr>
              <p:spPr>
                <a:xfrm>
                  <a:off x="8069600" y="2561678"/>
                  <a:ext cx="331200" cy="110880"/>
                </a:xfrm>
                <a:custGeom>
                  <a:rect b="b" l="l" r="r" t="t"/>
                  <a:pathLst>
                    <a:path extrusionOk="0" h="308" w="920">
                      <a:moveTo>
                        <a:pt x="920" y="222"/>
                      </a:moveTo>
                      <a:cubicBezTo>
                        <a:pt x="850" y="254"/>
                        <a:pt x="776" y="277"/>
                        <a:pt x="699" y="291"/>
                      </a:cubicBezTo>
                      <a:lnTo>
                        <a:pt x="641" y="301"/>
                      </a:lnTo>
                      <a:lnTo>
                        <a:pt x="583" y="306"/>
                      </a:lnTo>
                      <a:lnTo>
                        <a:pt x="524" y="308"/>
                      </a:lnTo>
                      <a:lnTo>
                        <a:pt x="466" y="307"/>
                      </a:lnTo>
                      <a:cubicBezTo>
                        <a:pt x="387" y="304"/>
                        <a:pt x="309" y="292"/>
                        <a:pt x="234" y="271"/>
                      </a:cubicBezTo>
                      <a:lnTo>
                        <a:pt x="178" y="254"/>
                      </a:lnTo>
                      <a:lnTo>
                        <a:pt x="122" y="234"/>
                      </a:lnTo>
                      <a:lnTo>
                        <a:pt x="69" y="211"/>
                      </a:lnTo>
                      <a:lnTo>
                        <a:pt x="16" y="184"/>
                      </a:lnTo>
                      <a:lnTo>
                        <a:pt x="0" y="176"/>
                      </a:lnTo>
                      <a:lnTo>
                        <a:pt x="12" y="163"/>
                      </a:lnTo>
                      <a:cubicBezTo>
                        <a:pt x="30" y="144"/>
                        <a:pt x="48" y="126"/>
                        <a:pt x="68" y="110"/>
                      </a:cubicBezTo>
                      <a:cubicBezTo>
                        <a:pt x="87" y="94"/>
                        <a:pt x="108" y="79"/>
                        <a:pt x="129" y="65"/>
                      </a:cubicBezTo>
                      <a:cubicBezTo>
                        <a:pt x="151" y="52"/>
                        <a:pt x="173" y="39"/>
                        <a:pt x="195" y="28"/>
                      </a:cubicBezTo>
                      <a:cubicBezTo>
                        <a:pt x="218" y="17"/>
                        <a:pt x="242" y="8"/>
                        <a:pt x="265" y="0"/>
                      </a:cubicBezTo>
                      <a:cubicBezTo>
                        <a:pt x="243" y="12"/>
                        <a:pt x="221" y="24"/>
                        <a:pt x="200" y="37"/>
                      </a:cubicBezTo>
                      <a:cubicBezTo>
                        <a:pt x="179" y="50"/>
                        <a:pt x="158" y="64"/>
                        <a:pt x="139" y="79"/>
                      </a:cubicBezTo>
                      <a:cubicBezTo>
                        <a:pt x="120" y="94"/>
                        <a:pt x="100" y="110"/>
                        <a:pt x="83" y="127"/>
                      </a:cubicBezTo>
                      <a:cubicBezTo>
                        <a:pt x="65" y="145"/>
                        <a:pt x="48" y="162"/>
                        <a:pt x="33" y="181"/>
                      </a:cubicBezTo>
                      <a:lnTo>
                        <a:pt x="29" y="160"/>
                      </a:lnTo>
                      <a:lnTo>
                        <a:pt x="81" y="183"/>
                      </a:lnTo>
                      <a:lnTo>
                        <a:pt x="134" y="204"/>
                      </a:lnTo>
                      <a:lnTo>
                        <a:pt x="188" y="222"/>
                      </a:lnTo>
                      <a:lnTo>
                        <a:pt x="243" y="238"/>
                      </a:lnTo>
                      <a:cubicBezTo>
                        <a:pt x="316" y="257"/>
                        <a:pt x="391" y="269"/>
                        <a:pt x="467" y="274"/>
                      </a:cubicBezTo>
                      <a:lnTo>
                        <a:pt x="524" y="277"/>
                      </a:lnTo>
                      <a:lnTo>
                        <a:pt x="581" y="277"/>
                      </a:lnTo>
                      <a:lnTo>
                        <a:pt x="638" y="274"/>
                      </a:lnTo>
                      <a:lnTo>
                        <a:pt x="695" y="269"/>
                      </a:lnTo>
                      <a:cubicBezTo>
                        <a:pt x="771" y="260"/>
                        <a:pt x="847" y="244"/>
                        <a:pt x="920" y="22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8" name="Google Shape;2918;p50"/>
                <p:cNvSpPr/>
                <p:nvPr/>
              </p:nvSpPr>
              <p:spPr>
                <a:xfrm>
                  <a:off x="7858280" y="2584718"/>
                  <a:ext cx="298080" cy="210240"/>
                </a:xfrm>
                <a:custGeom>
                  <a:rect b="b" l="l" r="r" t="t"/>
                  <a:pathLst>
                    <a:path extrusionOk="0" h="584" w="828">
                      <a:moveTo>
                        <a:pt x="828" y="564"/>
                      </a:moveTo>
                      <a:cubicBezTo>
                        <a:pt x="755" y="587"/>
                        <a:pt x="675" y="589"/>
                        <a:pt x="599" y="576"/>
                      </a:cubicBezTo>
                      <a:cubicBezTo>
                        <a:pt x="522" y="564"/>
                        <a:pt x="448" y="539"/>
                        <a:pt x="378" y="508"/>
                      </a:cubicBezTo>
                      <a:cubicBezTo>
                        <a:pt x="307" y="476"/>
                        <a:pt x="240" y="437"/>
                        <a:pt x="177" y="391"/>
                      </a:cubicBezTo>
                      <a:cubicBezTo>
                        <a:pt x="116" y="344"/>
                        <a:pt x="59" y="290"/>
                        <a:pt x="11" y="229"/>
                      </a:cubicBezTo>
                      <a:lnTo>
                        <a:pt x="0" y="216"/>
                      </a:lnTo>
                      <a:lnTo>
                        <a:pt x="13" y="206"/>
                      </a:lnTo>
                      <a:cubicBezTo>
                        <a:pt x="76" y="160"/>
                        <a:pt x="142" y="120"/>
                        <a:pt x="211" y="86"/>
                      </a:cubicBezTo>
                      <a:cubicBezTo>
                        <a:pt x="245" y="68"/>
                        <a:pt x="281" y="52"/>
                        <a:pt x="316" y="38"/>
                      </a:cubicBezTo>
                      <a:cubicBezTo>
                        <a:pt x="352" y="24"/>
                        <a:pt x="388" y="11"/>
                        <a:pt x="425" y="0"/>
                      </a:cubicBezTo>
                      <a:cubicBezTo>
                        <a:pt x="390" y="15"/>
                        <a:pt x="355" y="32"/>
                        <a:pt x="321" y="49"/>
                      </a:cubicBezTo>
                      <a:cubicBezTo>
                        <a:pt x="288" y="67"/>
                        <a:pt x="254" y="85"/>
                        <a:pt x="221" y="104"/>
                      </a:cubicBezTo>
                      <a:cubicBezTo>
                        <a:pt x="156" y="143"/>
                        <a:pt x="93" y="186"/>
                        <a:pt x="32" y="232"/>
                      </a:cubicBezTo>
                      <a:lnTo>
                        <a:pt x="36" y="209"/>
                      </a:lnTo>
                      <a:cubicBezTo>
                        <a:pt x="84" y="266"/>
                        <a:pt x="138" y="318"/>
                        <a:pt x="199" y="362"/>
                      </a:cubicBezTo>
                      <a:cubicBezTo>
                        <a:pt x="258" y="408"/>
                        <a:pt x="323" y="446"/>
                        <a:pt x="391" y="479"/>
                      </a:cubicBezTo>
                      <a:cubicBezTo>
                        <a:pt x="425" y="495"/>
                        <a:pt x="460" y="510"/>
                        <a:pt x="495" y="523"/>
                      </a:cubicBezTo>
                      <a:cubicBezTo>
                        <a:pt x="530" y="536"/>
                        <a:pt x="566" y="547"/>
                        <a:pt x="603" y="556"/>
                      </a:cubicBezTo>
                      <a:cubicBezTo>
                        <a:pt x="676" y="572"/>
                        <a:pt x="752" y="577"/>
                        <a:pt x="828" y="5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19" name="Google Shape;2919;p50"/>
                <p:cNvSpPr/>
                <p:nvPr/>
              </p:nvSpPr>
              <p:spPr>
                <a:xfrm>
                  <a:off x="7535720" y="2635478"/>
                  <a:ext cx="327600" cy="253800"/>
                </a:xfrm>
                <a:custGeom>
                  <a:rect b="b" l="l" r="r" t="t"/>
                  <a:pathLst>
                    <a:path extrusionOk="0" h="705" w="910">
                      <a:moveTo>
                        <a:pt x="910" y="705"/>
                      </a:moveTo>
                      <a:cubicBezTo>
                        <a:pt x="834" y="707"/>
                        <a:pt x="757" y="699"/>
                        <a:pt x="681" y="683"/>
                      </a:cubicBezTo>
                      <a:cubicBezTo>
                        <a:pt x="606" y="667"/>
                        <a:pt x="532" y="644"/>
                        <a:pt x="461" y="613"/>
                      </a:cubicBezTo>
                      <a:cubicBezTo>
                        <a:pt x="426" y="597"/>
                        <a:pt x="392" y="579"/>
                        <a:pt x="358" y="562"/>
                      </a:cubicBezTo>
                      <a:cubicBezTo>
                        <a:pt x="324" y="544"/>
                        <a:pt x="290" y="529"/>
                        <a:pt x="255" y="518"/>
                      </a:cubicBezTo>
                      <a:cubicBezTo>
                        <a:pt x="184" y="495"/>
                        <a:pt x="109" y="486"/>
                        <a:pt x="35" y="490"/>
                      </a:cubicBezTo>
                      <a:lnTo>
                        <a:pt x="0" y="492"/>
                      </a:lnTo>
                      <a:lnTo>
                        <a:pt x="20" y="463"/>
                      </a:lnTo>
                      <a:cubicBezTo>
                        <a:pt x="59" y="405"/>
                        <a:pt x="103" y="351"/>
                        <a:pt x="152" y="303"/>
                      </a:cubicBezTo>
                      <a:cubicBezTo>
                        <a:pt x="201" y="254"/>
                        <a:pt x="254" y="209"/>
                        <a:pt x="310" y="169"/>
                      </a:cubicBezTo>
                      <a:cubicBezTo>
                        <a:pt x="367" y="129"/>
                        <a:pt x="427" y="96"/>
                        <a:pt x="490" y="67"/>
                      </a:cubicBezTo>
                      <a:cubicBezTo>
                        <a:pt x="552" y="39"/>
                        <a:pt x="618" y="15"/>
                        <a:pt x="684" y="0"/>
                      </a:cubicBezTo>
                      <a:cubicBezTo>
                        <a:pt x="620" y="22"/>
                        <a:pt x="557" y="49"/>
                        <a:pt x="497" y="82"/>
                      </a:cubicBezTo>
                      <a:cubicBezTo>
                        <a:pt x="437" y="113"/>
                        <a:pt x="380" y="150"/>
                        <a:pt x="326" y="191"/>
                      </a:cubicBezTo>
                      <a:cubicBezTo>
                        <a:pt x="273" y="232"/>
                        <a:pt x="222" y="277"/>
                        <a:pt x="175" y="325"/>
                      </a:cubicBezTo>
                      <a:cubicBezTo>
                        <a:pt x="129" y="375"/>
                        <a:pt x="86" y="426"/>
                        <a:pt x="49" y="482"/>
                      </a:cubicBezTo>
                      <a:lnTo>
                        <a:pt x="33" y="455"/>
                      </a:lnTo>
                      <a:cubicBezTo>
                        <a:pt x="112" y="450"/>
                        <a:pt x="191" y="461"/>
                        <a:pt x="266" y="485"/>
                      </a:cubicBezTo>
                      <a:cubicBezTo>
                        <a:pt x="303" y="498"/>
                        <a:pt x="339" y="515"/>
                        <a:pt x="373" y="533"/>
                      </a:cubicBezTo>
                      <a:cubicBezTo>
                        <a:pt x="407" y="552"/>
                        <a:pt x="439" y="570"/>
                        <a:pt x="473" y="586"/>
                      </a:cubicBezTo>
                      <a:cubicBezTo>
                        <a:pt x="507" y="603"/>
                        <a:pt x="542" y="618"/>
                        <a:pt x="577" y="631"/>
                      </a:cubicBezTo>
                      <a:cubicBezTo>
                        <a:pt x="613" y="644"/>
                        <a:pt x="649" y="656"/>
                        <a:pt x="686" y="666"/>
                      </a:cubicBezTo>
                      <a:cubicBezTo>
                        <a:pt x="759" y="686"/>
                        <a:pt x="834" y="698"/>
                        <a:pt x="910" y="70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0" name="Google Shape;2920;p50"/>
                <p:cNvSpPr/>
                <p:nvPr/>
              </p:nvSpPr>
              <p:spPr>
                <a:xfrm>
                  <a:off x="7357520" y="2814038"/>
                  <a:ext cx="252000" cy="259560"/>
                </a:xfrm>
                <a:custGeom>
                  <a:rect b="b" l="l" r="r" t="t"/>
                  <a:pathLst>
                    <a:path extrusionOk="0" h="721" w="700">
                      <a:moveTo>
                        <a:pt x="700" y="447"/>
                      </a:moveTo>
                      <a:cubicBezTo>
                        <a:pt x="641" y="466"/>
                        <a:pt x="580" y="475"/>
                        <a:pt x="518" y="482"/>
                      </a:cubicBezTo>
                      <a:cubicBezTo>
                        <a:pt x="457" y="489"/>
                        <a:pt x="395" y="495"/>
                        <a:pt x="336" y="505"/>
                      </a:cubicBezTo>
                      <a:cubicBezTo>
                        <a:pt x="276" y="517"/>
                        <a:pt x="218" y="533"/>
                        <a:pt x="165" y="560"/>
                      </a:cubicBezTo>
                      <a:cubicBezTo>
                        <a:pt x="112" y="587"/>
                        <a:pt x="64" y="624"/>
                        <a:pt x="33" y="673"/>
                      </a:cubicBezTo>
                      <a:lnTo>
                        <a:pt x="3" y="721"/>
                      </a:lnTo>
                      <a:lnTo>
                        <a:pt x="1" y="665"/>
                      </a:lnTo>
                      <a:cubicBezTo>
                        <a:pt x="-2" y="601"/>
                        <a:pt x="3" y="537"/>
                        <a:pt x="15" y="474"/>
                      </a:cubicBezTo>
                      <a:cubicBezTo>
                        <a:pt x="29" y="411"/>
                        <a:pt x="48" y="350"/>
                        <a:pt x="75" y="293"/>
                      </a:cubicBezTo>
                      <a:cubicBezTo>
                        <a:pt x="102" y="235"/>
                        <a:pt x="135" y="181"/>
                        <a:pt x="174" y="131"/>
                      </a:cubicBezTo>
                      <a:cubicBezTo>
                        <a:pt x="213" y="82"/>
                        <a:pt x="259" y="37"/>
                        <a:pt x="309" y="0"/>
                      </a:cubicBezTo>
                      <a:cubicBezTo>
                        <a:pt x="264" y="43"/>
                        <a:pt x="223" y="90"/>
                        <a:pt x="188" y="142"/>
                      </a:cubicBezTo>
                      <a:cubicBezTo>
                        <a:pt x="153" y="193"/>
                        <a:pt x="124" y="247"/>
                        <a:pt x="100" y="304"/>
                      </a:cubicBezTo>
                      <a:cubicBezTo>
                        <a:pt x="77" y="361"/>
                        <a:pt x="59" y="420"/>
                        <a:pt x="49" y="480"/>
                      </a:cubicBezTo>
                      <a:cubicBezTo>
                        <a:pt x="38" y="540"/>
                        <a:pt x="33" y="602"/>
                        <a:pt x="36" y="663"/>
                      </a:cubicBezTo>
                      <a:lnTo>
                        <a:pt x="4" y="654"/>
                      </a:lnTo>
                      <a:cubicBezTo>
                        <a:pt x="39" y="599"/>
                        <a:pt x="92" y="557"/>
                        <a:pt x="150" y="530"/>
                      </a:cubicBezTo>
                      <a:cubicBezTo>
                        <a:pt x="208" y="503"/>
                        <a:pt x="270" y="487"/>
                        <a:pt x="331" y="478"/>
                      </a:cubicBezTo>
                      <a:cubicBezTo>
                        <a:pt x="394" y="470"/>
                        <a:pt x="455" y="468"/>
                        <a:pt x="517" y="465"/>
                      </a:cubicBezTo>
                      <a:cubicBezTo>
                        <a:pt x="578" y="462"/>
                        <a:pt x="640" y="458"/>
                        <a:pt x="700" y="44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921" name="Google Shape;2921;p50"/>
            <p:cNvGrpSpPr/>
            <p:nvPr/>
          </p:nvGrpSpPr>
          <p:grpSpPr>
            <a:xfrm>
              <a:off x="1028884" y="3550196"/>
              <a:ext cx="1431051" cy="919527"/>
              <a:chOff x="6007520" y="2327318"/>
              <a:chExt cx="1269000" cy="815400"/>
            </a:xfrm>
          </p:grpSpPr>
          <p:sp>
            <p:nvSpPr>
              <p:cNvPr id="2922" name="Google Shape;2922;p50"/>
              <p:cNvSpPr/>
              <p:nvPr/>
            </p:nvSpPr>
            <p:spPr>
              <a:xfrm>
                <a:off x="6007520" y="2327318"/>
                <a:ext cx="1269000" cy="815400"/>
              </a:xfrm>
              <a:custGeom>
                <a:rect b="b" l="l" r="r" t="t"/>
                <a:pathLst>
                  <a:path extrusionOk="0" h="2265" w="3525">
                    <a:moveTo>
                      <a:pt x="1048" y="579"/>
                    </a:moveTo>
                    <a:cubicBezTo>
                      <a:pt x="1445" y="651"/>
                      <a:pt x="1855" y="653"/>
                      <a:pt x="2242" y="766"/>
                    </a:cubicBezTo>
                    <a:cubicBezTo>
                      <a:pt x="2606" y="872"/>
                      <a:pt x="2948" y="1082"/>
                      <a:pt x="3189" y="1402"/>
                    </a:cubicBezTo>
                    <a:cubicBezTo>
                      <a:pt x="3358" y="1626"/>
                      <a:pt x="3489" y="1942"/>
                      <a:pt x="3525" y="2265"/>
                    </a:cubicBezTo>
                    <a:cubicBezTo>
                      <a:pt x="3522" y="2262"/>
                      <a:pt x="3518" y="2260"/>
                      <a:pt x="3514" y="2257"/>
                    </a:cubicBezTo>
                    <a:cubicBezTo>
                      <a:pt x="3209" y="2084"/>
                      <a:pt x="2877" y="1963"/>
                      <a:pt x="2535" y="1886"/>
                    </a:cubicBezTo>
                    <a:cubicBezTo>
                      <a:pt x="2534" y="1886"/>
                      <a:pt x="2534" y="1886"/>
                      <a:pt x="2534" y="1886"/>
                    </a:cubicBezTo>
                    <a:cubicBezTo>
                      <a:pt x="2472" y="1872"/>
                      <a:pt x="2411" y="1855"/>
                      <a:pt x="2351" y="1833"/>
                    </a:cubicBezTo>
                    <a:cubicBezTo>
                      <a:pt x="2000" y="1705"/>
                      <a:pt x="1632" y="1622"/>
                      <a:pt x="1282" y="1488"/>
                    </a:cubicBezTo>
                    <a:cubicBezTo>
                      <a:pt x="835" y="1317"/>
                      <a:pt x="394" y="1040"/>
                      <a:pt x="168" y="573"/>
                    </a:cubicBezTo>
                    <a:cubicBezTo>
                      <a:pt x="83" y="397"/>
                      <a:pt x="31" y="200"/>
                      <a:pt x="0" y="0"/>
                    </a:cubicBezTo>
                    <a:cubicBezTo>
                      <a:pt x="247" y="350"/>
                      <a:pt x="652" y="508"/>
                      <a:pt x="1048" y="57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923" name="Google Shape;2923;p50"/>
              <p:cNvGrpSpPr/>
              <p:nvPr/>
            </p:nvGrpSpPr>
            <p:grpSpPr>
              <a:xfrm>
                <a:off x="6007520" y="2327317"/>
                <a:ext cx="1194120" cy="769680"/>
                <a:chOff x="6007520" y="2327318"/>
                <a:chExt cx="1194120" cy="769680"/>
              </a:xfrm>
            </p:grpSpPr>
            <p:sp>
              <p:nvSpPr>
                <p:cNvPr id="2924" name="Google Shape;2924;p50"/>
                <p:cNvSpPr/>
                <p:nvPr/>
              </p:nvSpPr>
              <p:spPr>
                <a:xfrm>
                  <a:off x="6007520" y="2327318"/>
                  <a:ext cx="1194120" cy="769680"/>
                </a:xfrm>
                <a:custGeom>
                  <a:rect b="b" l="l" r="r" t="t"/>
                  <a:pathLst>
                    <a:path extrusionOk="0" h="2138" w="3317">
                      <a:moveTo>
                        <a:pt x="0" y="0"/>
                      </a:moveTo>
                      <a:cubicBezTo>
                        <a:pt x="5" y="44"/>
                        <a:pt x="19" y="85"/>
                        <a:pt x="38" y="125"/>
                      </a:cubicBezTo>
                      <a:cubicBezTo>
                        <a:pt x="56" y="164"/>
                        <a:pt x="79" y="201"/>
                        <a:pt x="104" y="236"/>
                      </a:cubicBezTo>
                      <a:cubicBezTo>
                        <a:pt x="154" y="307"/>
                        <a:pt x="216" y="369"/>
                        <a:pt x="283" y="424"/>
                      </a:cubicBezTo>
                      <a:cubicBezTo>
                        <a:pt x="418" y="532"/>
                        <a:pt x="576" y="611"/>
                        <a:pt x="737" y="674"/>
                      </a:cubicBezTo>
                      <a:cubicBezTo>
                        <a:pt x="899" y="735"/>
                        <a:pt x="1068" y="778"/>
                        <a:pt x="1239" y="812"/>
                      </a:cubicBezTo>
                      <a:cubicBezTo>
                        <a:pt x="1324" y="829"/>
                        <a:pt x="1410" y="843"/>
                        <a:pt x="1496" y="856"/>
                      </a:cubicBezTo>
                      <a:cubicBezTo>
                        <a:pt x="1582" y="870"/>
                        <a:pt x="1668" y="881"/>
                        <a:pt x="1755" y="895"/>
                      </a:cubicBezTo>
                      <a:cubicBezTo>
                        <a:pt x="1928" y="926"/>
                        <a:pt x="2099" y="971"/>
                        <a:pt x="2263" y="1035"/>
                      </a:cubicBezTo>
                      <a:cubicBezTo>
                        <a:pt x="2426" y="1099"/>
                        <a:pt x="2583" y="1182"/>
                        <a:pt x="2723" y="1289"/>
                      </a:cubicBezTo>
                      <a:cubicBezTo>
                        <a:pt x="2863" y="1396"/>
                        <a:pt x="2985" y="1526"/>
                        <a:pt x="3085" y="1670"/>
                      </a:cubicBezTo>
                      <a:cubicBezTo>
                        <a:pt x="3184" y="1815"/>
                        <a:pt x="3262" y="1973"/>
                        <a:pt x="3317" y="2138"/>
                      </a:cubicBezTo>
                      <a:cubicBezTo>
                        <a:pt x="3301" y="2098"/>
                        <a:pt x="3284" y="2058"/>
                        <a:pt x="3267" y="2018"/>
                      </a:cubicBezTo>
                      <a:cubicBezTo>
                        <a:pt x="3249" y="1978"/>
                        <a:pt x="3230" y="1939"/>
                        <a:pt x="3209" y="1901"/>
                      </a:cubicBezTo>
                      <a:cubicBezTo>
                        <a:pt x="3168" y="1824"/>
                        <a:pt x="3122" y="1750"/>
                        <a:pt x="3071" y="1680"/>
                      </a:cubicBezTo>
                      <a:cubicBezTo>
                        <a:pt x="3020" y="1610"/>
                        <a:pt x="2964" y="1543"/>
                        <a:pt x="2903" y="1481"/>
                      </a:cubicBezTo>
                      <a:cubicBezTo>
                        <a:pt x="2842" y="1419"/>
                        <a:pt x="2777" y="1362"/>
                        <a:pt x="2707" y="1311"/>
                      </a:cubicBezTo>
                      <a:cubicBezTo>
                        <a:pt x="2637" y="1260"/>
                        <a:pt x="2563" y="1214"/>
                        <a:pt x="2487" y="1173"/>
                      </a:cubicBezTo>
                      <a:cubicBezTo>
                        <a:pt x="2411" y="1132"/>
                        <a:pt x="2332" y="1096"/>
                        <a:pt x="2251" y="1065"/>
                      </a:cubicBezTo>
                      <a:cubicBezTo>
                        <a:pt x="2089" y="1002"/>
                        <a:pt x="1920" y="960"/>
                        <a:pt x="1749" y="931"/>
                      </a:cubicBezTo>
                      <a:cubicBezTo>
                        <a:pt x="1664" y="915"/>
                        <a:pt x="1577" y="904"/>
                        <a:pt x="1491" y="889"/>
                      </a:cubicBezTo>
                      <a:cubicBezTo>
                        <a:pt x="1405" y="875"/>
                        <a:pt x="1319" y="861"/>
                        <a:pt x="1232" y="843"/>
                      </a:cubicBezTo>
                      <a:cubicBezTo>
                        <a:pt x="1061" y="808"/>
                        <a:pt x="890" y="765"/>
                        <a:pt x="727" y="699"/>
                      </a:cubicBezTo>
                      <a:cubicBezTo>
                        <a:pt x="565" y="633"/>
                        <a:pt x="407" y="550"/>
                        <a:pt x="272" y="437"/>
                      </a:cubicBezTo>
                      <a:cubicBezTo>
                        <a:pt x="206" y="380"/>
                        <a:pt x="145" y="315"/>
                        <a:pt x="96" y="242"/>
                      </a:cubicBezTo>
                      <a:cubicBezTo>
                        <a:pt x="72" y="205"/>
                        <a:pt x="50" y="167"/>
                        <a:pt x="33" y="127"/>
                      </a:cubicBezTo>
                      <a:cubicBezTo>
                        <a:pt x="15" y="86"/>
                        <a:pt x="3"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5" name="Google Shape;2925;p50"/>
                <p:cNvSpPr/>
                <p:nvPr/>
              </p:nvSpPr>
              <p:spPr>
                <a:xfrm>
                  <a:off x="6146120" y="2561678"/>
                  <a:ext cx="331560" cy="110880"/>
                </a:xfrm>
                <a:custGeom>
                  <a:rect b="b" l="l" r="r" t="t"/>
                  <a:pathLst>
                    <a:path extrusionOk="0" h="308" w="921">
                      <a:moveTo>
                        <a:pt x="0" y="222"/>
                      </a:moveTo>
                      <a:cubicBezTo>
                        <a:pt x="74" y="244"/>
                        <a:pt x="149" y="260"/>
                        <a:pt x="225" y="269"/>
                      </a:cubicBezTo>
                      <a:lnTo>
                        <a:pt x="282" y="274"/>
                      </a:lnTo>
                      <a:lnTo>
                        <a:pt x="339" y="277"/>
                      </a:lnTo>
                      <a:lnTo>
                        <a:pt x="396" y="277"/>
                      </a:lnTo>
                      <a:lnTo>
                        <a:pt x="453" y="274"/>
                      </a:lnTo>
                      <a:cubicBezTo>
                        <a:pt x="529" y="269"/>
                        <a:pt x="604" y="257"/>
                        <a:pt x="678" y="238"/>
                      </a:cubicBezTo>
                      <a:lnTo>
                        <a:pt x="733" y="222"/>
                      </a:lnTo>
                      <a:lnTo>
                        <a:pt x="787" y="204"/>
                      </a:lnTo>
                      <a:lnTo>
                        <a:pt x="840" y="183"/>
                      </a:lnTo>
                      <a:lnTo>
                        <a:pt x="892" y="160"/>
                      </a:lnTo>
                      <a:lnTo>
                        <a:pt x="888" y="181"/>
                      </a:lnTo>
                      <a:cubicBezTo>
                        <a:pt x="873" y="162"/>
                        <a:pt x="855" y="145"/>
                        <a:pt x="838" y="127"/>
                      </a:cubicBezTo>
                      <a:cubicBezTo>
                        <a:pt x="820" y="110"/>
                        <a:pt x="801" y="94"/>
                        <a:pt x="782" y="79"/>
                      </a:cubicBezTo>
                      <a:cubicBezTo>
                        <a:pt x="762" y="64"/>
                        <a:pt x="742" y="50"/>
                        <a:pt x="721" y="37"/>
                      </a:cubicBezTo>
                      <a:cubicBezTo>
                        <a:pt x="700" y="24"/>
                        <a:pt x="678" y="12"/>
                        <a:pt x="655" y="0"/>
                      </a:cubicBezTo>
                      <a:cubicBezTo>
                        <a:pt x="679" y="8"/>
                        <a:pt x="702" y="17"/>
                        <a:pt x="725" y="28"/>
                      </a:cubicBezTo>
                      <a:cubicBezTo>
                        <a:pt x="748" y="39"/>
                        <a:pt x="770" y="52"/>
                        <a:pt x="792" y="65"/>
                      </a:cubicBezTo>
                      <a:cubicBezTo>
                        <a:pt x="813" y="79"/>
                        <a:pt x="833" y="94"/>
                        <a:pt x="853" y="110"/>
                      </a:cubicBezTo>
                      <a:cubicBezTo>
                        <a:pt x="873" y="126"/>
                        <a:pt x="891" y="144"/>
                        <a:pt x="909" y="163"/>
                      </a:cubicBezTo>
                      <a:lnTo>
                        <a:pt x="921" y="176"/>
                      </a:lnTo>
                      <a:lnTo>
                        <a:pt x="904" y="184"/>
                      </a:lnTo>
                      <a:lnTo>
                        <a:pt x="852" y="211"/>
                      </a:lnTo>
                      <a:lnTo>
                        <a:pt x="799" y="234"/>
                      </a:lnTo>
                      <a:lnTo>
                        <a:pt x="743" y="254"/>
                      </a:lnTo>
                      <a:lnTo>
                        <a:pt x="687" y="271"/>
                      </a:lnTo>
                      <a:cubicBezTo>
                        <a:pt x="611" y="292"/>
                        <a:pt x="534" y="304"/>
                        <a:pt x="455" y="307"/>
                      </a:cubicBezTo>
                      <a:lnTo>
                        <a:pt x="396" y="308"/>
                      </a:lnTo>
                      <a:lnTo>
                        <a:pt x="338" y="306"/>
                      </a:lnTo>
                      <a:lnTo>
                        <a:pt x="280" y="301"/>
                      </a:lnTo>
                      <a:lnTo>
                        <a:pt x="222" y="291"/>
                      </a:lnTo>
                      <a:cubicBezTo>
                        <a:pt x="145" y="277"/>
                        <a:pt x="70" y="254"/>
                        <a:pt x="0" y="22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6" name="Google Shape;2926;p50"/>
                <p:cNvSpPr/>
                <p:nvPr/>
              </p:nvSpPr>
              <p:spPr>
                <a:xfrm>
                  <a:off x="6390920" y="2584718"/>
                  <a:ext cx="298080" cy="210240"/>
                </a:xfrm>
                <a:custGeom>
                  <a:rect b="b" l="l" r="r" t="t"/>
                  <a:pathLst>
                    <a:path extrusionOk="0" h="584" w="828">
                      <a:moveTo>
                        <a:pt x="0" y="564"/>
                      </a:moveTo>
                      <a:cubicBezTo>
                        <a:pt x="75" y="577"/>
                        <a:pt x="152" y="572"/>
                        <a:pt x="225" y="556"/>
                      </a:cubicBezTo>
                      <a:cubicBezTo>
                        <a:pt x="261" y="547"/>
                        <a:pt x="297" y="536"/>
                        <a:pt x="333" y="523"/>
                      </a:cubicBezTo>
                      <a:cubicBezTo>
                        <a:pt x="368" y="510"/>
                        <a:pt x="403" y="495"/>
                        <a:pt x="437" y="479"/>
                      </a:cubicBezTo>
                      <a:cubicBezTo>
                        <a:pt x="504" y="446"/>
                        <a:pt x="569" y="408"/>
                        <a:pt x="629" y="362"/>
                      </a:cubicBezTo>
                      <a:cubicBezTo>
                        <a:pt x="689" y="318"/>
                        <a:pt x="744" y="266"/>
                        <a:pt x="792" y="209"/>
                      </a:cubicBezTo>
                      <a:lnTo>
                        <a:pt x="795" y="232"/>
                      </a:lnTo>
                      <a:cubicBezTo>
                        <a:pt x="735" y="186"/>
                        <a:pt x="672" y="143"/>
                        <a:pt x="606" y="104"/>
                      </a:cubicBezTo>
                      <a:cubicBezTo>
                        <a:pt x="574" y="85"/>
                        <a:pt x="540" y="67"/>
                        <a:pt x="506" y="49"/>
                      </a:cubicBezTo>
                      <a:cubicBezTo>
                        <a:pt x="472" y="32"/>
                        <a:pt x="438" y="15"/>
                        <a:pt x="403" y="0"/>
                      </a:cubicBezTo>
                      <a:cubicBezTo>
                        <a:pt x="439" y="11"/>
                        <a:pt x="476" y="24"/>
                        <a:pt x="512" y="38"/>
                      </a:cubicBezTo>
                      <a:cubicBezTo>
                        <a:pt x="547" y="52"/>
                        <a:pt x="583" y="68"/>
                        <a:pt x="617" y="86"/>
                      </a:cubicBezTo>
                      <a:cubicBezTo>
                        <a:pt x="686" y="120"/>
                        <a:pt x="752" y="160"/>
                        <a:pt x="815" y="206"/>
                      </a:cubicBezTo>
                      <a:lnTo>
                        <a:pt x="828" y="216"/>
                      </a:lnTo>
                      <a:lnTo>
                        <a:pt x="817" y="229"/>
                      </a:lnTo>
                      <a:cubicBezTo>
                        <a:pt x="769" y="290"/>
                        <a:pt x="712" y="344"/>
                        <a:pt x="650" y="391"/>
                      </a:cubicBezTo>
                      <a:cubicBezTo>
                        <a:pt x="588" y="437"/>
                        <a:pt x="521" y="476"/>
                        <a:pt x="450" y="508"/>
                      </a:cubicBezTo>
                      <a:cubicBezTo>
                        <a:pt x="380" y="539"/>
                        <a:pt x="306" y="564"/>
                        <a:pt x="229" y="576"/>
                      </a:cubicBezTo>
                      <a:cubicBezTo>
                        <a:pt x="153" y="589"/>
                        <a:pt x="73" y="587"/>
                        <a:pt x="0" y="5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7" name="Google Shape;2927;p50"/>
                <p:cNvSpPr/>
                <p:nvPr/>
              </p:nvSpPr>
              <p:spPr>
                <a:xfrm>
                  <a:off x="6683960" y="2635478"/>
                  <a:ext cx="327600" cy="253800"/>
                </a:xfrm>
                <a:custGeom>
                  <a:rect b="b" l="l" r="r" t="t"/>
                  <a:pathLst>
                    <a:path extrusionOk="0" h="705" w="910">
                      <a:moveTo>
                        <a:pt x="0" y="705"/>
                      </a:moveTo>
                      <a:cubicBezTo>
                        <a:pt x="76" y="698"/>
                        <a:pt x="151" y="686"/>
                        <a:pt x="224" y="666"/>
                      </a:cubicBezTo>
                      <a:cubicBezTo>
                        <a:pt x="261" y="656"/>
                        <a:pt x="297" y="644"/>
                        <a:pt x="332" y="631"/>
                      </a:cubicBezTo>
                      <a:cubicBezTo>
                        <a:pt x="368" y="618"/>
                        <a:pt x="403" y="603"/>
                        <a:pt x="437" y="586"/>
                      </a:cubicBezTo>
                      <a:cubicBezTo>
                        <a:pt x="471" y="570"/>
                        <a:pt x="503" y="552"/>
                        <a:pt x="537" y="533"/>
                      </a:cubicBezTo>
                      <a:cubicBezTo>
                        <a:pt x="571" y="515"/>
                        <a:pt x="607" y="498"/>
                        <a:pt x="644" y="485"/>
                      </a:cubicBezTo>
                      <a:cubicBezTo>
                        <a:pt x="719" y="461"/>
                        <a:pt x="798" y="450"/>
                        <a:pt x="877" y="455"/>
                      </a:cubicBezTo>
                      <a:lnTo>
                        <a:pt x="861" y="482"/>
                      </a:lnTo>
                      <a:cubicBezTo>
                        <a:pt x="824" y="426"/>
                        <a:pt x="780" y="375"/>
                        <a:pt x="734" y="325"/>
                      </a:cubicBezTo>
                      <a:cubicBezTo>
                        <a:pt x="688" y="277"/>
                        <a:pt x="637" y="232"/>
                        <a:pt x="583" y="191"/>
                      </a:cubicBezTo>
                      <a:cubicBezTo>
                        <a:pt x="529" y="150"/>
                        <a:pt x="472" y="113"/>
                        <a:pt x="413" y="82"/>
                      </a:cubicBezTo>
                      <a:cubicBezTo>
                        <a:pt x="353" y="49"/>
                        <a:pt x="290" y="22"/>
                        <a:pt x="226" y="0"/>
                      </a:cubicBezTo>
                      <a:cubicBezTo>
                        <a:pt x="292" y="15"/>
                        <a:pt x="357" y="39"/>
                        <a:pt x="420" y="67"/>
                      </a:cubicBezTo>
                      <a:cubicBezTo>
                        <a:pt x="482" y="96"/>
                        <a:pt x="543" y="129"/>
                        <a:pt x="599" y="169"/>
                      </a:cubicBezTo>
                      <a:cubicBezTo>
                        <a:pt x="656" y="209"/>
                        <a:pt x="709" y="254"/>
                        <a:pt x="758" y="303"/>
                      </a:cubicBezTo>
                      <a:cubicBezTo>
                        <a:pt x="807" y="351"/>
                        <a:pt x="851" y="405"/>
                        <a:pt x="890" y="463"/>
                      </a:cubicBezTo>
                      <a:lnTo>
                        <a:pt x="910" y="492"/>
                      </a:lnTo>
                      <a:lnTo>
                        <a:pt x="874" y="490"/>
                      </a:lnTo>
                      <a:cubicBezTo>
                        <a:pt x="801" y="486"/>
                        <a:pt x="725" y="495"/>
                        <a:pt x="655" y="518"/>
                      </a:cubicBezTo>
                      <a:cubicBezTo>
                        <a:pt x="619" y="529"/>
                        <a:pt x="585" y="544"/>
                        <a:pt x="552" y="562"/>
                      </a:cubicBezTo>
                      <a:cubicBezTo>
                        <a:pt x="518" y="579"/>
                        <a:pt x="484" y="597"/>
                        <a:pt x="448" y="613"/>
                      </a:cubicBezTo>
                      <a:cubicBezTo>
                        <a:pt x="378" y="644"/>
                        <a:pt x="304" y="667"/>
                        <a:pt x="229" y="683"/>
                      </a:cubicBezTo>
                      <a:cubicBezTo>
                        <a:pt x="153" y="699"/>
                        <a:pt x="76" y="707"/>
                        <a:pt x="0" y="70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28" name="Google Shape;2928;p50"/>
                <p:cNvSpPr/>
                <p:nvPr/>
              </p:nvSpPr>
              <p:spPr>
                <a:xfrm>
                  <a:off x="6937400" y="2814038"/>
                  <a:ext cx="252360" cy="259560"/>
                </a:xfrm>
                <a:custGeom>
                  <a:rect b="b" l="l" r="r" t="t"/>
                  <a:pathLst>
                    <a:path extrusionOk="0" h="721" w="701">
                      <a:moveTo>
                        <a:pt x="0" y="447"/>
                      </a:moveTo>
                      <a:cubicBezTo>
                        <a:pt x="61" y="458"/>
                        <a:pt x="123" y="462"/>
                        <a:pt x="184" y="465"/>
                      </a:cubicBezTo>
                      <a:cubicBezTo>
                        <a:pt x="245" y="468"/>
                        <a:pt x="307" y="470"/>
                        <a:pt x="369" y="478"/>
                      </a:cubicBezTo>
                      <a:cubicBezTo>
                        <a:pt x="431" y="487"/>
                        <a:pt x="493" y="503"/>
                        <a:pt x="551" y="530"/>
                      </a:cubicBezTo>
                      <a:cubicBezTo>
                        <a:pt x="608" y="557"/>
                        <a:pt x="661" y="599"/>
                        <a:pt x="697" y="654"/>
                      </a:cubicBezTo>
                      <a:lnTo>
                        <a:pt x="665" y="663"/>
                      </a:lnTo>
                      <a:cubicBezTo>
                        <a:pt x="668" y="602"/>
                        <a:pt x="663" y="540"/>
                        <a:pt x="652" y="480"/>
                      </a:cubicBezTo>
                      <a:cubicBezTo>
                        <a:pt x="642" y="420"/>
                        <a:pt x="624" y="361"/>
                        <a:pt x="601" y="304"/>
                      </a:cubicBezTo>
                      <a:cubicBezTo>
                        <a:pt x="577" y="247"/>
                        <a:pt x="547" y="193"/>
                        <a:pt x="513" y="142"/>
                      </a:cubicBezTo>
                      <a:cubicBezTo>
                        <a:pt x="478" y="90"/>
                        <a:pt x="437" y="43"/>
                        <a:pt x="392" y="0"/>
                      </a:cubicBezTo>
                      <a:cubicBezTo>
                        <a:pt x="442" y="37"/>
                        <a:pt x="487" y="82"/>
                        <a:pt x="527" y="131"/>
                      </a:cubicBezTo>
                      <a:cubicBezTo>
                        <a:pt x="566" y="181"/>
                        <a:pt x="599" y="235"/>
                        <a:pt x="626" y="293"/>
                      </a:cubicBezTo>
                      <a:cubicBezTo>
                        <a:pt x="653" y="350"/>
                        <a:pt x="672" y="411"/>
                        <a:pt x="685" y="474"/>
                      </a:cubicBezTo>
                      <a:cubicBezTo>
                        <a:pt x="698" y="537"/>
                        <a:pt x="703" y="601"/>
                        <a:pt x="700" y="665"/>
                      </a:cubicBezTo>
                      <a:lnTo>
                        <a:pt x="698" y="721"/>
                      </a:lnTo>
                      <a:lnTo>
                        <a:pt x="668" y="673"/>
                      </a:lnTo>
                      <a:cubicBezTo>
                        <a:pt x="636" y="624"/>
                        <a:pt x="589" y="587"/>
                        <a:pt x="536" y="560"/>
                      </a:cubicBezTo>
                      <a:cubicBezTo>
                        <a:pt x="483" y="533"/>
                        <a:pt x="424" y="517"/>
                        <a:pt x="365" y="505"/>
                      </a:cubicBezTo>
                      <a:cubicBezTo>
                        <a:pt x="305" y="495"/>
                        <a:pt x="244" y="489"/>
                        <a:pt x="183" y="482"/>
                      </a:cubicBezTo>
                      <a:cubicBezTo>
                        <a:pt x="121" y="475"/>
                        <a:pt x="60" y="466"/>
                        <a:pt x="0" y="44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2929" name="Google Shape;2929;p50"/>
            <p:cNvGrpSpPr/>
            <p:nvPr/>
          </p:nvGrpSpPr>
          <p:grpSpPr>
            <a:xfrm>
              <a:off x="2038942" y="4209507"/>
              <a:ext cx="835084" cy="357255"/>
              <a:chOff x="6903200" y="3216758"/>
              <a:chExt cx="740520" cy="316800"/>
            </a:xfrm>
          </p:grpSpPr>
          <p:sp>
            <p:nvSpPr>
              <p:cNvPr id="2930" name="Google Shape;2930;p50"/>
              <p:cNvSpPr/>
              <p:nvPr/>
            </p:nvSpPr>
            <p:spPr>
              <a:xfrm>
                <a:off x="7055840" y="3216757"/>
                <a:ext cx="73080" cy="180000"/>
              </a:xfrm>
              <a:custGeom>
                <a:rect b="b" l="l" r="r" t="t"/>
                <a:pathLst>
                  <a:path extrusionOk="0" h="500" w="203">
                    <a:moveTo>
                      <a:pt x="190" y="500"/>
                    </a:moveTo>
                    <a:cubicBezTo>
                      <a:pt x="218" y="305"/>
                      <a:pt x="218" y="113"/>
                      <a:pt x="28" y="0"/>
                    </a:cubicBezTo>
                    <a:cubicBezTo>
                      <a:pt x="-39" y="194"/>
                      <a:pt x="13" y="389"/>
                      <a:pt x="190" y="50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1" name="Google Shape;2931;p50"/>
              <p:cNvSpPr/>
              <p:nvPr/>
            </p:nvSpPr>
            <p:spPr>
              <a:xfrm>
                <a:off x="6903200" y="3279757"/>
                <a:ext cx="174960" cy="105840"/>
              </a:xfrm>
              <a:custGeom>
                <a:rect b="b" l="l" r="r" t="t"/>
                <a:pathLst>
                  <a:path extrusionOk="0" h="294" w="486">
                    <a:moveTo>
                      <a:pt x="486" y="288"/>
                    </a:moveTo>
                    <a:cubicBezTo>
                      <a:pt x="409" y="83"/>
                      <a:pt x="209" y="0"/>
                      <a:pt x="0" y="0"/>
                    </a:cubicBezTo>
                    <a:cubicBezTo>
                      <a:pt x="82" y="183"/>
                      <a:pt x="282" y="327"/>
                      <a:pt x="486" y="28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2" name="Google Shape;2932;p50"/>
              <p:cNvSpPr/>
              <p:nvPr/>
            </p:nvSpPr>
            <p:spPr>
              <a:xfrm>
                <a:off x="6954320" y="3392438"/>
                <a:ext cx="173880" cy="73800"/>
              </a:xfrm>
              <a:custGeom>
                <a:rect b="b" l="l" r="r" t="t"/>
                <a:pathLst>
                  <a:path extrusionOk="0" h="205" w="483">
                    <a:moveTo>
                      <a:pt x="0" y="168"/>
                    </a:moveTo>
                    <a:cubicBezTo>
                      <a:pt x="80" y="-14"/>
                      <a:pt x="314" y="-15"/>
                      <a:pt x="483" y="15"/>
                    </a:cubicBezTo>
                    <a:cubicBezTo>
                      <a:pt x="407" y="229"/>
                      <a:pt x="187" y="233"/>
                      <a:pt x="0"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3" name="Google Shape;2933;p50"/>
              <p:cNvSpPr/>
              <p:nvPr/>
            </p:nvSpPr>
            <p:spPr>
              <a:xfrm>
                <a:off x="6903200" y="3279757"/>
                <a:ext cx="381240" cy="177120"/>
              </a:xfrm>
              <a:custGeom>
                <a:rect b="b" l="l" r="r" t="t"/>
                <a:pathLst>
                  <a:path extrusionOk="0" h="492" w="1059">
                    <a:moveTo>
                      <a:pt x="1059" y="466"/>
                    </a:moveTo>
                    <a:cubicBezTo>
                      <a:pt x="909" y="429"/>
                      <a:pt x="761" y="381"/>
                      <a:pt x="615" y="332"/>
                    </a:cubicBezTo>
                    <a:cubicBezTo>
                      <a:pt x="401" y="241"/>
                      <a:pt x="190" y="136"/>
                      <a:pt x="0" y="0"/>
                    </a:cubicBezTo>
                    <a:cubicBezTo>
                      <a:pt x="124" y="95"/>
                      <a:pt x="260" y="173"/>
                      <a:pt x="398" y="245"/>
                    </a:cubicBezTo>
                    <a:cubicBezTo>
                      <a:pt x="603" y="352"/>
                      <a:pt x="820" y="436"/>
                      <a:pt x="1044" y="492"/>
                    </a:cubicBezTo>
                    <a:cubicBezTo>
                      <a:pt x="1050" y="484"/>
                      <a:pt x="1055" y="475"/>
                      <a:pt x="1059" y="46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4" name="Google Shape;2934;p50"/>
              <p:cNvSpPr/>
              <p:nvPr/>
            </p:nvSpPr>
            <p:spPr>
              <a:xfrm>
                <a:off x="6954320" y="3216757"/>
                <a:ext cx="173880" cy="236160"/>
              </a:xfrm>
              <a:custGeom>
                <a:rect b="b" l="l" r="r" t="t"/>
                <a:pathLst>
                  <a:path extrusionOk="0" h="656" w="483">
                    <a:moveTo>
                      <a:pt x="310" y="0"/>
                    </a:moveTo>
                    <a:cubicBezTo>
                      <a:pt x="346" y="82"/>
                      <a:pt x="379" y="164"/>
                      <a:pt x="409" y="248"/>
                    </a:cubicBezTo>
                    <a:cubicBezTo>
                      <a:pt x="439" y="336"/>
                      <a:pt x="471" y="422"/>
                      <a:pt x="483" y="516"/>
                    </a:cubicBezTo>
                    <a:cubicBezTo>
                      <a:pt x="407" y="557"/>
                      <a:pt x="327" y="591"/>
                      <a:pt x="244" y="617"/>
                    </a:cubicBezTo>
                    <a:cubicBezTo>
                      <a:pt x="165" y="641"/>
                      <a:pt x="83" y="656"/>
                      <a:pt x="0" y="656"/>
                    </a:cubicBezTo>
                    <a:cubicBezTo>
                      <a:pt x="162" y="634"/>
                      <a:pt x="317" y="573"/>
                      <a:pt x="461" y="496"/>
                    </a:cubicBezTo>
                    <a:lnTo>
                      <a:pt x="454" y="509"/>
                    </a:lnTo>
                    <a:cubicBezTo>
                      <a:pt x="449" y="468"/>
                      <a:pt x="437" y="424"/>
                      <a:pt x="425" y="382"/>
                    </a:cubicBezTo>
                    <a:cubicBezTo>
                      <a:pt x="390" y="259"/>
                      <a:pt x="346" y="123"/>
                      <a:pt x="31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5" name="Google Shape;2935;p50"/>
              <p:cNvSpPr/>
              <p:nvPr/>
            </p:nvSpPr>
            <p:spPr>
              <a:xfrm>
                <a:off x="7136120" y="3249157"/>
                <a:ext cx="73080" cy="180360"/>
              </a:xfrm>
              <a:custGeom>
                <a:rect b="b" l="l" r="r" t="t"/>
                <a:pathLst>
                  <a:path extrusionOk="0" h="501" w="203">
                    <a:moveTo>
                      <a:pt x="190" y="501"/>
                    </a:moveTo>
                    <a:cubicBezTo>
                      <a:pt x="217" y="305"/>
                      <a:pt x="218" y="113"/>
                      <a:pt x="28" y="0"/>
                    </a:cubicBezTo>
                    <a:cubicBezTo>
                      <a:pt x="-39" y="194"/>
                      <a:pt x="13" y="389"/>
                      <a:pt x="190" y="50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6" name="Google Shape;2936;p50"/>
              <p:cNvSpPr/>
              <p:nvPr/>
            </p:nvSpPr>
            <p:spPr>
              <a:xfrm>
                <a:off x="7034240" y="3424838"/>
                <a:ext cx="174240" cy="73800"/>
              </a:xfrm>
              <a:custGeom>
                <a:rect b="b" l="l" r="r" t="t"/>
                <a:pathLst>
                  <a:path extrusionOk="0" h="205" w="484">
                    <a:moveTo>
                      <a:pt x="0" y="168"/>
                    </a:moveTo>
                    <a:cubicBezTo>
                      <a:pt x="80" y="-14"/>
                      <a:pt x="315" y="-15"/>
                      <a:pt x="484" y="15"/>
                    </a:cubicBezTo>
                    <a:cubicBezTo>
                      <a:pt x="408" y="229"/>
                      <a:pt x="188" y="233"/>
                      <a:pt x="0"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7" name="Google Shape;2937;p50"/>
              <p:cNvSpPr/>
              <p:nvPr/>
            </p:nvSpPr>
            <p:spPr>
              <a:xfrm>
                <a:off x="7034240" y="3249157"/>
                <a:ext cx="173880" cy="236160"/>
              </a:xfrm>
              <a:custGeom>
                <a:rect b="b" l="l" r="r" t="t"/>
                <a:pathLst>
                  <a:path extrusionOk="0" h="656" w="483">
                    <a:moveTo>
                      <a:pt x="311" y="0"/>
                    </a:moveTo>
                    <a:cubicBezTo>
                      <a:pt x="347" y="82"/>
                      <a:pt x="379" y="165"/>
                      <a:pt x="409" y="248"/>
                    </a:cubicBezTo>
                    <a:cubicBezTo>
                      <a:pt x="439" y="336"/>
                      <a:pt x="472" y="422"/>
                      <a:pt x="483" y="516"/>
                    </a:cubicBezTo>
                    <a:cubicBezTo>
                      <a:pt x="407" y="558"/>
                      <a:pt x="328" y="591"/>
                      <a:pt x="245" y="617"/>
                    </a:cubicBezTo>
                    <a:cubicBezTo>
                      <a:pt x="166" y="641"/>
                      <a:pt x="83" y="656"/>
                      <a:pt x="0" y="656"/>
                    </a:cubicBezTo>
                    <a:cubicBezTo>
                      <a:pt x="163" y="634"/>
                      <a:pt x="318" y="573"/>
                      <a:pt x="462" y="496"/>
                    </a:cubicBezTo>
                    <a:lnTo>
                      <a:pt x="455" y="509"/>
                    </a:lnTo>
                    <a:cubicBezTo>
                      <a:pt x="450" y="468"/>
                      <a:pt x="438" y="424"/>
                      <a:pt x="426" y="382"/>
                    </a:cubicBezTo>
                    <a:cubicBezTo>
                      <a:pt x="391" y="259"/>
                      <a:pt x="347" y="123"/>
                      <a:pt x="311"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8" name="Google Shape;2938;p50"/>
              <p:cNvSpPr/>
              <p:nvPr/>
            </p:nvSpPr>
            <p:spPr>
              <a:xfrm>
                <a:off x="7418360" y="3216757"/>
                <a:ext cx="73080" cy="180000"/>
              </a:xfrm>
              <a:custGeom>
                <a:rect b="b" l="l" r="r" t="t"/>
                <a:pathLst>
                  <a:path extrusionOk="0" h="500" w="203">
                    <a:moveTo>
                      <a:pt x="13" y="500"/>
                    </a:moveTo>
                    <a:cubicBezTo>
                      <a:pt x="-15" y="305"/>
                      <a:pt x="-16" y="113"/>
                      <a:pt x="175" y="0"/>
                    </a:cubicBezTo>
                    <a:cubicBezTo>
                      <a:pt x="242" y="194"/>
                      <a:pt x="189" y="389"/>
                      <a:pt x="13" y="50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39" name="Google Shape;2939;p50"/>
              <p:cNvSpPr/>
              <p:nvPr/>
            </p:nvSpPr>
            <p:spPr>
              <a:xfrm>
                <a:off x="7469120" y="3279757"/>
                <a:ext cx="174600" cy="105840"/>
              </a:xfrm>
              <a:custGeom>
                <a:rect b="b" l="l" r="r" t="t"/>
                <a:pathLst>
                  <a:path extrusionOk="0" h="294" w="485">
                    <a:moveTo>
                      <a:pt x="0" y="288"/>
                    </a:moveTo>
                    <a:cubicBezTo>
                      <a:pt x="77" y="83"/>
                      <a:pt x="276" y="0"/>
                      <a:pt x="485" y="0"/>
                    </a:cubicBezTo>
                    <a:cubicBezTo>
                      <a:pt x="404" y="183"/>
                      <a:pt x="204" y="327"/>
                      <a:pt x="0" y="28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0" name="Google Shape;2940;p50"/>
              <p:cNvSpPr/>
              <p:nvPr/>
            </p:nvSpPr>
            <p:spPr>
              <a:xfrm>
                <a:off x="7418720" y="3392438"/>
                <a:ext cx="174240" cy="73800"/>
              </a:xfrm>
              <a:custGeom>
                <a:rect b="b" l="l" r="r" t="t"/>
                <a:pathLst>
                  <a:path extrusionOk="0" h="205" w="484">
                    <a:moveTo>
                      <a:pt x="484" y="168"/>
                    </a:moveTo>
                    <a:cubicBezTo>
                      <a:pt x="404" y="-14"/>
                      <a:pt x="170" y="-15"/>
                      <a:pt x="0" y="15"/>
                    </a:cubicBezTo>
                    <a:cubicBezTo>
                      <a:pt x="77" y="229"/>
                      <a:pt x="296" y="233"/>
                      <a:pt x="484"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1" name="Google Shape;2941;p50"/>
              <p:cNvSpPr/>
              <p:nvPr/>
            </p:nvSpPr>
            <p:spPr>
              <a:xfrm>
                <a:off x="7262480" y="3279757"/>
                <a:ext cx="381240" cy="177120"/>
              </a:xfrm>
              <a:custGeom>
                <a:rect b="b" l="l" r="r" t="t"/>
                <a:pathLst>
                  <a:path extrusionOk="0" h="492" w="1059">
                    <a:moveTo>
                      <a:pt x="0" y="466"/>
                    </a:moveTo>
                    <a:cubicBezTo>
                      <a:pt x="151" y="429"/>
                      <a:pt x="299" y="381"/>
                      <a:pt x="445" y="332"/>
                    </a:cubicBezTo>
                    <a:cubicBezTo>
                      <a:pt x="659" y="241"/>
                      <a:pt x="870" y="136"/>
                      <a:pt x="1059" y="0"/>
                    </a:cubicBezTo>
                    <a:cubicBezTo>
                      <a:pt x="936" y="95"/>
                      <a:pt x="800" y="173"/>
                      <a:pt x="662" y="245"/>
                    </a:cubicBezTo>
                    <a:cubicBezTo>
                      <a:pt x="457" y="352"/>
                      <a:pt x="240" y="436"/>
                      <a:pt x="15" y="492"/>
                    </a:cubicBezTo>
                    <a:cubicBezTo>
                      <a:pt x="10" y="484"/>
                      <a:pt x="5" y="475"/>
                      <a:pt x="0" y="4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2" name="Google Shape;2942;p50"/>
              <p:cNvSpPr/>
              <p:nvPr/>
            </p:nvSpPr>
            <p:spPr>
              <a:xfrm>
                <a:off x="7419080" y="3216757"/>
                <a:ext cx="173880" cy="236160"/>
              </a:xfrm>
              <a:custGeom>
                <a:rect b="b" l="l" r="r" t="t"/>
                <a:pathLst>
                  <a:path extrusionOk="0" h="656" w="483">
                    <a:moveTo>
                      <a:pt x="173" y="0"/>
                    </a:moveTo>
                    <a:cubicBezTo>
                      <a:pt x="136" y="82"/>
                      <a:pt x="104" y="164"/>
                      <a:pt x="74" y="248"/>
                    </a:cubicBezTo>
                    <a:cubicBezTo>
                      <a:pt x="44" y="336"/>
                      <a:pt x="12" y="422"/>
                      <a:pt x="0" y="516"/>
                    </a:cubicBezTo>
                    <a:cubicBezTo>
                      <a:pt x="76" y="557"/>
                      <a:pt x="155" y="591"/>
                      <a:pt x="238" y="617"/>
                    </a:cubicBezTo>
                    <a:cubicBezTo>
                      <a:pt x="317" y="641"/>
                      <a:pt x="400" y="656"/>
                      <a:pt x="483" y="656"/>
                    </a:cubicBezTo>
                    <a:cubicBezTo>
                      <a:pt x="321" y="634"/>
                      <a:pt x="165" y="573"/>
                      <a:pt x="22" y="496"/>
                    </a:cubicBezTo>
                    <a:lnTo>
                      <a:pt x="29" y="509"/>
                    </a:lnTo>
                    <a:cubicBezTo>
                      <a:pt x="34" y="468"/>
                      <a:pt x="46" y="424"/>
                      <a:pt x="58" y="382"/>
                    </a:cubicBezTo>
                    <a:cubicBezTo>
                      <a:pt x="92" y="259"/>
                      <a:pt x="137" y="123"/>
                      <a:pt x="17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3" name="Google Shape;2943;p50"/>
              <p:cNvSpPr/>
              <p:nvPr/>
            </p:nvSpPr>
            <p:spPr>
              <a:xfrm>
                <a:off x="7338080" y="3249157"/>
                <a:ext cx="73080" cy="180360"/>
              </a:xfrm>
              <a:custGeom>
                <a:rect b="b" l="l" r="r" t="t"/>
                <a:pathLst>
                  <a:path extrusionOk="0" h="501" w="203">
                    <a:moveTo>
                      <a:pt x="13" y="501"/>
                    </a:moveTo>
                    <a:cubicBezTo>
                      <a:pt x="-15" y="305"/>
                      <a:pt x="-15" y="113"/>
                      <a:pt x="175" y="0"/>
                    </a:cubicBezTo>
                    <a:cubicBezTo>
                      <a:pt x="242" y="194"/>
                      <a:pt x="190" y="389"/>
                      <a:pt x="13" y="50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4" name="Google Shape;2944;p50"/>
              <p:cNvSpPr/>
              <p:nvPr/>
            </p:nvSpPr>
            <p:spPr>
              <a:xfrm>
                <a:off x="7338800" y="3424838"/>
                <a:ext cx="174240" cy="73800"/>
              </a:xfrm>
              <a:custGeom>
                <a:rect b="b" l="l" r="r" t="t"/>
                <a:pathLst>
                  <a:path extrusionOk="0" h="205" w="484">
                    <a:moveTo>
                      <a:pt x="484" y="168"/>
                    </a:moveTo>
                    <a:cubicBezTo>
                      <a:pt x="403" y="-14"/>
                      <a:pt x="169" y="-15"/>
                      <a:pt x="0" y="15"/>
                    </a:cubicBezTo>
                    <a:cubicBezTo>
                      <a:pt x="76" y="229"/>
                      <a:pt x="296" y="233"/>
                      <a:pt x="484"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5" name="Google Shape;2945;p50"/>
              <p:cNvSpPr/>
              <p:nvPr/>
            </p:nvSpPr>
            <p:spPr>
              <a:xfrm>
                <a:off x="7338800" y="3249157"/>
                <a:ext cx="174240" cy="236160"/>
              </a:xfrm>
              <a:custGeom>
                <a:rect b="b" l="l" r="r" t="t"/>
                <a:pathLst>
                  <a:path extrusionOk="0" h="656" w="484">
                    <a:moveTo>
                      <a:pt x="173" y="0"/>
                    </a:moveTo>
                    <a:cubicBezTo>
                      <a:pt x="137" y="82"/>
                      <a:pt x="104" y="165"/>
                      <a:pt x="74" y="248"/>
                    </a:cubicBezTo>
                    <a:cubicBezTo>
                      <a:pt x="44" y="336"/>
                      <a:pt x="12" y="422"/>
                      <a:pt x="0" y="516"/>
                    </a:cubicBezTo>
                    <a:cubicBezTo>
                      <a:pt x="76" y="558"/>
                      <a:pt x="156" y="591"/>
                      <a:pt x="238" y="617"/>
                    </a:cubicBezTo>
                    <a:cubicBezTo>
                      <a:pt x="318" y="641"/>
                      <a:pt x="400" y="656"/>
                      <a:pt x="484" y="656"/>
                    </a:cubicBezTo>
                    <a:cubicBezTo>
                      <a:pt x="321" y="634"/>
                      <a:pt x="166" y="573"/>
                      <a:pt x="22" y="496"/>
                    </a:cubicBezTo>
                    <a:lnTo>
                      <a:pt x="29" y="509"/>
                    </a:lnTo>
                    <a:cubicBezTo>
                      <a:pt x="34" y="468"/>
                      <a:pt x="46" y="424"/>
                      <a:pt x="58" y="382"/>
                    </a:cubicBezTo>
                    <a:cubicBezTo>
                      <a:pt x="93" y="259"/>
                      <a:pt x="137" y="123"/>
                      <a:pt x="17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6" name="Google Shape;2946;p50"/>
              <p:cNvSpPr/>
              <p:nvPr/>
            </p:nvSpPr>
            <p:spPr>
              <a:xfrm>
                <a:off x="7072040" y="3249518"/>
                <a:ext cx="434160" cy="223200"/>
              </a:xfrm>
              <a:custGeom>
                <a:rect b="b" l="l" r="r" t="t"/>
                <a:pathLst>
                  <a:path extrusionOk="0" h="620" w="1206">
                    <a:moveTo>
                      <a:pt x="1190" y="303"/>
                    </a:moveTo>
                    <a:cubicBezTo>
                      <a:pt x="1171" y="278"/>
                      <a:pt x="1138" y="266"/>
                      <a:pt x="1107" y="263"/>
                    </a:cubicBezTo>
                    <a:cubicBezTo>
                      <a:pt x="996" y="253"/>
                      <a:pt x="895" y="325"/>
                      <a:pt x="808" y="395"/>
                    </a:cubicBezTo>
                    <a:cubicBezTo>
                      <a:pt x="822" y="371"/>
                      <a:pt x="836" y="346"/>
                      <a:pt x="848" y="320"/>
                    </a:cubicBezTo>
                    <a:cubicBezTo>
                      <a:pt x="873" y="291"/>
                      <a:pt x="895" y="259"/>
                      <a:pt x="912" y="224"/>
                    </a:cubicBezTo>
                    <a:cubicBezTo>
                      <a:pt x="929" y="189"/>
                      <a:pt x="942" y="150"/>
                      <a:pt x="937" y="111"/>
                    </a:cubicBezTo>
                    <a:cubicBezTo>
                      <a:pt x="928" y="38"/>
                      <a:pt x="845" y="-17"/>
                      <a:pt x="774" y="4"/>
                    </a:cubicBezTo>
                    <a:cubicBezTo>
                      <a:pt x="723" y="19"/>
                      <a:pt x="685" y="64"/>
                      <a:pt x="658" y="110"/>
                    </a:cubicBezTo>
                    <a:cubicBezTo>
                      <a:pt x="619" y="176"/>
                      <a:pt x="591" y="248"/>
                      <a:pt x="588" y="324"/>
                    </a:cubicBezTo>
                    <a:cubicBezTo>
                      <a:pt x="583" y="268"/>
                      <a:pt x="574" y="212"/>
                      <a:pt x="551" y="161"/>
                    </a:cubicBezTo>
                    <a:cubicBezTo>
                      <a:pt x="529" y="110"/>
                      <a:pt x="491" y="63"/>
                      <a:pt x="441" y="38"/>
                    </a:cubicBezTo>
                    <a:cubicBezTo>
                      <a:pt x="425" y="30"/>
                      <a:pt x="406" y="24"/>
                      <a:pt x="388" y="26"/>
                    </a:cubicBezTo>
                    <a:cubicBezTo>
                      <a:pt x="375" y="27"/>
                      <a:pt x="362" y="33"/>
                      <a:pt x="351" y="40"/>
                    </a:cubicBezTo>
                    <a:cubicBezTo>
                      <a:pt x="287" y="80"/>
                      <a:pt x="268" y="167"/>
                      <a:pt x="286" y="240"/>
                    </a:cubicBezTo>
                    <a:cubicBezTo>
                      <a:pt x="304" y="313"/>
                      <a:pt x="352" y="374"/>
                      <a:pt x="401" y="431"/>
                    </a:cubicBezTo>
                    <a:cubicBezTo>
                      <a:pt x="303" y="377"/>
                      <a:pt x="192" y="323"/>
                      <a:pt x="84" y="353"/>
                    </a:cubicBezTo>
                    <a:cubicBezTo>
                      <a:pt x="54" y="362"/>
                      <a:pt x="23" y="378"/>
                      <a:pt x="9" y="406"/>
                    </a:cubicBezTo>
                    <a:cubicBezTo>
                      <a:pt x="-5" y="433"/>
                      <a:pt x="-1" y="466"/>
                      <a:pt x="13" y="493"/>
                    </a:cubicBezTo>
                    <a:cubicBezTo>
                      <a:pt x="27" y="520"/>
                      <a:pt x="50" y="541"/>
                      <a:pt x="74" y="558"/>
                    </a:cubicBezTo>
                    <a:cubicBezTo>
                      <a:pt x="146" y="609"/>
                      <a:pt x="238" y="628"/>
                      <a:pt x="324" y="617"/>
                    </a:cubicBezTo>
                    <a:cubicBezTo>
                      <a:pt x="370" y="612"/>
                      <a:pt x="407" y="591"/>
                      <a:pt x="450" y="579"/>
                    </a:cubicBezTo>
                    <a:cubicBezTo>
                      <a:pt x="490" y="567"/>
                      <a:pt x="535" y="580"/>
                      <a:pt x="575" y="585"/>
                    </a:cubicBezTo>
                    <a:cubicBezTo>
                      <a:pt x="578" y="586"/>
                      <a:pt x="582" y="586"/>
                      <a:pt x="586" y="584"/>
                    </a:cubicBezTo>
                    <a:cubicBezTo>
                      <a:pt x="590" y="582"/>
                      <a:pt x="592" y="577"/>
                      <a:pt x="594" y="574"/>
                    </a:cubicBezTo>
                    <a:cubicBezTo>
                      <a:pt x="600" y="560"/>
                      <a:pt x="607" y="547"/>
                      <a:pt x="616" y="535"/>
                    </a:cubicBezTo>
                    <a:cubicBezTo>
                      <a:pt x="625" y="545"/>
                      <a:pt x="635" y="556"/>
                      <a:pt x="643" y="568"/>
                    </a:cubicBezTo>
                    <a:cubicBezTo>
                      <a:pt x="645" y="572"/>
                      <a:pt x="648" y="577"/>
                      <a:pt x="653" y="578"/>
                    </a:cubicBezTo>
                    <a:cubicBezTo>
                      <a:pt x="656" y="579"/>
                      <a:pt x="660" y="578"/>
                      <a:pt x="664" y="577"/>
                    </a:cubicBezTo>
                    <a:cubicBezTo>
                      <a:pt x="702" y="565"/>
                      <a:pt x="744" y="544"/>
                      <a:pt x="785" y="549"/>
                    </a:cubicBezTo>
                    <a:cubicBezTo>
                      <a:pt x="830" y="553"/>
                      <a:pt x="870" y="567"/>
                      <a:pt x="916" y="565"/>
                    </a:cubicBezTo>
                    <a:cubicBezTo>
                      <a:pt x="1003" y="561"/>
                      <a:pt x="1090" y="526"/>
                      <a:pt x="1152" y="464"/>
                    </a:cubicBezTo>
                    <a:cubicBezTo>
                      <a:pt x="1173" y="443"/>
                      <a:pt x="1192" y="418"/>
                      <a:pt x="1201" y="389"/>
                    </a:cubicBezTo>
                    <a:cubicBezTo>
                      <a:pt x="1210" y="360"/>
                      <a:pt x="1208" y="327"/>
                      <a:pt x="1190" y="30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7" name="Google Shape;2947;p50"/>
              <p:cNvSpPr/>
              <p:nvPr/>
            </p:nvSpPr>
            <p:spPr>
              <a:xfrm>
                <a:off x="7213520" y="3297398"/>
                <a:ext cx="51840" cy="156600"/>
              </a:xfrm>
              <a:custGeom>
                <a:rect b="b" l="l" r="r" t="t"/>
                <a:pathLst>
                  <a:path extrusionOk="0" h="435" w="144">
                    <a:moveTo>
                      <a:pt x="144" y="435"/>
                    </a:moveTo>
                    <a:cubicBezTo>
                      <a:pt x="136" y="397"/>
                      <a:pt x="125" y="361"/>
                      <a:pt x="113" y="325"/>
                    </a:cubicBezTo>
                    <a:cubicBezTo>
                      <a:pt x="101" y="289"/>
                      <a:pt x="88" y="253"/>
                      <a:pt x="75" y="216"/>
                    </a:cubicBezTo>
                    <a:lnTo>
                      <a:pt x="0" y="0"/>
                    </a:lnTo>
                    <a:cubicBezTo>
                      <a:pt x="8" y="17"/>
                      <a:pt x="16" y="34"/>
                      <a:pt x="24" y="52"/>
                    </a:cubicBezTo>
                    <a:cubicBezTo>
                      <a:pt x="32" y="69"/>
                      <a:pt x="39" y="87"/>
                      <a:pt x="46" y="105"/>
                    </a:cubicBezTo>
                    <a:cubicBezTo>
                      <a:pt x="60" y="141"/>
                      <a:pt x="73" y="177"/>
                      <a:pt x="86" y="212"/>
                    </a:cubicBezTo>
                    <a:cubicBezTo>
                      <a:pt x="99" y="249"/>
                      <a:pt x="112" y="285"/>
                      <a:pt x="122" y="322"/>
                    </a:cubicBezTo>
                    <a:cubicBezTo>
                      <a:pt x="132" y="359"/>
                      <a:pt x="141" y="397"/>
                      <a:pt x="144" y="435"/>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8" name="Google Shape;2948;p50"/>
              <p:cNvSpPr/>
              <p:nvPr/>
            </p:nvSpPr>
            <p:spPr>
              <a:xfrm>
                <a:off x="7298840" y="3291638"/>
                <a:ext cx="76320" cy="168120"/>
              </a:xfrm>
              <a:custGeom>
                <a:rect b="b" l="l" r="r" t="t"/>
                <a:pathLst>
                  <a:path extrusionOk="0" h="467" w="212">
                    <a:moveTo>
                      <a:pt x="0" y="467"/>
                    </a:moveTo>
                    <a:cubicBezTo>
                      <a:pt x="7" y="424"/>
                      <a:pt x="19" y="383"/>
                      <a:pt x="32" y="341"/>
                    </a:cubicBezTo>
                    <a:cubicBezTo>
                      <a:pt x="45" y="300"/>
                      <a:pt x="60" y="260"/>
                      <a:pt x="78" y="221"/>
                    </a:cubicBezTo>
                    <a:cubicBezTo>
                      <a:pt x="97" y="181"/>
                      <a:pt x="116" y="143"/>
                      <a:pt x="138" y="106"/>
                    </a:cubicBezTo>
                    <a:lnTo>
                      <a:pt x="156" y="79"/>
                    </a:lnTo>
                    <a:lnTo>
                      <a:pt x="173" y="52"/>
                    </a:lnTo>
                    <a:cubicBezTo>
                      <a:pt x="186" y="34"/>
                      <a:pt x="198" y="17"/>
                      <a:pt x="212" y="0"/>
                    </a:cubicBezTo>
                    <a:cubicBezTo>
                      <a:pt x="206" y="9"/>
                      <a:pt x="201" y="18"/>
                      <a:pt x="195" y="27"/>
                    </a:cubicBezTo>
                    <a:lnTo>
                      <a:pt x="178" y="55"/>
                    </a:lnTo>
                    <a:lnTo>
                      <a:pt x="162" y="83"/>
                    </a:lnTo>
                    <a:lnTo>
                      <a:pt x="147" y="111"/>
                    </a:lnTo>
                    <a:cubicBezTo>
                      <a:pt x="126" y="148"/>
                      <a:pt x="107" y="187"/>
                      <a:pt x="89" y="225"/>
                    </a:cubicBezTo>
                    <a:cubicBezTo>
                      <a:pt x="71" y="265"/>
                      <a:pt x="55" y="304"/>
                      <a:pt x="40" y="344"/>
                    </a:cubicBezTo>
                    <a:cubicBezTo>
                      <a:pt x="25" y="384"/>
                      <a:pt x="12" y="425"/>
                      <a:pt x="0" y="46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49" name="Google Shape;2949;p50"/>
              <p:cNvSpPr/>
              <p:nvPr/>
            </p:nvSpPr>
            <p:spPr>
              <a:xfrm>
                <a:off x="7339160" y="3379838"/>
                <a:ext cx="142920" cy="96480"/>
              </a:xfrm>
              <a:custGeom>
                <a:rect b="b" l="l" r="r" t="t"/>
                <a:pathLst>
                  <a:path extrusionOk="0" h="268" w="397">
                    <a:moveTo>
                      <a:pt x="0" y="268"/>
                    </a:moveTo>
                    <a:cubicBezTo>
                      <a:pt x="13" y="252"/>
                      <a:pt x="27" y="238"/>
                      <a:pt x="41" y="223"/>
                    </a:cubicBezTo>
                    <a:cubicBezTo>
                      <a:pt x="56" y="210"/>
                      <a:pt x="72" y="197"/>
                      <a:pt x="88" y="185"/>
                    </a:cubicBezTo>
                    <a:cubicBezTo>
                      <a:pt x="120" y="160"/>
                      <a:pt x="154" y="139"/>
                      <a:pt x="188" y="117"/>
                    </a:cubicBezTo>
                    <a:cubicBezTo>
                      <a:pt x="222" y="96"/>
                      <a:pt x="254" y="74"/>
                      <a:pt x="288" y="51"/>
                    </a:cubicBezTo>
                    <a:cubicBezTo>
                      <a:pt x="305" y="40"/>
                      <a:pt x="323" y="30"/>
                      <a:pt x="341" y="21"/>
                    </a:cubicBezTo>
                    <a:cubicBezTo>
                      <a:pt x="359" y="12"/>
                      <a:pt x="378" y="4"/>
                      <a:pt x="397" y="0"/>
                    </a:cubicBezTo>
                    <a:cubicBezTo>
                      <a:pt x="379" y="7"/>
                      <a:pt x="360" y="15"/>
                      <a:pt x="343" y="26"/>
                    </a:cubicBezTo>
                    <a:cubicBezTo>
                      <a:pt x="326" y="36"/>
                      <a:pt x="310" y="47"/>
                      <a:pt x="294" y="59"/>
                    </a:cubicBezTo>
                    <a:lnTo>
                      <a:pt x="244" y="94"/>
                    </a:lnTo>
                    <a:cubicBezTo>
                      <a:pt x="228" y="105"/>
                      <a:pt x="211" y="116"/>
                      <a:pt x="194" y="127"/>
                    </a:cubicBezTo>
                    <a:cubicBezTo>
                      <a:pt x="160" y="148"/>
                      <a:pt x="126" y="170"/>
                      <a:pt x="93" y="192"/>
                    </a:cubicBezTo>
                    <a:cubicBezTo>
                      <a:pt x="60" y="215"/>
                      <a:pt x="29" y="239"/>
                      <a:pt x="0" y="26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0" name="Google Shape;2950;p50"/>
              <p:cNvSpPr/>
              <p:nvPr/>
            </p:nvSpPr>
            <p:spPr>
              <a:xfrm>
                <a:off x="7095440" y="3407918"/>
                <a:ext cx="153720" cy="72360"/>
              </a:xfrm>
              <a:custGeom>
                <a:rect b="b" l="l" r="r" t="t"/>
                <a:pathLst>
                  <a:path extrusionOk="0" h="201" w="427">
                    <a:moveTo>
                      <a:pt x="427" y="201"/>
                    </a:moveTo>
                    <a:cubicBezTo>
                      <a:pt x="393" y="180"/>
                      <a:pt x="360" y="157"/>
                      <a:pt x="327" y="135"/>
                    </a:cubicBezTo>
                    <a:cubicBezTo>
                      <a:pt x="294" y="113"/>
                      <a:pt x="260" y="92"/>
                      <a:pt x="225" y="73"/>
                    </a:cubicBezTo>
                    <a:cubicBezTo>
                      <a:pt x="190" y="55"/>
                      <a:pt x="154" y="39"/>
                      <a:pt x="116" y="26"/>
                    </a:cubicBezTo>
                    <a:cubicBezTo>
                      <a:pt x="98" y="20"/>
                      <a:pt x="78" y="14"/>
                      <a:pt x="59" y="10"/>
                    </a:cubicBezTo>
                    <a:cubicBezTo>
                      <a:pt x="40" y="6"/>
                      <a:pt x="20" y="3"/>
                      <a:pt x="0" y="0"/>
                    </a:cubicBezTo>
                    <a:cubicBezTo>
                      <a:pt x="20" y="0"/>
                      <a:pt x="40" y="2"/>
                      <a:pt x="60" y="4"/>
                    </a:cubicBezTo>
                    <a:cubicBezTo>
                      <a:pt x="80" y="7"/>
                      <a:pt x="100" y="12"/>
                      <a:pt x="119" y="17"/>
                    </a:cubicBezTo>
                    <a:cubicBezTo>
                      <a:pt x="158" y="28"/>
                      <a:pt x="195" y="44"/>
                      <a:pt x="231" y="63"/>
                    </a:cubicBezTo>
                    <a:cubicBezTo>
                      <a:pt x="266" y="82"/>
                      <a:pt x="300" y="103"/>
                      <a:pt x="332" y="127"/>
                    </a:cubicBezTo>
                    <a:cubicBezTo>
                      <a:pt x="365" y="151"/>
                      <a:pt x="396" y="176"/>
                      <a:pt x="427" y="201"/>
                    </a:cubicBezTo>
                    <a:close/>
                  </a:path>
                </a:pathLst>
              </a:custGeom>
              <a:solidFill>
                <a:schemeClr val="accent4"/>
              </a:solidFill>
              <a:ln>
                <a:noFill/>
              </a:ln>
            </p:spPr>
            <p:txBody>
              <a:bodyPr anchorCtr="1" anchor="ctr" bIns="27350" lIns="90000" spcFirstLastPara="1" rIns="90000" wrap="square" tIns="27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1" name="Google Shape;2951;p50"/>
              <p:cNvSpPr/>
              <p:nvPr/>
            </p:nvSpPr>
            <p:spPr>
              <a:xfrm>
                <a:off x="7083920" y="3302798"/>
                <a:ext cx="384480" cy="169920"/>
              </a:xfrm>
              <a:custGeom>
                <a:rect b="b" l="l" r="r" t="t"/>
                <a:pathLst>
                  <a:path extrusionOk="0" h="472" w="1068">
                    <a:moveTo>
                      <a:pt x="1013" y="233"/>
                    </a:moveTo>
                    <a:cubicBezTo>
                      <a:pt x="980" y="216"/>
                      <a:pt x="941" y="221"/>
                      <a:pt x="905" y="228"/>
                    </a:cubicBezTo>
                    <a:cubicBezTo>
                      <a:pt x="818" y="246"/>
                      <a:pt x="733" y="273"/>
                      <a:pt x="651" y="308"/>
                    </a:cubicBezTo>
                    <a:cubicBezTo>
                      <a:pt x="674" y="262"/>
                      <a:pt x="707" y="221"/>
                      <a:pt x="733" y="175"/>
                    </a:cubicBezTo>
                    <a:cubicBezTo>
                      <a:pt x="759" y="130"/>
                      <a:pt x="779" y="80"/>
                      <a:pt x="775" y="28"/>
                    </a:cubicBezTo>
                    <a:cubicBezTo>
                      <a:pt x="775" y="17"/>
                      <a:pt x="772" y="5"/>
                      <a:pt x="762" y="1"/>
                    </a:cubicBezTo>
                    <a:cubicBezTo>
                      <a:pt x="754" y="-2"/>
                      <a:pt x="746" y="1"/>
                      <a:pt x="739" y="5"/>
                    </a:cubicBezTo>
                    <a:cubicBezTo>
                      <a:pt x="702" y="23"/>
                      <a:pt x="676" y="59"/>
                      <a:pt x="653" y="93"/>
                    </a:cubicBezTo>
                    <a:cubicBezTo>
                      <a:pt x="612" y="157"/>
                      <a:pt x="577" y="224"/>
                      <a:pt x="550" y="294"/>
                    </a:cubicBezTo>
                    <a:cubicBezTo>
                      <a:pt x="533" y="214"/>
                      <a:pt x="505" y="136"/>
                      <a:pt x="466" y="63"/>
                    </a:cubicBezTo>
                    <a:cubicBezTo>
                      <a:pt x="454" y="39"/>
                      <a:pt x="436" y="13"/>
                      <a:pt x="409" y="10"/>
                    </a:cubicBezTo>
                    <a:cubicBezTo>
                      <a:pt x="385" y="8"/>
                      <a:pt x="362" y="26"/>
                      <a:pt x="353" y="49"/>
                    </a:cubicBezTo>
                    <a:cubicBezTo>
                      <a:pt x="345" y="72"/>
                      <a:pt x="346" y="97"/>
                      <a:pt x="351" y="121"/>
                    </a:cubicBezTo>
                    <a:cubicBezTo>
                      <a:pt x="366" y="208"/>
                      <a:pt x="409" y="290"/>
                      <a:pt x="471" y="352"/>
                    </a:cubicBezTo>
                    <a:cubicBezTo>
                      <a:pt x="385" y="322"/>
                      <a:pt x="295" y="295"/>
                      <a:pt x="204" y="298"/>
                    </a:cubicBezTo>
                    <a:cubicBezTo>
                      <a:pt x="130" y="299"/>
                      <a:pt x="53" y="325"/>
                      <a:pt x="0" y="375"/>
                    </a:cubicBezTo>
                    <a:cubicBezTo>
                      <a:pt x="12" y="388"/>
                      <a:pt x="26" y="400"/>
                      <a:pt x="41" y="410"/>
                    </a:cubicBezTo>
                    <a:cubicBezTo>
                      <a:pt x="113" y="461"/>
                      <a:pt x="205" y="480"/>
                      <a:pt x="291" y="469"/>
                    </a:cubicBezTo>
                    <a:cubicBezTo>
                      <a:pt x="337" y="464"/>
                      <a:pt x="374" y="443"/>
                      <a:pt x="417" y="431"/>
                    </a:cubicBezTo>
                    <a:cubicBezTo>
                      <a:pt x="457" y="419"/>
                      <a:pt x="502" y="432"/>
                      <a:pt x="542" y="437"/>
                    </a:cubicBezTo>
                    <a:cubicBezTo>
                      <a:pt x="545" y="438"/>
                      <a:pt x="549" y="438"/>
                      <a:pt x="553" y="436"/>
                    </a:cubicBezTo>
                    <a:cubicBezTo>
                      <a:pt x="557" y="434"/>
                      <a:pt x="559" y="429"/>
                      <a:pt x="561" y="426"/>
                    </a:cubicBezTo>
                    <a:cubicBezTo>
                      <a:pt x="567" y="412"/>
                      <a:pt x="574" y="399"/>
                      <a:pt x="583" y="387"/>
                    </a:cubicBezTo>
                    <a:cubicBezTo>
                      <a:pt x="592" y="397"/>
                      <a:pt x="602" y="408"/>
                      <a:pt x="610" y="420"/>
                    </a:cubicBezTo>
                    <a:cubicBezTo>
                      <a:pt x="612" y="424"/>
                      <a:pt x="615" y="429"/>
                      <a:pt x="620" y="430"/>
                    </a:cubicBezTo>
                    <a:cubicBezTo>
                      <a:pt x="623" y="431"/>
                      <a:pt x="627" y="430"/>
                      <a:pt x="631" y="429"/>
                    </a:cubicBezTo>
                    <a:cubicBezTo>
                      <a:pt x="669" y="417"/>
                      <a:pt x="711" y="396"/>
                      <a:pt x="752" y="401"/>
                    </a:cubicBezTo>
                    <a:cubicBezTo>
                      <a:pt x="797" y="405"/>
                      <a:pt x="837" y="419"/>
                      <a:pt x="883" y="417"/>
                    </a:cubicBezTo>
                    <a:cubicBezTo>
                      <a:pt x="947" y="414"/>
                      <a:pt x="1012" y="394"/>
                      <a:pt x="1067" y="358"/>
                    </a:cubicBezTo>
                    <a:cubicBezTo>
                      <a:pt x="1074" y="310"/>
                      <a:pt x="1057" y="255"/>
                      <a:pt x="1013" y="2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2" name="Google Shape;2952;p50"/>
              <p:cNvSpPr/>
              <p:nvPr/>
            </p:nvSpPr>
            <p:spPr>
              <a:xfrm>
                <a:off x="7113440" y="3319718"/>
                <a:ext cx="361080" cy="213840"/>
              </a:xfrm>
              <a:custGeom>
                <a:rect b="b" l="l" r="r" t="t"/>
                <a:pathLst>
                  <a:path extrusionOk="0" h="594" w="1003">
                    <a:moveTo>
                      <a:pt x="33" y="382"/>
                    </a:moveTo>
                    <a:cubicBezTo>
                      <a:pt x="17" y="356"/>
                      <a:pt x="3" y="328"/>
                      <a:pt x="0" y="298"/>
                    </a:cubicBezTo>
                    <a:cubicBezTo>
                      <a:pt x="-3" y="268"/>
                      <a:pt x="6" y="236"/>
                      <a:pt x="28" y="217"/>
                    </a:cubicBezTo>
                    <a:cubicBezTo>
                      <a:pt x="52" y="196"/>
                      <a:pt x="86" y="191"/>
                      <a:pt x="118" y="194"/>
                    </a:cubicBezTo>
                    <a:cubicBezTo>
                      <a:pt x="229" y="207"/>
                      <a:pt x="312" y="298"/>
                      <a:pt x="383" y="384"/>
                    </a:cubicBezTo>
                    <a:cubicBezTo>
                      <a:pt x="359" y="313"/>
                      <a:pt x="337" y="238"/>
                      <a:pt x="347" y="164"/>
                    </a:cubicBezTo>
                    <a:cubicBezTo>
                      <a:pt x="357" y="90"/>
                      <a:pt x="407" y="16"/>
                      <a:pt x="481" y="2"/>
                    </a:cubicBezTo>
                    <a:cubicBezTo>
                      <a:pt x="494" y="0"/>
                      <a:pt x="508" y="-1"/>
                      <a:pt x="520" y="2"/>
                    </a:cubicBezTo>
                    <a:cubicBezTo>
                      <a:pt x="538" y="7"/>
                      <a:pt x="553" y="20"/>
                      <a:pt x="565" y="33"/>
                    </a:cubicBezTo>
                    <a:cubicBezTo>
                      <a:pt x="603" y="75"/>
                      <a:pt x="620" y="132"/>
                      <a:pt x="622" y="188"/>
                    </a:cubicBezTo>
                    <a:cubicBezTo>
                      <a:pt x="625" y="244"/>
                      <a:pt x="612" y="300"/>
                      <a:pt x="597" y="354"/>
                    </a:cubicBezTo>
                    <a:cubicBezTo>
                      <a:pt x="627" y="285"/>
                      <a:pt x="680" y="227"/>
                      <a:pt x="740" y="181"/>
                    </a:cubicBezTo>
                    <a:cubicBezTo>
                      <a:pt x="783" y="148"/>
                      <a:pt x="834" y="119"/>
                      <a:pt x="888" y="124"/>
                    </a:cubicBezTo>
                    <a:cubicBezTo>
                      <a:pt x="961" y="132"/>
                      <a:pt x="1018" y="213"/>
                      <a:pt x="999" y="285"/>
                    </a:cubicBezTo>
                    <a:cubicBezTo>
                      <a:pt x="989" y="322"/>
                      <a:pt x="963" y="354"/>
                      <a:pt x="934" y="380"/>
                    </a:cubicBezTo>
                    <a:cubicBezTo>
                      <a:pt x="890" y="419"/>
                      <a:pt x="839" y="450"/>
                      <a:pt x="784" y="471"/>
                    </a:cubicBezTo>
                    <a:cubicBezTo>
                      <a:pt x="691" y="507"/>
                      <a:pt x="581" y="516"/>
                      <a:pt x="510" y="587"/>
                    </a:cubicBezTo>
                    <a:cubicBezTo>
                      <a:pt x="507" y="590"/>
                      <a:pt x="503" y="594"/>
                      <a:pt x="498" y="594"/>
                    </a:cubicBezTo>
                    <a:cubicBezTo>
                      <a:pt x="495" y="595"/>
                      <a:pt x="491" y="593"/>
                      <a:pt x="488" y="591"/>
                    </a:cubicBezTo>
                    <a:cubicBezTo>
                      <a:pt x="452" y="572"/>
                      <a:pt x="416" y="543"/>
                      <a:pt x="375" y="539"/>
                    </a:cubicBezTo>
                    <a:cubicBezTo>
                      <a:pt x="330" y="534"/>
                      <a:pt x="288" y="540"/>
                      <a:pt x="243" y="529"/>
                    </a:cubicBezTo>
                    <a:cubicBezTo>
                      <a:pt x="159" y="507"/>
                      <a:pt x="81" y="455"/>
                      <a:pt x="33" y="38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3" name="Google Shape;2953;p50"/>
              <p:cNvSpPr/>
              <p:nvPr/>
            </p:nvSpPr>
            <p:spPr>
              <a:xfrm>
                <a:off x="7146560" y="3368678"/>
                <a:ext cx="277200" cy="164880"/>
              </a:xfrm>
              <a:custGeom>
                <a:rect b="b" l="l" r="r" t="t"/>
                <a:pathLst>
                  <a:path extrusionOk="0" h="458" w="770">
                    <a:moveTo>
                      <a:pt x="742" y="220"/>
                    </a:moveTo>
                    <a:cubicBezTo>
                      <a:pt x="727" y="212"/>
                      <a:pt x="709" y="213"/>
                      <a:pt x="692" y="214"/>
                    </a:cubicBezTo>
                    <a:cubicBezTo>
                      <a:pt x="634" y="217"/>
                      <a:pt x="572" y="221"/>
                      <a:pt x="525" y="256"/>
                    </a:cubicBezTo>
                    <a:cubicBezTo>
                      <a:pt x="497" y="277"/>
                      <a:pt x="477" y="307"/>
                      <a:pt x="457" y="337"/>
                    </a:cubicBezTo>
                    <a:cubicBezTo>
                      <a:pt x="473" y="261"/>
                      <a:pt x="475" y="182"/>
                      <a:pt x="465" y="105"/>
                    </a:cubicBezTo>
                    <a:cubicBezTo>
                      <a:pt x="461" y="76"/>
                      <a:pt x="455" y="47"/>
                      <a:pt x="442" y="21"/>
                    </a:cubicBezTo>
                    <a:cubicBezTo>
                      <a:pt x="436" y="11"/>
                      <a:pt x="428" y="0"/>
                      <a:pt x="416" y="0"/>
                    </a:cubicBezTo>
                    <a:cubicBezTo>
                      <a:pt x="406" y="0"/>
                      <a:pt x="399" y="9"/>
                      <a:pt x="393" y="18"/>
                    </a:cubicBezTo>
                    <a:cubicBezTo>
                      <a:pt x="363" y="67"/>
                      <a:pt x="352" y="125"/>
                      <a:pt x="349" y="183"/>
                    </a:cubicBezTo>
                    <a:cubicBezTo>
                      <a:pt x="345" y="249"/>
                      <a:pt x="352" y="318"/>
                      <a:pt x="391" y="370"/>
                    </a:cubicBezTo>
                    <a:cubicBezTo>
                      <a:pt x="326" y="313"/>
                      <a:pt x="252" y="266"/>
                      <a:pt x="171" y="234"/>
                    </a:cubicBezTo>
                    <a:cubicBezTo>
                      <a:pt x="141" y="223"/>
                      <a:pt x="109" y="212"/>
                      <a:pt x="77" y="211"/>
                    </a:cubicBezTo>
                    <a:cubicBezTo>
                      <a:pt x="54" y="210"/>
                      <a:pt x="29" y="215"/>
                      <a:pt x="14" y="232"/>
                    </a:cubicBezTo>
                    <a:cubicBezTo>
                      <a:pt x="-1" y="249"/>
                      <a:pt x="-2" y="275"/>
                      <a:pt x="3" y="298"/>
                    </a:cubicBezTo>
                    <a:cubicBezTo>
                      <a:pt x="5" y="306"/>
                      <a:pt x="7" y="314"/>
                      <a:pt x="10" y="321"/>
                    </a:cubicBezTo>
                    <a:cubicBezTo>
                      <a:pt x="51" y="355"/>
                      <a:pt x="100" y="379"/>
                      <a:pt x="151" y="393"/>
                    </a:cubicBezTo>
                    <a:cubicBezTo>
                      <a:pt x="196" y="404"/>
                      <a:pt x="238" y="398"/>
                      <a:pt x="283" y="403"/>
                    </a:cubicBezTo>
                    <a:cubicBezTo>
                      <a:pt x="324" y="407"/>
                      <a:pt x="360" y="436"/>
                      <a:pt x="396" y="455"/>
                    </a:cubicBezTo>
                    <a:cubicBezTo>
                      <a:pt x="399" y="457"/>
                      <a:pt x="403" y="459"/>
                      <a:pt x="406" y="458"/>
                    </a:cubicBezTo>
                    <a:cubicBezTo>
                      <a:pt x="411" y="458"/>
                      <a:pt x="415" y="454"/>
                      <a:pt x="418" y="451"/>
                    </a:cubicBezTo>
                    <a:cubicBezTo>
                      <a:pt x="489" y="380"/>
                      <a:pt x="599" y="371"/>
                      <a:pt x="692" y="335"/>
                    </a:cubicBezTo>
                    <a:cubicBezTo>
                      <a:pt x="718" y="326"/>
                      <a:pt x="742" y="314"/>
                      <a:pt x="766" y="300"/>
                    </a:cubicBezTo>
                    <a:cubicBezTo>
                      <a:pt x="768" y="293"/>
                      <a:pt x="769" y="286"/>
                      <a:pt x="770" y="278"/>
                    </a:cubicBezTo>
                    <a:cubicBezTo>
                      <a:pt x="771" y="256"/>
                      <a:pt x="762" y="231"/>
                      <a:pt x="742" y="22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4" name="Google Shape;2954;p50"/>
              <p:cNvSpPr/>
              <p:nvPr/>
            </p:nvSpPr>
            <p:spPr>
              <a:xfrm>
                <a:off x="7142600" y="3411157"/>
                <a:ext cx="143640" cy="108000"/>
              </a:xfrm>
              <a:custGeom>
                <a:rect b="b" l="l" r="r" t="t"/>
                <a:pathLst>
                  <a:path extrusionOk="0" h="300" w="399">
                    <a:moveTo>
                      <a:pt x="0" y="0"/>
                    </a:moveTo>
                    <a:cubicBezTo>
                      <a:pt x="13" y="18"/>
                      <a:pt x="25" y="35"/>
                      <a:pt x="40" y="51"/>
                    </a:cubicBezTo>
                    <a:cubicBezTo>
                      <a:pt x="54" y="67"/>
                      <a:pt x="69" y="82"/>
                      <a:pt x="86" y="94"/>
                    </a:cubicBezTo>
                    <a:cubicBezTo>
                      <a:pt x="120" y="118"/>
                      <a:pt x="160" y="134"/>
                      <a:pt x="200" y="149"/>
                    </a:cubicBezTo>
                    <a:cubicBezTo>
                      <a:pt x="239" y="164"/>
                      <a:pt x="281" y="178"/>
                      <a:pt x="317" y="202"/>
                    </a:cubicBezTo>
                    <a:cubicBezTo>
                      <a:pt x="336" y="214"/>
                      <a:pt x="353" y="228"/>
                      <a:pt x="367" y="244"/>
                    </a:cubicBezTo>
                    <a:cubicBezTo>
                      <a:pt x="381" y="260"/>
                      <a:pt x="393" y="279"/>
                      <a:pt x="399" y="300"/>
                    </a:cubicBezTo>
                    <a:cubicBezTo>
                      <a:pt x="390" y="280"/>
                      <a:pt x="378" y="262"/>
                      <a:pt x="363" y="248"/>
                    </a:cubicBezTo>
                    <a:cubicBezTo>
                      <a:pt x="348" y="233"/>
                      <a:pt x="331" y="221"/>
                      <a:pt x="313" y="210"/>
                    </a:cubicBezTo>
                    <a:cubicBezTo>
                      <a:pt x="276" y="189"/>
                      <a:pt x="236" y="175"/>
                      <a:pt x="195" y="160"/>
                    </a:cubicBezTo>
                    <a:cubicBezTo>
                      <a:pt x="156" y="145"/>
                      <a:pt x="115" y="128"/>
                      <a:pt x="81" y="101"/>
                    </a:cubicBezTo>
                    <a:cubicBezTo>
                      <a:pt x="46" y="74"/>
                      <a:pt x="21" y="38"/>
                      <a:pt x="0" y="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5" name="Google Shape;2955;p50"/>
              <p:cNvSpPr/>
              <p:nvPr/>
            </p:nvSpPr>
            <p:spPr>
              <a:xfrm>
                <a:off x="7297040" y="3411518"/>
                <a:ext cx="139320" cy="107640"/>
              </a:xfrm>
              <a:custGeom>
                <a:rect b="b" l="l" r="r" t="t"/>
                <a:pathLst>
                  <a:path extrusionOk="0" h="299" w="387">
                    <a:moveTo>
                      <a:pt x="0" y="299"/>
                    </a:moveTo>
                    <a:cubicBezTo>
                      <a:pt x="8" y="279"/>
                      <a:pt x="20" y="261"/>
                      <a:pt x="34" y="245"/>
                    </a:cubicBezTo>
                    <a:cubicBezTo>
                      <a:pt x="48" y="228"/>
                      <a:pt x="65" y="214"/>
                      <a:pt x="83" y="202"/>
                    </a:cubicBezTo>
                    <a:cubicBezTo>
                      <a:pt x="120" y="179"/>
                      <a:pt x="163" y="170"/>
                      <a:pt x="204" y="158"/>
                    </a:cubicBezTo>
                    <a:cubicBezTo>
                      <a:pt x="224" y="152"/>
                      <a:pt x="244" y="146"/>
                      <a:pt x="263" y="137"/>
                    </a:cubicBezTo>
                    <a:cubicBezTo>
                      <a:pt x="281" y="127"/>
                      <a:pt x="298" y="115"/>
                      <a:pt x="314" y="102"/>
                    </a:cubicBezTo>
                    <a:cubicBezTo>
                      <a:pt x="346" y="75"/>
                      <a:pt x="371" y="40"/>
                      <a:pt x="387" y="0"/>
                    </a:cubicBezTo>
                    <a:cubicBezTo>
                      <a:pt x="381" y="20"/>
                      <a:pt x="372" y="40"/>
                      <a:pt x="361" y="59"/>
                    </a:cubicBezTo>
                    <a:cubicBezTo>
                      <a:pt x="350" y="77"/>
                      <a:pt x="336" y="94"/>
                      <a:pt x="321" y="109"/>
                    </a:cubicBezTo>
                    <a:cubicBezTo>
                      <a:pt x="305" y="124"/>
                      <a:pt x="287" y="136"/>
                      <a:pt x="267" y="147"/>
                    </a:cubicBezTo>
                    <a:cubicBezTo>
                      <a:pt x="248" y="157"/>
                      <a:pt x="228" y="164"/>
                      <a:pt x="207" y="170"/>
                    </a:cubicBezTo>
                    <a:cubicBezTo>
                      <a:pt x="166" y="181"/>
                      <a:pt x="124" y="190"/>
                      <a:pt x="88" y="210"/>
                    </a:cubicBezTo>
                    <a:cubicBezTo>
                      <a:pt x="51" y="231"/>
                      <a:pt x="21" y="262"/>
                      <a:pt x="0" y="299"/>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56" name="Google Shape;2956;p50"/>
              <p:cNvSpPr/>
              <p:nvPr/>
            </p:nvSpPr>
            <p:spPr>
              <a:xfrm>
                <a:off x="7272920" y="3346718"/>
                <a:ext cx="19440" cy="165600"/>
              </a:xfrm>
              <a:custGeom>
                <a:rect b="b" l="l" r="r" t="t"/>
                <a:pathLst>
                  <a:path extrusionOk="0" h="460" w="54">
                    <a:moveTo>
                      <a:pt x="52" y="460"/>
                    </a:moveTo>
                    <a:cubicBezTo>
                      <a:pt x="51" y="421"/>
                      <a:pt x="48" y="382"/>
                      <a:pt x="42" y="343"/>
                    </a:cubicBezTo>
                    <a:cubicBezTo>
                      <a:pt x="37" y="305"/>
                      <a:pt x="30" y="267"/>
                      <a:pt x="22" y="229"/>
                    </a:cubicBezTo>
                    <a:cubicBezTo>
                      <a:pt x="13" y="191"/>
                      <a:pt x="2" y="153"/>
                      <a:pt x="0" y="112"/>
                    </a:cubicBezTo>
                    <a:cubicBezTo>
                      <a:pt x="-1" y="93"/>
                      <a:pt x="1" y="73"/>
                      <a:pt x="5" y="53"/>
                    </a:cubicBezTo>
                    <a:cubicBezTo>
                      <a:pt x="10" y="34"/>
                      <a:pt x="17" y="15"/>
                      <a:pt x="29" y="0"/>
                    </a:cubicBezTo>
                    <a:cubicBezTo>
                      <a:pt x="19" y="17"/>
                      <a:pt x="13" y="35"/>
                      <a:pt x="11" y="55"/>
                    </a:cubicBezTo>
                    <a:cubicBezTo>
                      <a:pt x="8" y="73"/>
                      <a:pt x="7" y="93"/>
                      <a:pt x="9" y="112"/>
                    </a:cubicBezTo>
                    <a:cubicBezTo>
                      <a:pt x="13" y="150"/>
                      <a:pt x="24" y="188"/>
                      <a:pt x="33" y="226"/>
                    </a:cubicBezTo>
                    <a:cubicBezTo>
                      <a:pt x="42" y="264"/>
                      <a:pt x="48" y="303"/>
                      <a:pt x="51" y="342"/>
                    </a:cubicBezTo>
                    <a:cubicBezTo>
                      <a:pt x="55" y="381"/>
                      <a:pt x="55" y="421"/>
                      <a:pt x="52" y="46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957" name="Google Shape;2957;p50"/>
            <p:cNvGrpSpPr/>
            <p:nvPr/>
          </p:nvGrpSpPr>
          <p:grpSpPr>
            <a:xfrm flipH="1" rot="777332">
              <a:off x="2735627" y="692505"/>
              <a:ext cx="1253762" cy="1588689"/>
              <a:chOff x="5997080" y="172838"/>
              <a:chExt cx="1018800" cy="1290960"/>
            </a:xfrm>
          </p:grpSpPr>
          <p:grpSp>
            <p:nvGrpSpPr>
              <p:cNvPr id="2958" name="Google Shape;2958;p50"/>
              <p:cNvGrpSpPr/>
              <p:nvPr/>
            </p:nvGrpSpPr>
            <p:grpSpPr>
              <a:xfrm>
                <a:off x="6211280" y="172838"/>
                <a:ext cx="465480" cy="1261800"/>
                <a:chOff x="6211280" y="172838"/>
                <a:chExt cx="465480" cy="1261800"/>
              </a:xfrm>
            </p:grpSpPr>
            <p:sp>
              <p:nvSpPr>
                <p:cNvPr id="2959" name="Google Shape;2959;p50"/>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0" name="Google Shape;2960;p50"/>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1" name="Google Shape;2961;p50"/>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2" name="Google Shape;2962;p50"/>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3" name="Google Shape;2963;p50"/>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4" name="Google Shape;2964;p50"/>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5" name="Google Shape;2965;p50"/>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6" name="Google Shape;2966;p50"/>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7" name="Google Shape;2967;p50"/>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8" name="Google Shape;2968;p50"/>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69" name="Google Shape;2969;p50"/>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0" name="Google Shape;2970;p50"/>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1" name="Google Shape;2971;p50"/>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2" name="Google Shape;2972;p50"/>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3" name="Google Shape;2973;p50"/>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4" name="Google Shape;2974;p50"/>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5" name="Google Shape;2975;p50"/>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976" name="Google Shape;2976;p50"/>
              <p:cNvGrpSpPr/>
              <p:nvPr/>
            </p:nvGrpSpPr>
            <p:grpSpPr>
              <a:xfrm>
                <a:off x="5997080" y="679718"/>
                <a:ext cx="434160" cy="784080"/>
                <a:chOff x="5997080" y="679718"/>
                <a:chExt cx="434160" cy="784080"/>
              </a:xfrm>
            </p:grpSpPr>
            <p:sp>
              <p:nvSpPr>
                <p:cNvPr id="2977" name="Google Shape;2977;p50"/>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8" name="Google Shape;2978;p50"/>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79" name="Google Shape;2979;p50"/>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0" name="Google Shape;2980;p50"/>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1" name="Google Shape;2981;p50"/>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2" name="Google Shape;2982;p50"/>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3" name="Google Shape;2983;p50"/>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4" name="Google Shape;2984;p50"/>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5" name="Google Shape;2985;p50"/>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6" name="Google Shape;2986;p50"/>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7" name="Google Shape;2987;p50"/>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8" name="Google Shape;2988;p50"/>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89" name="Google Shape;2989;p50"/>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0" name="Google Shape;2990;p50"/>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1" name="Google Shape;2991;p50"/>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992" name="Google Shape;2992;p50"/>
              <p:cNvGrpSpPr/>
              <p:nvPr/>
            </p:nvGrpSpPr>
            <p:grpSpPr>
              <a:xfrm>
                <a:off x="6470120" y="465517"/>
                <a:ext cx="545760" cy="682920"/>
                <a:chOff x="6470120" y="465518"/>
                <a:chExt cx="545760" cy="682920"/>
              </a:xfrm>
            </p:grpSpPr>
            <p:sp>
              <p:nvSpPr>
                <p:cNvPr id="2993" name="Google Shape;2993;p50"/>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4" name="Google Shape;2994;p50"/>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5" name="Google Shape;2995;p50"/>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6" name="Google Shape;2996;p50"/>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7" name="Google Shape;2997;p50"/>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8" name="Google Shape;2998;p50"/>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999" name="Google Shape;2999;p50"/>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0" name="Google Shape;3000;p50"/>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1" name="Google Shape;3001;p50"/>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2" name="Google Shape;3002;p50"/>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3" name="Google Shape;3003;p50"/>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4" name="Google Shape;3004;p50"/>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5" name="Google Shape;3005;p50"/>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3006" name="Google Shape;3006;p50"/>
            <p:cNvGrpSpPr/>
            <p:nvPr/>
          </p:nvGrpSpPr>
          <p:grpSpPr>
            <a:xfrm>
              <a:off x="1522633" y="1545413"/>
              <a:ext cx="1875082" cy="1818081"/>
              <a:chOff x="7433640" y="3390480"/>
              <a:chExt cx="403200" cy="390960"/>
            </a:xfrm>
          </p:grpSpPr>
          <p:sp>
            <p:nvSpPr>
              <p:cNvPr id="3007" name="Google Shape;3007;p50"/>
              <p:cNvSpPr/>
              <p:nvPr/>
            </p:nvSpPr>
            <p:spPr>
              <a:xfrm>
                <a:off x="7690320"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8" name="Google Shape;3008;p50"/>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09" name="Google Shape;3009;p50"/>
              <p:cNvSpPr/>
              <p:nvPr/>
            </p:nvSpPr>
            <p:spPr>
              <a:xfrm>
                <a:off x="7433640" y="3390480"/>
                <a:ext cx="219960" cy="390960"/>
              </a:xfrm>
              <a:custGeom>
                <a:rect b="b" l="l" r="r" t="t"/>
                <a:pathLst>
                  <a:path extrusionOk="0" h="1086" w="611">
                    <a:moveTo>
                      <a:pt x="544" y="0"/>
                    </a:moveTo>
                    <a:lnTo>
                      <a:pt x="611" y="560"/>
                    </a:lnTo>
                    <a:lnTo>
                      <a:pt x="544" y="1086"/>
                    </a:lnTo>
                    <a:lnTo>
                      <a:pt x="539" y="1086"/>
                    </a:lnTo>
                    <a:cubicBezTo>
                      <a:pt x="241" y="1084"/>
                      <a:pt x="0" y="842"/>
                      <a:pt x="0" y="543"/>
                    </a:cubicBezTo>
                    <a:cubicBezTo>
                      <a:pt x="0" y="473"/>
                      <a:pt x="13" y="407"/>
                      <a:pt x="36" y="346"/>
                    </a:cubicBezTo>
                    <a:cubicBezTo>
                      <a:pt x="116" y="143"/>
                      <a:pt x="313" y="0"/>
                      <a:pt x="544" y="0"/>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0" name="Google Shape;3010;p50"/>
              <p:cNvSpPr/>
              <p:nvPr/>
            </p:nvSpPr>
            <p:spPr>
              <a:xfrm>
                <a:off x="7629120" y="3390480"/>
                <a:ext cx="207720" cy="390960"/>
              </a:xfrm>
              <a:custGeom>
                <a:rect b="b" l="l" r="r" t="t"/>
                <a:pathLst>
                  <a:path extrusionOk="0" h="1086" w="577">
                    <a:moveTo>
                      <a:pt x="577" y="543"/>
                    </a:moveTo>
                    <a:cubicBezTo>
                      <a:pt x="577" y="843"/>
                      <a:pt x="320" y="1086"/>
                      <a:pt x="0" y="1086"/>
                    </a:cubicBezTo>
                    <a:lnTo>
                      <a:pt x="0" y="0"/>
                    </a:lnTo>
                    <a:cubicBezTo>
                      <a:pt x="320" y="0"/>
                      <a:pt x="577" y="243"/>
                      <a:pt x="577" y="543"/>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1" name="Google Shape;3011;p50"/>
              <p:cNvSpPr/>
              <p:nvPr/>
            </p:nvSpPr>
            <p:spPr>
              <a:xfrm>
                <a:off x="7433640" y="3512520"/>
                <a:ext cx="195480" cy="268920"/>
              </a:xfrm>
              <a:custGeom>
                <a:rect b="b" l="l" r="r" t="t"/>
                <a:pathLst>
                  <a:path extrusionOk="0" h="747" w="543">
                    <a:moveTo>
                      <a:pt x="543" y="747"/>
                    </a:moveTo>
                    <a:lnTo>
                      <a:pt x="539" y="747"/>
                    </a:lnTo>
                    <a:cubicBezTo>
                      <a:pt x="241" y="745"/>
                      <a:pt x="0" y="500"/>
                      <a:pt x="0" y="199"/>
                    </a:cubicBezTo>
                    <a:cubicBezTo>
                      <a:pt x="0" y="128"/>
                      <a:pt x="13" y="61"/>
                      <a:pt x="36" y="0"/>
                    </a:cubicBezTo>
                    <a:lnTo>
                      <a:pt x="154" y="49"/>
                    </a:lnTo>
                    <a:cubicBezTo>
                      <a:pt x="202" y="68"/>
                      <a:pt x="229" y="124"/>
                      <a:pt x="229" y="180"/>
                    </a:cubicBezTo>
                    <a:cubicBezTo>
                      <a:pt x="229" y="239"/>
                      <a:pt x="258" y="291"/>
                      <a:pt x="301" y="310"/>
                    </a:cubicBezTo>
                    <a:lnTo>
                      <a:pt x="341" y="328"/>
                    </a:lnTo>
                    <a:cubicBezTo>
                      <a:pt x="367" y="339"/>
                      <a:pt x="389" y="364"/>
                      <a:pt x="401" y="395"/>
                    </a:cubicBezTo>
                    <a:lnTo>
                      <a:pt x="543" y="74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2" name="Google Shape;3012;p50"/>
              <p:cNvSpPr/>
              <p:nvPr/>
            </p:nvSpPr>
            <p:spPr>
              <a:xfrm>
                <a:off x="7695537"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13" name="Google Shape;3013;p50"/>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7" name="Shape 3017"/>
        <p:cNvGrpSpPr/>
        <p:nvPr/>
      </p:nvGrpSpPr>
      <p:grpSpPr>
        <a:xfrm>
          <a:off x="0" y="0"/>
          <a:ext cx="0" cy="0"/>
          <a:chOff x="0" y="0"/>
          <a:chExt cx="0" cy="0"/>
        </a:xfrm>
      </p:grpSpPr>
      <p:sp>
        <p:nvSpPr>
          <p:cNvPr id="3018" name="Google Shape;3018;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use some percentages</a:t>
            </a:r>
            <a:endParaRPr/>
          </a:p>
        </p:txBody>
      </p:sp>
      <p:sp>
        <p:nvSpPr>
          <p:cNvPr id="3019" name="Google Shape;3019;p51"/>
          <p:cNvSpPr/>
          <p:nvPr/>
        </p:nvSpPr>
        <p:spPr>
          <a:xfrm>
            <a:off x="1333824" y="1474275"/>
            <a:ext cx="1382829" cy="1382829"/>
          </a:xfrm>
          <a:prstGeom prst="donut">
            <a:avLst>
              <a:gd fmla="val 1193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flipH="1">
            <a:off x="1326199" y="1466650"/>
            <a:ext cx="1397802" cy="1397802"/>
          </a:xfrm>
          <a:prstGeom prst="blockArc">
            <a:avLst>
              <a:gd fmla="val 1079811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3880724" y="1474275"/>
            <a:ext cx="1382829" cy="1382829"/>
          </a:xfrm>
          <a:prstGeom prst="donut">
            <a:avLst>
              <a:gd fmla="val 1193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flipH="1">
            <a:off x="3873099" y="1466650"/>
            <a:ext cx="1397802" cy="1397802"/>
          </a:xfrm>
          <a:prstGeom prst="blockArc">
            <a:avLst>
              <a:gd fmla="val 5400645" name="adj1"/>
              <a:gd fmla="val 16256715" name="adj2"/>
              <a:gd fmla="val 12710" name="adj3"/>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6427624" y="1474275"/>
            <a:ext cx="1382829" cy="1382829"/>
          </a:xfrm>
          <a:prstGeom prst="donut">
            <a:avLst>
              <a:gd fmla="val 1193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flipH="1">
            <a:off x="6419999" y="1466650"/>
            <a:ext cx="1397802" cy="1397802"/>
          </a:xfrm>
          <a:prstGeom prst="blockArc">
            <a:avLst>
              <a:gd fmla="val 26082" name="adj1"/>
              <a:gd fmla="val 16256715" name="adj2"/>
              <a:gd fmla="val 12710" name="adj3"/>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txBox="1"/>
          <p:nvPr/>
        </p:nvSpPr>
        <p:spPr>
          <a:xfrm>
            <a:off x="938500" y="3629175"/>
            <a:ext cx="2173200" cy="75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 and the smallest of them all</a:t>
            </a:r>
            <a:endParaRPr>
              <a:solidFill>
                <a:schemeClr val="dk1"/>
              </a:solidFill>
              <a:latin typeface="Barlow"/>
              <a:ea typeface="Barlow"/>
              <a:cs typeface="Barlow"/>
              <a:sym typeface="Barlow"/>
            </a:endParaRPr>
          </a:p>
        </p:txBody>
      </p:sp>
      <p:sp>
        <p:nvSpPr>
          <p:cNvPr id="3026" name="Google Shape;3026;p51"/>
          <p:cNvSpPr txBox="1"/>
          <p:nvPr/>
        </p:nvSpPr>
        <p:spPr>
          <a:xfrm>
            <a:off x="938500"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027" name="Google Shape;3027;p51"/>
          <p:cNvSpPr txBox="1"/>
          <p:nvPr/>
        </p:nvSpPr>
        <p:spPr>
          <a:xfrm>
            <a:off x="3485400" y="3629175"/>
            <a:ext cx="2173200" cy="75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Venus has a beautiful name and is the second planet from the Sun</a:t>
            </a:r>
            <a:endParaRPr>
              <a:solidFill>
                <a:schemeClr val="dk1"/>
              </a:solidFill>
              <a:latin typeface="Barlow"/>
              <a:ea typeface="Barlow"/>
              <a:cs typeface="Barlow"/>
              <a:sym typeface="Barlow"/>
            </a:endParaRPr>
          </a:p>
        </p:txBody>
      </p:sp>
      <p:sp>
        <p:nvSpPr>
          <p:cNvPr id="3028" name="Google Shape;3028;p51"/>
          <p:cNvSpPr txBox="1"/>
          <p:nvPr/>
        </p:nvSpPr>
        <p:spPr>
          <a:xfrm>
            <a:off x="3485400"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029" name="Google Shape;3029;p51"/>
          <p:cNvSpPr txBox="1"/>
          <p:nvPr/>
        </p:nvSpPr>
        <p:spPr>
          <a:xfrm>
            <a:off x="6032300" y="3629175"/>
            <a:ext cx="2173200" cy="75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p:txBody>
      </p:sp>
      <p:sp>
        <p:nvSpPr>
          <p:cNvPr id="3030" name="Google Shape;3030;p51"/>
          <p:cNvSpPr txBox="1"/>
          <p:nvPr/>
        </p:nvSpPr>
        <p:spPr>
          <a:xfrm>
            <a:off x="6032300" y="3197100"/>
            <a:ext cx="2173200" cy="44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sp>
        <p:nvSpPr>
          <p:cNvPr id="3031" name="Google Shape;3031;p51"/>
          <p:cNvSpPr txBox="1"/>
          <p:nvPr/>
        </p:nvSpPr>
        <p:spPr>
          <a:xfrm>
            <a:off x="4054200" y="1904013"/>
            <a:ext cx="1035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Playfair Display"/>
                <a:ea typeface="Playfair Display"/>
                <a:cs typeface="Playfair Display"/>
                <a:sym typeface="Playfair Display"/>
              </a:rPr>
              <a:t>50%</a:t>
            </a:r>
            <a:endParaRPr sz="3000">
              <a:solidFill>
                <a:schemeClr val="dk1"/>
              </a:solidFill>
              <a:latin typeface="Playfair Display"/>
              <a:ea typeface="Playfair Display"/>
              <a:cs typeface="Playfair Display"/>
              <a:sym typeface="Playfair Display"/>
            </a:endParaRPr>
          </a:p>
        </p:txBody>
      </p:sp>
      <p:sp>
        <p:nvSpPr>
          <p:cNvPr id="3032" name="Google Shape;3032;p51"/>
          <p:cNvSpPr txBox="1"/>
          <p:nvPr/>
        </p:nvSpPr>
        <p:spPr>
          <a:xfrm>
            <a:off x="6601100" y="1904013"/>
            <a:ext cx="1035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Playfair Display"/>
                <a:ea typeface="Playfair Display"/>
                <a:cs typeface="Playfair Display"/>
                <a:sym typeface="Playfair Display"/>
              </a:rPr>
              <a:t>75%</a:t>
            </a:r>
            <a:endParaRPr sz="3000">
              <a:solidFill>
                <a:schemeClr val="dk1"/>
              </a:solidFill>
              <a:latin typeface="Playfair Display"/>
              <a:ea typeface="Playfair Display"/>
              <a:cs typeface="Playfair Display"/>
              <a:sym typeface="Playfair Display"/>
            </a:endParaRPr>
          </a:p>
        </p:txBody>
      </p:sp>
      <p:sp>
        <p:nvSpPr>
          <p:cNvPr id="3033" name="Google Shape;3033;p51"/>
          <p:cNvSpPr txBox="1"/>
          <p:nvPr/>
        </p:nvSpPr>
        <p:spPr>
          <a:xfrm>
            <a:off x="1507300" y="1904013"/>
            <a:ext cx="1035600" cy="40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Playfair Display"/>
                <a:ea typeface="Playfair Display"/>
                <a:cs typeface="Playfair Display"/>
                <a:sym typeface="Playfair Display"/>
              </a:rPr>
              <a:t>25%</a:t>
            </a:r>
            <a:endParaRPr sz="3000">
              <a:solidFill>
                <a:schemeClr val="dk1"/>
              </a:solidFill>
              <a:latin typeface="Playfair Display"/>
              <a:ea typeface="Playfair Display"/>
              <a:cs typeface="Playfair Display"/>
              <a:sym typeface="Playfair Display"/>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7" name="Shape 3037"/>
        <p:cNvGrpSpPr/>
        <p:nvPr/>
      </p:nvGrpSpPr>
      <p:grpSpPr>
        <a:xfrm>
          <a:off x="0" y="0"/>
          <a:ext cx="0" cy="0"/>
          <a:chOff x="0" y="0"/>
          <a:chExt cx="0" cy="0"/>
        </a:xfrm>
      </p:grpSpPr>
      <p:grpSp>
        <p:nvGrpSpPr>
          <p:cNvPr id="3038" name="Google Shape;3038;p52"/>
          <p:cNvGrpSpPr/>
          <p:nvPr/>
        </p:nvGrpSpPr>
        <p:grpSpPr>
          <a:xfrm>
            <a:off x="4946580" y="1260432"/>
            <a:ext cx="3432984" cy="2496295"/>
            <a:chOff x="331763" y="414153"/>
            <a:chExt cx="6903246" cy="5019697"/>
          </a:xfrm>
        </p:grpSpPr>
        <p:sp>
          <p:nvSpPr>
            <p:cNvPr id="3039" name="Google Shape;3039;p52"/>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43" name="Google Shape;3043;p52"/>
          <p:cNvPicPr preferRelativeResize="0"/>
          <p:nvPr/>
        </p:nvPicPr>
        <p:blipFill rotWithShape="1">
          <a:blip r:embed="rId3">
            <a:alphaModFix/>
          </a:blip>
          <a:srcRect b="0" l="3925" r="3934" t="0"/>
          <a:stretch/>
        </p:blipFill>
        <p:spPr>
          <a:xfrm>
            <a:off x="5038478" y="1352658"/>
            <a:ext cx="3249111" cy="1981717"/>
          </a:xfrm>
          <a:prstGeom prst="rect">
            <a:avLst/>
          </a:prstGeom>
          <a:noFill/>
          <a:ln>
            <a:noFill/>
          </a:ln>
        </p:spPr>
      </p:pic>
      <p:sp>
        <p:nvSpPr>
          <p:cNvPr id="3044" name="Google Shape;3044;p52"/>
          <p:cNvSpPr txBox="1"/>
          <p:nvPr>
            <p:ph type="title"/>
          </p:nvPr>
        </p:nvSpPr>
        <p:spPr>
          <a:xfrm>
            <a:off x="720000" y="1543625"/>
            <a:ext cx="3328500" cy="112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3045" name="Google Shape;3045;p52"/>
          <p:cNvSpPr txBox="1"/>
          <p:nvPr>
            <p:ph idx="1" type="subTitle"/>
          </p:nvPr>
        </p:nvSpPr>
        <p:spPr>
          <a:xfrm>
            <a:off x="720000" y="2668325"/>
            <a:ext cx="33285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9" name="Shape 1819"/>
        <p:cNvGrpSpPr/>
        <p:nvPr/>
      </p:nvGrpSpPr>
      <p:grpSpPr>
        <a:xfrm>
          <a:off x="0" y="0"/>
          <a:ext cx="0" cy="0"/>
          <a:chOff x="0" y="0"/>
          <a:chExt cx="0" cy="0"/>
        </a:xfrm>
      </p:grpSpPr>
      <p:sp>
        <p:nvSpPr>
          <p:cNvPr id="1820" name="Google Shape;182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1821" name="Google Shape;1821;p35"/>
          <p:cNvSpPr txBox="1"/>
          <p:nvPr>
            <p:ph idx="1" type="body"/>
          </p:nvPr>
        </p:nvSpPr>
        <p:spPr>
          <a:xfrm>
            <a:off x="720000" y="1063351"/>
            <a:ext cx="7704000" cy="38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1822" name="Google Shape;1822;p35"/>
          <p:cNvGraphicFramePr/>
          <p:nvPr/>
        </p:nvGraphicFramePr>
        <p:xfrm>
          <a:off x="720000" y="1501757"/>
          <a:ext cx="3000000" cy="3000000"/>
        </p:xfrm>
        <a:graphic>
          <a:graphicData uri="http://schemas.openxmlformats.org/drawingml/2006/table">
            <a:tbl>
              <a:tblPr>
                <a:noFill/>
                <a:tableStyleId>{7DE9A9E1-B209-46F5-B8B3-95D7196CA89D}</a:tableStyleId>
              </a:tblPr>
              <a:tblGrid>
                <a:gridCol w="2832725"/>
                <a:gridCol w="4871275"/>
              </a:tblGrid>
              <a:tr h="388200">
                <a:tc>
                  <a:txBody>
                    <a:bodyPr/>
                    <a:lstStyle/>
                    <a:p>
                      <a:pPr indent="0" lvl="0" marL="0" rtl="0" algn="l">
                        <a:spcBef>
                          <a:spcPts val="0"/>
                        </a:spcBef>
                        <a:spcAft>
                          <a:spcPts val="0"/>
                        </a:spcAft>
                        <a:buNone/>
                      </a:pPr>
                      <a:r>
                        <a:rPr lang="en" u="sng">
                          <a:solidFill>
                            <a:schemeClr val="hlink"/>
                          </a:solidFill>
                          <a:latin typeface="Playfair Display"/>
                          <a:ea typeface="Playfair Display"/>
                          <a:cs typeface="Playfair Display"/>
                          <a:sym typeface="Playfair Display"/>
                          <a:hlinkClick action="ppaction://hlinksldjump" r:id="rId3"/>
                        </a:rPr>
                        <a:t>Fonts</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900">
                          <a:solidFill>
                            <a:schemeClr val="dk1"/>
                          </a:solidFill>
                          <a:latin typeface="Barlow"/>
                          <a:ea typeface="Barlow"/>
                          <a:cs typeface="Barlow"/>
                          <a:sym typeface="Barlow"/>
                        </a:rPr>
                        <a:t>To view this template correctly in PowerPoint, download and install the fonts we used</a:t>
                      </a:r>
                      <a:endParaRPr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8825">
                <a:tc>
                  <a:txBody>
                    <a:bodyPr/>
                    <a:lstStyle/>
                    <a:p>
                      <a:pPr indent="0" lvl="0" marL="0" rtl="0" algn="l">
                        <a:spcBef>
                          <a:spcPts val="0"/>
                        </a:spcBef>
                        <a:spcAft>
                          <a:spcPts val="0"/>
                        </a:spcAft>
                        <a:buNone/>
                      </a:pPr>
                      <a:r>
                        <a:rPr lang="en" u="sng">
                          <a:solidFill>
                            <a:schemeClr val="hlink"/>
                          </a:solidFill>
                          <a:latin typeface="Playfair Display"/>
                          <a:ea typeface="Playfair Display"/>
                          <a:cs typeface="Playfair Display"/>
                          <a:sym typeface="Playfair Display"/>
                          <a:hlinkClick action="ppaction://hlinksldjump" r:id="rId4"/>
                        </a:rPr>
                        <a:t>Used </a:t>
                      </a:r>
                      <a:r>
                        <a:rPr lang="en">
                          <a:solidFill>
                            <a:schemeClr val="dk1"/>
                          </a:solidFill>
                          <a:latin typeface="Playfair Display"/>
                          <a:ea typeface="Playfair Display"/>
                          <a:cs typeface="Playfair Display"/>
                          <a:sym typeface="Playfair Display"/>
                        </a:rPr>
                        <a:t>and </a:t>
                      </a:r>
                      <a:r>
                        <a:rPr lang="en" u="sng">
                          <a:solidFill>
                            <a:schemeClr val="hlink"/>
                          </a:solidFill>
                          <a:latin typeface="Playfair Display"/>
                          <a:ea typeface="Playfair Display"/>
                          <a:cs typeface="Playfair Display"/>
                          <a:sym typeface="Playfair Display"/>
                          <a:hlinkClick action="ppaction://hlinksldjump" r:id="rId5"/>
                        </a:rPr>
                        <a:t>alternative</a:t>
                      </a:r>
                      <a:r>
                        <a:rPr lang="en" u="sng">
                          <a:solidFill>
                            <a:schemeClr val="hlink"/>
                          </a:solidFill>
                          <a:latin typeface="Playfair Display"/>
                          <a:ea typeface="Playfair Display"/>
                          <a:cs typeface="Playfair Display"/>
                          <a:sym typeface="Playfair Display"/>
                          <a:hlinkClick action="ppaction://hlinksldjump" r:id="rId6"/>
                        </a:rPr>
                        <a:t> resources</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1600"/>
                        </a:spcAft>
                        <a:buNone/>
                      </a:pPr>
                      <a:r>
                        <a:rPr lang="en" sz="900">
                          <a:solidFill>
                            <a:schemeClr val="dk1"/>
                          </a:solidFill>
                          <a:latin typeface="Barlow"/>
                          <a:ea typeface="Barlow"/>
                          <a:cs typeface="Barlow"/>
                          <a:sym typeface="Barlow"/>
                        </a:rPr>
                        <a:t>An assortment of graphic resources that are suitable for use in this presentation</a:t>
                      </a:r>
                      <a:endParaRPr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0675">
                <a:tc>
                  <a:txBody>
                    <a:bodyPr/>
                    <a:lstStyle/>
                    <a:p>
                      <a:pPr indent="0" lvl="0" marL="0" rtl="0" algn="l">
                        <a:spcBef>
                          <a:spcPts val="0"/>
                        </a:spcBef>
                        <a:spcAft>
                          <a:spcPts val="0"/>
                        </a:spcAft>
                        <a:buNone/>
                      </a:pPr>
                      <a:r>
                        <a:rPr lang="en" u="sng">
                          <a:solidFill>
                            <a:schemeClr val="hlink"/>
                          </a:solidFill>
                          <a:latin typeface="Playfair Display"/>
                          <a:ea typeface="Playfair Display"/>
                          <a:cs typeface="Playfair Display"/>
                          <a:sym typeface="Playfair Display"/>
                          <a:hlinkClick action="ppaction://hlinksldjump" r:id="rId7"/>
                        </a:rPr>
                        <a:t>Thanks slide</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900">
                          <a:solidFill>
                            <a:schemeClr val="dk1"/>
                          </a:solidFill>
                          <a:latin typeface="Barlow"/>
                          <a:ea typeface="Barlow"/>
                          <a:cs typeface="Barlow"/>
                          <a:sym typeface="Barlow"/>
                        </a:rPr>
                        <a:t>You must keep it so that proper credits for our design are given</a:t>
                      </a:r>
                      <a:endParaRPr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0675">
                <a:tc>
                  <a:txBody>
                    <a:bodyPr/>
                    <a:lstStyle/>
                    <a:p>
                      <a:pPr indent="0" lvl="0" marL="0" rtl="0" algn="l">
                        <a:spcBef>
                          <a:spcPts val="0"/>
                        </a:spcBef>
                        <a:spcAft>
                          <a:spcPts val="0"/>
                        </a:spcAft>
                        <a:buNone/>
                      </a:pPr>
                      <a:r>
                        <a:rPr lang="en" u="sng">
                          <a:solidFill>
                            <a:schemeClr val="hlink"/>
                          </a:solidFill>
                          <a:latin typeface="Playfair Display"/>
                          <a:ea typeface="Playfair Display"/>
                          <a:cs typeface="Playfair Display"/>
                          <a:sym typeface="Playfair Display"/>
                          <a:hlinkClick action="ppaction://hlinksldjump" r:id="rId8"/>
                        </a:rPr>
                        <a:t>Colors</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900">
                          <a:solidFill>
                            <a:schemeClr val="dk1"/>
                          </a:solidFill>
                          <a:latin typeface="Barlow"/>
                          <a:ea typeface="Barlow"/>
                          <a:cs typeface="Barlow"/>
                          <a:sym typeface="Barlow"/>
                        </a:rPr>
                        <a:t>All the colors used in this presentation</a:t>
                      </a:r>
                      <a:endParaRPr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69750">
                <a:tc>
                  <a:txBody>
                    <a:bodyPr/>
                    <a:lstStyle/>
                    <a:p>
                      <a:pPr indent="0" lvl="0" marL="0" rtl="0" algn="l">
                        <a:spcBef>
                          <a:spcPts val="0"/>
                        </a:spcBef>
                        <a:spcAft>
                          <a:spcPts val="0"/>
                        </a:spcAft>
                        <a:buNone/>
                      </a:pPr>
                      <a:r>
                        <a:rPr lang="en" u="sng">
                          <a:solidFill>
                            <a:schemeClr val="hlink"/>
                          </a:solidFill>
                          <a:latin typeface="Playfair Display"/>
                          <a:ea typeface="Playfair Display"/>
                          <a:cs typeface="Playfair Display"/>
                          <a:sym typeface="Playfair Display"/>
                          <a:hlinkClick action="ppaction://hlinksldjump" r:id="rId9"/>
                        </a:rPr>
                        <a:t>Icons</a:t>
                      </a:r>
                      <a:r>
                        <a:rPr lang="en">
                          <a:solidFill>
                            <a:schemeClr val="dk1"/>
                          </a:solidFill>
                          <a:latin typeface="Playfair Display"/>
                          <a:ea typeface="Playfair Display"/>
                          <a:cs typeface="Playfair Display"/>
                          <a:sym typeface="Playfair Display"/>
                        </a:rPr>
                        <a:t> and </a:t>
                      </a:r>
                      <a:r>
                        <a:rPr lang="en" u="sng">
                          <a:solidFill>
                            <a:schemeClr val="hlink"/>
                          </a:solidFill>
                          <a:latin typeface="Playfair Display"/>
                          <a:ea typeface="Playfair Display"/>
                          <a:cs typeface="Playfair Display"/>
                          <a:sym typeface="Playfair Display"/>
                          <a:hlinkClick action="ppaction://hlinksldjump" r:id="rId10"/>
                        </a:rPr>
                        <a:t>infographic resources</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900">
                          <a:solidFill>
                            <a:schemeClr val="dk1"/>
                          </a:solidFill>
                          <a:latin typeface="Barlow"/>
                          <a:ea typeface="Barlow"/>
                          <a:cs typeface="Barlow"/>
                          <a:sym typeface="Barlow"/>
                        </a:rPr>
                        <a:t>These can be used in the template, and their size and color can be edited</a:t>
                      </a:r>
                      <a:endParaRPr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30675">
                <a:tc>
                  <a:txBody>
                    <a:bodyPr/>
                    <a:lstStyle/>
                    <a:p>
                      <a:pPr indent="0" lvl="0" marL="0" rtl="0" algn="l">
                        <a:spcBef>
                          <a:spcPts val="0"/>
                        </a:spcBef>
                        <a:spcAft>
                          <a:spcPts val="0"/>
                        </a:spcAft>
                        <a:buNone/>
                      </a:pPr>
                      <a:r>
                        <a:rPr lang="en">
                          <a:solidFill>
                            <a:schemeClr val="dk1"/>
                          </a:solidFill>
                          <a:latin typeface="Playfair Display"/>
                          <a:ea typeface="Playfair Display"/>
                          <a:cs typeface="Playfair Display"/>
                          <a:sym typeface="Playfair Display"/>
                        </a:rPr>
                        <a:t>Editable presentation theme </a:t>
                      </a:r>
                      <a:endParaRPr>
                        <a:solidFill>
                          <a:schemeClr val="dk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900">
                          <a:solidFill>
                            <a:schemeClr val="dk1"/>
                          </a:solidFill>
                          <a:latin typeface="Barlow"/>
                          <a:ea typeface="Barlow"/>
                          <a:cs typeface="Barlow"/>
                          <a:sym typeface="Barlow"/>
                        </a:rPr>
                        <a:t>You can edit the master slides easily. For more info, click </a:t>
                      </a:r>
                      <a:r>
                        <a:rPr b="1" lang="en" sz="900">
                          <a:solidFill>
                            <a:schemeClr val="dk1"/>
                          </a:solidFill>
                          <a:uFill>
                            <a:noFill/>
                          </a:uFill>
                          <a:latin typeface="Barlow"/>
                          <a:ea typeface="Barlow"/>
                          <a:cs typeface="Barlow"/>
                          <a:sym typeface="Barlow"/>
                          <a:hlinkClick r:id="rId11">
                            <a:extLst>
                              <a:ext uri="{A12FA001-AC4F-418D-AE19-62706E023703}">
                                <ahyp:hlinkClr val="tx"/>
                              </a:ext>
                            </a:extLst>
                          </a:hlinkClick>
                        </a:rPr>
                        <a:t>here</a:t>
                      </a:r>
                      <a:endParaRPr b="1" sz="900">
                        <a:solidFill>
                          <a:schemeClr val="dk1"/>
                        </a:solidFill>
                        <a:latin typeface="Barlow"/>
                        <a:ea typeface="Barlow"/>
                        <a:cs typeface="Barlow"/>
                        <a:sym typeface="Barlow"/>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823" name="Google Shape;1823;p35"/>
          <p:cNvSpPr txBox="1"/>
          <p:nvPr/>
        </p:nvSpPr>
        <p:spPr>
          <a:xfrm>
            <a:off x="716550" y="4108825"/>
            <a:ext cx="3324300" cy="4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Barlow"/>
                <a:ea typeface="Barlow"/>
                <a:cs typeface="Barlow"/>
                <a:sym typeface="Barlow"/>
              </a:rPr>
              <a:t>More information:</a:t>
            </a:r>
            <a:endParaRPr b="1" sz="1100">
              <a:solidFill>
                <a:schemeClr val="dk1"/>
              </a:solidFill>
              <a:latin typeface="Barlow"/>
              <a:ea typeface="Barlow"/>
              <a:cs typeface="Barlow"/>
              <a:sym typeface="Barlow"/>
            </a:endParaRPr>
          </a:p>
          <a:p>
            <a:pPr indent="0" lvl="0" marL="0" rtl="0" algn="l">
              <a:spcBef>
                <a:spcPts val="0"/>
              </a:spcBef>
              <a:spcAft>
                <a:spcPts val="0"/>
              </a:spcAft>
              <a:buNone/>
            </a:pPr>
            <a:r>
              <a:rPr lang="en" sz="1100" u="sng">
                <a:solidFill>
                  <a:schemeClr val="dk1"/>
                </a:solidFill>
                <a:latin typeface="Barlow"/>
                <a:ea typeface="Barlow"/>
                <a:cs typeface="Barlow"/>
                <a:sym typeface="Barlow"/>
                <a:hlinkClick r:id="rId12">
                  <a:extLst>
                    <a:ext uri="{A12FA001-AC4F-418D-AE19-62706E023703}">
                      <ahyp:hlinkClr val="tx"/>
                    </a:ext>
                  </a:extLst>
                </a:hlinkClick>
              </a:rPr>
              <a:t>SLIDESGO</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hlinkClick r:id="rId13">
                  <a:extLst>
                    <a:ext uri="{A12FA001-AC4F-418D-AE19-62706E023703}">
                      <ahyp:hlinkClr val="tx"/>
                    </a:ext>
                  </a:extLst>
                </a:hlinkClick>
              </a:rPr>
              <a:t>SLIDESGO SCHOOL</a:t>
            </a:r>
            <a:r>
              <a:rPr lang="en" sz="1100" u="sng">
                <a:solidFill>
                  <a:schemeClr val="dk1"/>
                </a:solidFill>
                <a:latin typeface="Barlow"/>
                <a:ea typeface="Barlow"/>
                <a:cs typeface="Barlow"/>
                <a:sym typeface="Barlow"/>
              </a:rPr>
              <a:t> </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hlinkClick r:id="rId14">
                  <a:extLst>
                    <a:ext uri="{A12FA001-AC4F-418D-AE19-62706E023703}">
                      <ahyp:hlinkClr val="tx"/>
                    </a:ext>
                  </a:extLst>
                </a:hlinkClick>
              </a:rPr>
              <a:t>FAQS</a:t>
            </a:r>
            <a:endParaRPr sz="1100" u="sng">
              <a:solidFill>
                <a:schemeClr val="dk1"/>
              </a:solidFill>
              <a:latin typeface="Barlow"/>
              <a:ea typeface="Barlow"/>
              <a:cs typeface="Barlow"/>
              <a:sym typeface="Barlow"/>
            </a:endParaRPr>
          </a:p>
          <a:p>
            <a:pPr indent="0" lvl="0" marL="0" rtl="0" algn="l">
              <a:spcBef>
                <a:spcPts val="0"/>
              </a:spcBef>
              <a:spcAft>
                <a:spcPts val="0"/>
              </a:spcAft>
              <a:buNone/>
            </a:pPr>
            <a:r>
              <a:t/>
            </a:r>
            <a:endParaRPr sz="1100">
              <a:solidFill>
                <a:schemeClr val="dk1"/>
              </a:solidFill>
              <a:latin typeface="Barlow"/>
              <a:ea typeface="Barlow"/>
              <a:cs typeface="Barlow"/>
              <a:sym typeface="Barlow"/>
            </a:endParaRPr>
          </a:p>
        </p:txBody>
      </p:sp>
      <p:sp>
        <p:nvSpPr>
          <p:cNvPr id="1824" name="Google Shape;1824;p35"/>
          <p:cNvSpPr txBox="1"/>
          <p:nvPr/>
        </p:nvSpPr>
        <p:spPr>
          <a:xfrm>
            <a:off x="4165050" y="4108825"/>
            <a:ext cx="4265700" cy="4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latin typeface="Barlow"/>
                <a:ea typeface="Barlow"/>
                <a:cs typeface="Barlow"/>
                <a:sym typeface="Barlow"/>
              </a:rPr>
              <a:t>Visit our projects:</a:t>
            </a:r>
            <a:endParaRPr b="1" sz="1100">
              <a:solidFill>
                <a:schemeClr val="dk1"/>
              </a:solidFill>
              <a:latin typeface="Barlow"/>
              <a:ea typeface="Barlow"/>
              <a:cs typeface="Barlow"/>
              <a:sym typeface="Barlow"/>
            </a:endParaRPr>
          </a:p>
          <a:p>
            <a:pPr indent="0" lvl="0" marL="0" rtl="0" algn="l">
              <a:spcBef>
                <a:spcPts val="0"/>
              </a:spcBef>
              <a:spcAft>
                <a:spcPts val="0"/>
              </a:spcAft>
              <a:buNone/>
            </a:pPr>
            <a:r>
              <a:rPr lang="en" sz="1100" u="sng">
                <a:solidFill>
                  <a:schemeClr val="dk1"/>
                </a:solidFill>
                <a:latin typeface="Barlow"/>
                <a:ea typeface="Barlow"/>
                <a:cs typeface="Barlow"/>
                <a:sym typeface="Barlow"/>
                <a:hlinkClick r:id="rId15">
                  <a:extLst>
                    <a:ext uri="{A12FA001-AC4F-418D-AE19-62706E023703}">
                      <ahyp:hlinkClr val="tx"/>
                    </a:ext>
                  </a:extLst>
                </a:hlinkClick>
              </a:rPr>
              <a:t>FREEPIK</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hlinkClick r:id="rId16">
                  <a:extLst>
                    <a:ext uri="{A12FA001-AC4F-418D-AE19-62706E023703}">
                      <ahyp:hlinkClr val="tx"/>
                    </a:ext>
                  </a:extLst>
                </a:hlinkClick>
              </a:rPr>
              <a:t>FLATICON</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hlinkClick r:id="rId17">
                  <a:extLst>
                    <a:ext uri="{A12FA001-AC4F-418D-AE19-62706E023703}">
                      <ahyp:hlinkClr val="tx"/>
                    </a:ext>
                  </a:extLst>
                </a:hlinkClick>
              </a:rPr>
              <a:t>STORYSET</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hlinkClick r:id="rId18">
                  <a:extLst>
                    <a:ext uri="{A12FA001-AC4F-418D-AE19-62706E023703}">
                      <ahyp:hlinkClr val="tx"/>
                    </a:ext>
                  </a:extLst>
                </a:hlinkClick>
              </a:rPr>
              <a:t>WEPIK</a:t>
            </a:r>
            <a:r>
              <a:rPr lang="en" sz="1100">
                <a:solidFill>
                  <a:schemeClr val="dk1"/>
                </a:solidFill>
                <a:latin typeface="Barlow"/>
                <a:ea typeface="Barlow"/>
                <a:cs typeface="Barlow"/>
                <a:sym typeface="Barlow"/>
              </a:rPr>
              <a:t>  · </a:t>
            </a:r>
            <a:r>
              <a:rPr lang="en" sz="1100" u="sng">
                <a:solidFill>
                  <a:schemeClr val="dk1"/>
                </a:solidFill>
                <a:latin typeface="Barlow"/>
                <a:ea typeface="Barlow"/>
                <a:cs typeface="Barlow"/>
                <a:sym typeface="Barlow"/>
              </a:rPr>
              <a:t> </a:t>
            </a:r>
            <a:r>
              <a:rPr lang="en" sz="1100" u="sng">
                <a:solidFill>
                  <a:schemeClr val="dk1"/>
                </a:solidFill>
                <a:latin typeface="Barlow"/>
                <a:ea typeface="Barlow"/>
                <a:cs typeface="Barlow"/>
                <a:sym typeface="Barlow"/>
                <a:hlinkClick r:id="rId19">
                  <a:extLst>
                    <a:ext uri="{A12FA001-AC4F-418D-AE19-62706E023703}">
                      <ahyp:hlinkClr val="tx"/>
                    </a:ext>
                  </a:extLst>
                </a:hlinkClick>
              </a:rPr>
              <a:t>VID</a:t>
            </a:r>
            <a:r>
              <a:rPr lang="en" sz="1100" u="sng">
                <a:solidFill>
                  <a:schemeClr val="dk1"/>
                </a:solidFill>
                <a:latin typeface="Barlow"/>
                <a:ea typeface="Barlow"/>
                <a:cs typeface="Barlow"/>
                <a:sym typeface="Barlow"/>
                <a:hlinkClick r:id="rId20">
                  <a:extLst>
                    <a:ext uri="{A12FA001-AC4F-418D-AE19-62706E023703}">
                      <ahyp:hlinkClr val="tx"/>
                    </a:ext>
                  </a:extLst>
                </a:hlinkClick>
              </a:rPr>
              <a:t>EVO</a:t>
            </a:r>
            <a:endParaRPr sz="1100" u="sng">
              <a:solidFill>
                <a:schemeClr val="dk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9" name="Shape 3049"/>
        <p:cNvGrpSpPr/>
        <p:nvPr/>
      </p:nvGrpSpPr>
      <p:grpSpPr>
        <a:xfrm>
          <a:off x="0" y="0"/>
          <a:ext cx="0" cy="0"/>
          <a:chOff x="0" y="0"/>
          <a:chExt cx="0" cy="0"/>
        </a:xfrm>
      </p:grpSpPr>
      <p:grpSp>
        <p:nvGrpSpPr>
          <p:cNvPr id="3050" name="Google Shape;3050;p53"/>
          <p:cNvGrpSpPr/>
          <p:nvPr/>
        </p:nvGrpSpPr>
        <p:grpSpPr>
          <a:xfrm>
            <a:off x="1790551" y="583160"/>
            <a:ext cx="2697276" cy="3672287"/>
            <a:chOff x="1790551" y="583160"/>
            <a:chExt cx="2697276" cy="3672287"/>
          </a:xfrm>
        </p:grpSpPr>
        <p:grpSp>
          <p:nvGrpSpPr>
            <p:cNvPr id="3051" name="Google Shape;3051;p53"/>
            <p:cNvGrpSpPr/>
            <p:nvPr/>
          </p:nvGrpSpPr>
          <p:grpSpPr>
            <a:xfrm>
              <a:off x="1790551" y="583160"/>
              <a:ext cx="2697276" cy="3672287"/>
              <a:chOff x="1655550" y="790900"/>
              <a:chExt cx="2510262" cy="3417671"/>
            </a:xfrm>
          </p:grpSpPr>
          <p:sp>
            <p:nvSpPr>
              <p:cNvPr id="3052" name="Google Shape;3052;p53"/>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4" name="Google Shape;3054;p53"/>
            <p:cNvSpPr/>
            <p:nvPr/>
          </p:nvSpPr>
          <p:spPr>
            <a:xfrm>
              <a:off x="2911755" y="4019944"/>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53"/>
          <p:cNvGrpSpPr/>
          <p:nvPr/>
        </p:nvGrpSpPr>
        <p:grpSpPr>
          <a:xfrm flipH="1" rot="4190440">
            <a:off x="4068027" y="651030"/>
            <a:ext cx="1253723" cy="1588640"/>
            <a:chOff x="5997080" y="172838"/>
            <a:chExt cx="1018800" cy="1290960"/>
          </a:xfrm>
        </p:grpSpPr>
        <p:grpSp>
          <p:nvGrpSpPr>
            <p:cNvPr id="3056" name="Google Shape;3056;p53"/>
            <p:cNvGrpSpPr/>
            <p:nvPr/>
          </p:nvGrpSpPr>
          <p:grpSpPr>
            <a:xfrm>
              <a:off x="6211280" y="172838"/>
              <a:ext cx="465480" cy="1261800"/>
              <a:chOff x="6211280" y="172838"/>
              <a:chExt cx="465480" cy="1261800"/>
            </a:xfrm>
          </p:grpSpPr>
          <p:sp>
            <p:nvSpPr>
              <p:cNvPr id="3057" name="Google Shape;3057;p53"/>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58" name="Google Shape;3058;p53"/>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59" name="Google Shape;3059;p53"/>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0" name="Google Shape;3060;p53"/>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1" name="Google Shape;3061;p53"/>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2" name="Google Shape;3062;p53"/>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3" name="Google Shape;3063;p53"/>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4" name="Google Shape;3064;p53"/>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5" name="Google Shape;3065;p53"/>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6" name="Google Shape;3066;p53"/>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7" name="Google Shape;3067;p53"/>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8" name="Google Shape;3068;p53"/>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69" name="Google Shape;3069;p53"/>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0" name="Google Shape;3070;p53"/>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1" name="Google Shape;3071;p53"/>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2" name="Google Shape;3072;p53"/>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3" name="Google Shape;3073;p53"/>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074" name="Google Shape;3074;p53"/>
            <p:cNvGrpSpPr/>
            <p:nvPr/>
          </p:nvGrpSpPr>
          <p:grpSpPr>
            <a:xfrm>
              <a:off x="5997080" y="679718"/>
              <a:ext cx="434160" cy="784080"/>
              <a:chOff x="5997080" y="679718"/>
              <a:chExt cx="434160" cy="784080"/>
            </a:xfrm>
          </p:grpSpPr>
          <p:sp>
            <p:nvSpPr>
              <p:cNvPr id="3075" name="Google Shape;3075;p53"/>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6" name="Google Shape;3076;p53"/>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7" name="Google Shape;3077;p53"/>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8" name="Google Shape;3078;p53"/>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79" name="Google Shape;3079;p53"/>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0" name="Google Shape;3080;p53"/>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1" name="Google Shape;3081;p53"/>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2" name="Google Shape;3082;p53"/>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3" name="Google Shape;3083;p53"/>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4" name="Google Shape;3084;p53"/>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5" name="Google Shape;3085;p53"/>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6" name="Google Shape;3086;p53"/>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7" name="Google Shape;3087;p53"/>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8" name="Google Shape;3088;p53"/>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89" name="Google Shape;3089;p53"/>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090" name="Google Shape;3090;p53"/>
            <p:cNvGrpSpPr/>
            <p:nvPr/>
          </p:nvGrpSpPr>
          <p:grpSpPr>
            <a:xfrm>
              <a:off x="6470120" y="465517"/>
              <a:ext cx="545760" cy="682920"/>
              <a:chOff x="6470120" y="465518"/>
              <a:chExt cx="545760" cy="682920"/>
            </a:xfrm>
          </p:grpSpPr>
          <p:sp>
            <p:nvSpPr>
              <p:cNvPr id="3091" name="Google Shape;3091;p53"/>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2" name="Google Shape;3092;p53"/>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3" name="Google Shape;3093;p53"/>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4" name="Google Shape;3094;p53"/>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5" name="Google Shape;3095;p53"/>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6" name="Google Shape;3096;p53"/>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7" name="Google Shape;3097;p53"/>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8" name="Google Shape;3098;p53"/>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099" name="Google Shape;3099;p53"/>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0" name="Google Shape;3100;p53"/>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1" name="Google Shape;3101;p53"/>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2" name="Google Shape;3102;p53"/>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03" name="Google Shape;3103;p53"/>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pic>
        <p:nvPicPr>
          <p:cNvPr id="3104" name="Google Shape;3104;p53"/>
          <p:cNvPicPr preferRelativeResize="0"/>
          <p:nvPr/>
        </p:nvPicPr>
        <p:blipFill rotWithShape="1">
          <a:blip r:embed="rId3">
            <a:alphaModFix/>
          </a:blip>
          <a:srcRect b="20300" l="8620" r="2687" t="3153"/>
          <a:stretch/>
        </p:blipFill>
        <p:spPr>
          <a:xfrm>
            <a:off x="1884575" y="686175"/>
            <a:ext cx="2512474" cy="3252926"/>
          </a:xfrm>
          <a:prstGeom prst="rect">
            <a:avLst/>
          </a:prstGeom>
          <a:noFill/>
          <a:ln>
            <a:noFill/>
          </a:ln>
        </p:spPr>
      </p:pic>
      <p:sp>
        <p:nvSpPr>
          <p:cNvPr id="3105" name="Google Shape;3105;p53"/>
          <p:cNvSpPr txBox="1"/>
          <p:nvPr>
            <p:ph type="title"/>
          </p:nvPr>
        </p:nvSpPr>
        <p:spPr>
          <a:xfrm>
            <a:off x="5553850" y="1469250"/>
            <a:ext cx="2630400" cy="112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mockup</a:t>
            </a:r>
            <a:endParaRPr/>
          </a:p>
        </p:txBody>
      </p:sp>
      <p:sp>
        <p:nvSpPr>
          <p:cNvPr id="3106" name="Google Shape;3106;p53"/>
          <p:cNvSpPr txBox="1"/>
          <p:nvPr>
            <p:ph idx="1" type="subTitle"/>
          </p:nvPr>
        </p:nvSpPr>
        <p:spPr>
          <a:xfrm>
            <a:off x="5553975" y="2593950"/>
            <a:ext cx="2630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3107" name="Google Shape;3107;p53"/>
          <p:cNvGrpSpPr/>
          <p:nvPr/>
        </p:nvGrpSpPr>
        <p:grpSpPr>
          <a:xfrm flipH="1" rot="-5400000">
            <a:off x="433500" y="3234513"/>
            <a:ext cx="1963440" cy="1153800"/>
            <a:chOff x="9557438" y="3893475"/>
            <a:chExt cx="1963440" cy="1153800"/>
          </a:xfrm>
        </p:grpSpPr>
        <p:grpSp>
          <p:nvGrpSpPr>
            <p:cNvPr id="3108" name="Google Shape;3108;p53"/>
            <p:cNvGrpSpPr/>
            <p:nvPr/>
          </p:nvGrpSpPr>
          <p:grpSpPr>
            <a:xfrm>
              <a:off x="10227758" y="3893475"/>
              <a:ext cx="197640" cy="173160"/>
              <a:chOff x="6962058" y="3650900"/>
              <a:chExt cx="197640" cy="173160"/>
            </a:xfrm>
          </p:grpSpPr>
          <p:sp>
            <p:nvSpPr>
              <p:cNvPr id="3109" name="Google Shape;3109;p53"/>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0" name="Google Shape;3110;p53"/>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1" name="Google Shape;3111;p53"/>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2" name="Google Shape;3112;p53"/>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3" name="Google Shape;3113;p53"/>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114" name="Google Shape;3114;p53"/>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5" name="Google Shape;3115;p53"/>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6" name="Google Shape;3116;p53"/>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7" name="Google Shape;3117;p53"/>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8" name="Google Shape;3118;p53"/>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19" name="Google Shape;3119;p53"/>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0" name="Google Shape;3120;p53"/>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1" name="Google Shape;3121;p53"/>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2" name="Google Shape;3122;p53"/>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3" name="Google Shape;3123;p53"/>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4" name="Google Shape;3124;p53"/>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5" name="Google Shape;3125;p53"/>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6" name="Google Shape;3126;p53"/>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7" name="Google Shape;3127;p53"/>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28" name="Google Shape;3128;p53"/>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129" name="Google Shape;3129;p53"/>
          <p:cNvGrpSpPr/>
          <p:nvPr/>
        </p:nvGrpSpPr>
        <p:grpSpPr>
          <a:xfrm rot="1239585">
            <a:off x="584592" y="775953"/>
            <a:ext cx="792917" cy="1558114"/>
            <a:chOff x="4531374" y="3582598"/>
            <a:chExt cx="504609" cy="991518"/>
          </a:xfrm>
        </p:grpSpPr>
        <p:sp>
          <p:nvSpPr>
            <p:cNvPr id="3130" name="Google Shape;3130;p53"/>
            <p:cNvSpPr/>
            <p:nvPr/>
          </p:nvSpPr>
          <p:spPr>
            <a:xfrm>
              <a:off x="4634576" y="3849903"/>
              <a:ext cx="401407" cy="724212"/>
            </a:xfrm>
            <a:custGeom>
              <a:rect b="b" l="l" r="r" t="t"/>
              <a:pathLst>
                <a:path extrusionOk="0" h="2414" w="1338">
                  <a:moveTo>
                    <a:pt x="1033" y="2414"/>
                  </a:moveTo>
                  <a:cubicBezTo>
                    <a:pt x="1173" y="2414"/>
                    <a:pt x="1292" y="2308"/>
                    <a:pt x="1306" y="2168"/>
                  </a:cubicBezTo>
                  <a:cubicBezTo>
                    <a:pt x="1327" y="1953"/>
                    <a:pt x="1338" y="1737"/>
                    <a:pt x="1338" y="1522"/>
                  </a:cubicBezTo>
                  <a:cubicBezTo>
                    <a:pt x="1338" y="1339"/>
                    <a:pt x="1330" y="1155"/>
                    <a:pt x="1292" y="976"/>
                  </a:cubicBezTo>
                  <a:cubicBezTo>
                    <a:pt x="1254" y="796"/>
                    <a:pt x="1185" y="621"/>
                    <a:pt x="1072" y="477"/>
                  </a:cubicBezTo>
                  <a:cubicBezTo>
                    <a:pt x="1003" y="389"/>
                    <a:pt x="916" y="307"/>
                    <a:pt x="887" y="199"/>
                  </a:cubicBezTo>
                  <a:cubicBezTo>
                    <a:pt x="871" y="135"/>
                    <a:pt x="877" y="67"/>
                    <a:pt x="883" y="2"/>
                  </a:cubicBezTo>
                  <a:lnTo>
                    <a:pt x="464" y="0"/>
                  </a:lnTo>
                  <a:cubicBezTo>
                    <a:pt x="470" y="66"/>
                    <a:pt x="476" y="133"/>
                    <a:pt x="459" y="197"/>
                  </a:cubicBezTo>
                  <a:cubicBezTo>
                    <a:pt x="430" y="306"/>
                    <a:pt x="342" y="387"/>
                    <a:pt x="272" y="474"/>
                  </a:cubicBezTo>
                  <a:cubicBezTo>
                    <a:pt x="159" y="618"/>
                    <a:pt x="89" y="793"/>
                    <a:pt x="50" y="971"/>
                  </a:cubicBezTo>
                  <a:cubicBezTo>
                    <a:pt x="10" y="1150"/>
                    <a:pt x="1" y="1334"/>
                    <a:pt x="0" y="1517"/>
                  </a:cubicBezTo>
                  <a:cubicBezTo>
                    <a:pt x="-2" y="1733"/>
                    <a:pt x="7" y="1949"/>
                    <a:pt x="27" y="2164"/>
                  </a:cubicBezTo>
                  <a:cubicBezTo>
                    <a:pt x="40" y="2304"/>
                    <a:pt x="158" y="2411"/>
                    <a:pt x="298" y="2412"/>
                  </a:cubicBezTo>
                  <a:lnTo>
                    <a:pt x="1033" y="2414"/>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1" name="Google Shape;3131;p53"/>
            <p:cNvSpPr/>
            <p:nvPr/>
          </p:nvSpPr>
          <p:spPr>
            <a:xfrm>
              <a:off x="4636676" y="4099508"/>
              <a:ext cx="399307" cy="474608"/>
            </a:xfrm>
            <a:custGeom>
              <a:rect b="b" l="l" r="r" t="t"/>
              <a:pathLst>
                <a:path extrusionOk="0" h="1582" w="1331">
                  <a:moveTo>
                    <a:pt x="1285" y="144"/>
                  </a:moveTo>
                  <a:cubicBezTo>
                    <a:pt x="1275" y="95"/>
                    <a:pt x="1262" y="47"/>
                    <a:pt x="1247" y="0"/>
                  </a:cubicBezTo>
                  <a:cubicBezTo>
                    <a:pt x="1186" y="423"/>
                    <a:pt x="1013" y="822"/>
                    <a:pt x="635" y="1074"/>
                  </a:cubicBezTo>
                  <a:cubicBezTo>
                    <a:pt x="451" y="1199"/>
                    <a:pt x="176" y="1175"/>
                    <a:pt x="0" y="1033"/>
                  </a:cubicBezTo>
                  <a:cubicBezTo>
                    <a:pt x="4" y="1132"/>
                    <a:pt x="11" y="1233"/>
                    <a:pt x="20" y="1332"/>
                  </a:cubicBezTo>
                  <a:cubicBezTo>
                    <a:pt x="33" y="1472"/>
                    <a:pt x="151" y="1579"/>
                    <a:pt x="291" y="1580"/>
                  </a:cubicBezTo>
                  <a:lnTo>
                    <a:pt x="1026" y="1582"/>
                  </a:lnTo>
                  <a:cubicBezTo>
                    <a:pt x="1166" y="1582"/>
                    <a:pt x="1285" y="1476"/>
                    <a:pt x="1299" y="1336"/>
                  </a:cubicBezTo>
                  <a:cubicBezTo>
                    <a:pt x="1320" y="1121"/>
                    <a:pt x="1331" y="905"/>
                    <a:pt x="1331" y="690"/>
                  </a:cubicBezTo>
                  <a:cubicBezTo>
                    <a:pt x="1331" y="507"/>
                    <a:pt x="1323" y="323"/>
                    <a:pt x="1285" y="144"/>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2" name="Google Shape;3132;p53"/>
            <p:cNvSpPr/>
            <p:nvPr/>
          </p:nvSpPr>
          <p:spPr>
            <a:xfrm>
              <a:off x="4634576" y="3946505"/>
              <a:ext cx="401407" cy="627610"/>
            </a:xfrm>
            <a:custGeom>
              <a:rect b="b" l="l" r="r" t="t"/>
              <a:pathLst>
                <a:path extrusionOk="0" h="2092" w="1338">
                  <a:moveTo>
                    <a:pt x="1292" y="654"/>
                  </a:moveTo>
                  <a:cubicBezTo>
                    <a:pt x="1254" y="474"/>
                    <a:pt x="1185" y="299"/>
                    <a:pt x="1072" y="155"/>
                  </a:cubicBezTo>
                  <a:cubicBezTo>
                    <a:pt x="1032" y="103"/>
                    <a:pt x="985" y="54"/>
                    <a:pt x="947" y="0"/>
                  </a:cubicBezTo>
                  <a:cubicBezTo>
                    <a:pt x="903" y="151"/>
                    <a:pt x="832" y="296"/>
                    <a:pt x="755" y="438"/>
                  </a:cubicBezTo>
                  <a:cubicBezTo>
                    <a:pt x="606" y="690"/>
                    <a:pt x="304" y="857"/>
                    <a:pt x="25" y="791"/>
                  </a:cubicBezTo>
                  <a:cubicBezTo>
                    <a:pt x="6" y="924"/>
                    <a:pt x="1" y="1060"/>
                    <a:pt x="0" y="1195"/>
                  </a:cubicBezTo>
                  <a:cubicBezTo>
                    <a:pt x="-2" y="1411"/>
                    <a:pt x="7" y="1627"/>
                    <a:pt x="27" y="1842"/>
                  </a:cubicBezTo>
                  <a:cubicBezTo>
                    <a:pt x="40" y="1982"/>
                    <a:pt x="158" y="2089"/>
                    <a:pt x="298" y="2090"/>
                  </a:cubicBezTo>
                  <a:lnTo>
                    <a:pt x="1033" y="2092"/>
                  </a:lnTo>
                  <a:cubicBezTo>
                    <a:pt x="1173" y="2092"/>
                    <a:pt x="1292" y="1986"/>
                    <a:pt x="1306" y="1846"/>
                  </a:cubicBezTo>
                  <a:cubicBezTo>
                    <a:pt x="1327" y="1631"/>
                    <a:pt x="1338" y="1415"/>
                    <a:pt x="1338" y="1200"/>
                  </a:cubicBezTo>
                  <a:cubicBezTo>
                    <a:pt x="1338" y="1017"/>
                    <a:pt x="1330" y="833"/>
                    <a:pt x="1292" y="654"/>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3" name="Google Shape;3133;p53"/>
            <p:cNvSpPr/>
            <p:nvPr/>
          </p:nvSpPr>
          <p:spPr>
            <a:xfrm>
              <a:off x="4957383" y="4043407"/>
              <a:ext cx="300" cy="600"/>
            </a:xfrm>
            <a:custGeom>
              <a:rect b="b" l="l" r="r" t="t"/>
              <a:pathLst>
                <a:path extrusionOk="0" h="2" w="1">
                  <a:moveTo>
                    <a:pt x="1" y="2"/>
                  </a:moveTo>
                  <a:cubicBezTo>
                    <a:pt x="1" y="1"/>
                    <a:pt x="1" y="1"/>
                    <a:pt x="0" y="0"/>
                  </a:cubicBezTo>
                  <a:cubicBezTo>
                    <a:pt x="1" y="1"/>
                    <a:pt x="1" y="2"/>
                    <a:pt x="1" y="2"/>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4" name="Google Shape;3134;p53"/>
            <p:cNvSpPr/>
            <p:nvPr/>
          </p:nvSpPr>
          <p:spPr>
            <a:xfrm>
              <a:off x="4714678" y="4042507"/>
              <a:ext cx="300" cy="900"/>
            </a:xfrm>
            <a:custGeom>
              <a:rect b="b" l="l" r="r" t="t"/>
              <a:pathLst>
                <a:path extrusionOk="0" h="3" w="1">
                  <a:moveTo>
                    <a:pt x="0" y="3"/>
                  </a:moveTo>
                  <a:lnTo>
                    <a:pt x="0" y="3"/>
                  </a:lnTo>
                  <a:cubicBezTo>
                    <a:pt x="0" y="2"/>
                    <a:pt x="0" y="1"/>
                    <a:pt x="1" y="0"/>
                  </a:cubicBezTo>
                  <a:cubicBezTo>
                    <a:pt x="0" y="1"/>
                    <a:pt x="0" y="2"/>
                    <a:pt x="0" y="3"/>
                  </a:cubicBezTo>
                  <a:close/>
                </a:path>
              </a:pathLst>
            </a:custGeom>
            <a:solidFill>
              <a:srgbClr val="B54F0D"/>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5" name="Google Shape;3135;p53"/>
            <p:cNvSpPr/>
            <p:nvPr/>
          </p:nvSpPr>
          <p:spPr>
            <a:xfrm>
              <a:off x="4669977" y="4034107"/>
              <a:ext cx="330606" cy="522009"/>
            </a:xfrm>
            <a:custGeom>
              <a:rect b="b" l="l" r="r" t="t"/>
              <a:pathLst>
                <a:path extrusionOk="0" h="1740" w="1102">
                  <a:moveTo>
                    <a:pt x="1102" y="907"/>
                  </a:moveTo>
                  <a:cubicBezTo>
                    <a:pt x="1102" y="724"/>
                    <a:pt x="1095" y="540"/>
                    <a:pt x="1061" y="361"/>
                  </a:cubicBezTo>
                  <a:cubicBezTo>
                    <a:pt x="1039" y="248"/>
                    <a:pt x="1006" y="137"/>
                    <a:pt x="959" y="33"/>
                  </a:cubicBezTo>
                  <a:cubicBezTo>
                    <a:pt x="959" y="32"/>
                    <a:pt x="959" y="32"/>
                    <a:pt x="958" y="31"/>
                  </a:cubicBezTo>
                  <a:cubicBezTo>
                    <a:pt x="944" y="14"/>
                    <a:pt x="768" y="1"/>
                    <a:pt x="554" y="0"/>
                  </a:cubicBezTo>
                  <a:cubicBezTo>
                    <a:pt x="340" y="-1"/>
                    <a:pt x="164" y="12"/>
                    <a:pt x="150" y="28"/>
                  </a:cubicBezTo>
                  <a:cubicBezTo>
                    <a:pt x="149" y="29"/>
                    <a:pt x="149" y="30"/>
                    <a:pt x="149" y="31"/>
                  </a:cubicBezTo>
                  <a:cubicBezTo>
                    <a:pt x="101" y="134"/>
                    <a:pt x="67" y="245"/>
                    <a:pt x="45" y="357"/>
                  </a:cubicBezTo>
                  <a:cubicBezTo>
                    <a:pt x="9" y="536"/>
                    <a:pt x="1" y="721"/>
                    <a:pt x="0" y="904"/>
                  </a:cubicBezTo>
                  <a:cubicBezTo>
                    <a:pt x="-2" y="1120"/>
                    <a:pt x="7" y="1276"/>
                    <a:pt x="24" y="1491"/>
                  </a:cubicBezTo>
                  <a:cubicBezTo>
                    <a:pt x="36" y="1631"/>
                    <a:pt x="143" y="1738"/>
                    <a:pt x="270" y="1739"/>
                  </a:cubicBezTo>
                  <a:lnTo>
                    <a:pt x="826" y="1740"/>
                  </a:lnTo>
                  <a:cubicBezTo>
                    <a:pt x="954" y="1741"/>
                    <a:pt x="1061" y="1635"/>
                    <a:pt x="1074" y="1495"/>
                  </a:cubicBezTo>
                  <a:cubicBezTo>
                    <a:pt x="1093" y="1280"/>
                    <a:pt x="1102" y="1123"/>
                    <a:pt x="1102" y="907"/>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6" name="Google Shape;3136;p53"/>
            <p:cNvSpPr/>
            <p:nvPr/>
          </p:nvSpPr>
          <p:spPr>
            <a:xfrm>
              <a:off x="4714678" y="4034107"/>
              <a:ext cx="243004" cy="19200"/>
            </a:xfrm>
            <a:custGeom>
              <a:rect b="b" l="l" r="r" t="t"/>
              <a:pathLst>
                <a:path extrusionOk="0" h="64" w="810">
                  <a:moveTo>
                    <a:pt x="405" y="64"/>
                  </a:moveTo>
                  <a:cubicBezTo>
                    <a:pt x="629" y="65"/>
                    <a:pt x="810" y="51"/>
                    <a:pt x="810" y="33"/>
                  </a:cubicBezTo>
                  <a:cubicBezTo>
                    <a:pt x="810" y="32"/>
                    <a:pt x="810" y="32"/>
                    <a:pt x="809" y="31"/>
                  </a:cubicBezTo>
                  <a:cubicBezTo>
                    <a:pt x="795" y="14"/>
                    <a:pt x="619" y="1"/>
                    <a:pt x="405" y="0"/>
                  </a:cubicBezTo>
                  <a:cubicBezTo>
                    <a:pt x="191" y="-1"/>
                    <a:pt x="15" y="12"/>
                    <a:pt x="1" y="28"/>
                  </a:cubicBezTo>
                  <a:cubicBezTo>
                    <a:pt x="0" y="29"/>
                    <a:pt x="0" y="30"/>
                    <a:pt x="0" y="31"/>
                  </a:cubicBezTo>
                  <a:cubicBezTo>
                    <a:pt x="0" y="49"/>
                    <a:pt x="181" y="64"/>
                    <a:pt x="405" y="64"/>
                  </a:cubicBezTo>
                  <a:close/>
                </a:path>
              </a:pathLst>
            </a:custGeom>
            <a:solidFill>
              <a:schemeClr val="accent6"/>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7" name="Google Shape;3137;p53"/>
            <p:cNvSpPr/>
            <p:nvPr/>
          </p:nvSpPr>
          <p:spPr>
            <a:xfrm>
              <a:off x="4687677" y="3958805"/>
              <a:ext cx="115802" cy="277805"/>
            </a:xfrm>
            <a:custGeom>
              <a:rect b="b" l="l" r="r" t="t"/>
              <a:pathLst>
                <a:path extrusionOk="0" h="926" w="386">
                  <a:moveTo>
                    <a:pt x="1" y="724"/>
                  </a:moveTo>
                  <a:cubicBezTo>
                    <a:pt x="-2" y="783"/>
                    <a:pt x="-1" y="846"/>
                    <a:pt x="28" y="898"/>
                  </a:cubicBezTo>
                  <a:cubicBezTo>
                    <a:pt x="33" y="908"/>
                    <a:pt x="40" y="918"/>
                    <a:pt x="51" y="923"/>
                  </a:cubicBezTo>
                  <a:cubicBezTo>
                    <a:pt x="70" y="932"/>
                    <a:pt x="93" y="920"/>
                    <a:pt x="107" y="905"/>
                  </a:cubicBezTo>
                  <a:cubicBezTo>
                    <a:pt x="149" y="861"/>
                    <a:pt x="150" y="795"/>
                    <a:pt x="154" y="735"/>
                  </a:cubicBezTo>
                  <a:cubicBezTo>
                    <a:pt x="163" y="608"/>
                    <a:pt x="199" y="483"/>
                    <a:pt x="258" y="371"/>
                  </a:cubicBezTo>
                  <a:cubicBezTo>
                    <a:pt x="301" y="286"/>
                    <a:pt x="359" y="206"/>
                    <a:pt x="383" y="114"/>
                  </a:cubicBezTo>
                  <a:cubicBezTo>
                    <a:pt x="394" y="73"/>
                    <a:pt x="378" y="-34"/>
                    <a:pt x="313" y="11"/>
                  </a:cubicBezTo>
                  <a:cubicBezTo>
                    <a:pt x="294" y="26"/>
                    <a:pt x="276" y="59"/>
                    <a:pt x="261" y="78"/>
                  </a:cubicBezTo>
                  <a:cubicBezTo>
                    <a:pt x="240" y="103"/>
                    <a:pt x="220" y="130"/>
                    <a:pt x="201" y="156"/>
                  </a:cubicBezTo>
                  <a:cubicBezTo>
                    <a:pt x="127" y="264"/>
                    <a:pt x="71" y="385"/>
                    <a:pt x="37" y="512"/>
                  </a:cubicBezTo>
                  <a:cubicBezTo>
                    <a:pt x="19" y="581"/>
                    <a:pt x="7" y="652"/>
                    <a:pt x="1" y="72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8" name="Google Shape;3138;p53"/>
            <p:cNvSpPr/>
            <p:nvPr/>
          </p:nvSpPr>
          <p:spPr>
            <a:xfrm>
              <a:off x="4754879" y="3778502"/>
              <a:ext cx="164103" cy="115502"/>
            </a:xfrm>
            <a:custGeom>
              <a:rect b="b" l="l" r="r" t="t"/>
              <a:pathLst>
                <a:path extrusionOk="0" h="385" w="547">
                  <a:moveTo>
                    <a:pt x="547" y="2"/>
                  </a:moveTo>
                  <a:cubicBezTo>
                    <a:pt x="234" y="33"/>
                    <a:pt x="1" y="0"/>
                    <a:pt x="1" y="0"/>
                  </a:cubicBezTo>
                  <a:lnTo>
                    <a:pt x="0" y="370"/>
                  </a:lnTo>
                  <a:cubicBezTo>
                    <a:pt x="0" y="370"/>
                    <a:pt x="233" y="403"/>
                    <a:pt x="545" y="372"/>
                  </a:cubicBezTo>
                  <a:lnTo>
                    <a:pt x="547" y="2"/>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39" name="Google Shape;3139;p53"/>
            <p:cNvSpPr/>
            <p:nvPr/>
          </p:nvSpPr>
          <p:spPr>
            <a:xfrm>
              <a:off x="4758479" y="3782402"/>
              <a:ext cx="3600" cy="100202"/>
            </a:xfrm>
            <a:custGeom>
              <a:rect b="b" l="l" r="r" t="t"/>
              <a:pathLst>
                <a:path extrusionOk="0" h="334" w="12">
                  <a:moveTo>
                    <a:pt x="8" y="334"/>
                  </a:moveTo>
                  <a:cubicBezTo>
                    <a:pt x="10" y="332"/>
                    <a:pt x="11" y="331"/>
                    <a:pt x="11" y="329"/>
                  </a:cubicBezTo>
                  <a:lnTo>
                    <a:pt x="12" y="5"/>
                  </a:lnTo>
                  <a:cubicBezTo>
                    <a:pt x="12" y="2"/>
                    <a:pt x="10" y="0"/>
                    <a:pt x="6" y="0"/>
                  </a:cubicBezTo>
                  <a:cubicBezTo>
                    <a:pt x="4" y="0"/>
                    <a:pt x="1" y="2"/>
                    <a:pt x="1" y="5"/>
                  </a:cubicBezTo>
                  <a:lnTo>
                    <a:pt x="0" y="329"/>
                  </a:lnTo>
                  <a:cubicBezTo>
                    <a:pt x="0" y="332"/>
                    <a:pt x="3"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0" name="Google Shape;3140;p53"/>
            <p:cNvSpPr/>
            <p:nvPr/>
          </p:nvSpPr>
          <p:spPr>
            <a:xfrm>
              <a:off x="4771979" y="3786302"/>
              <a:ext cx="3600" cy="100202"/>
            </a:xfrm>
            <a:custGeom>
              <a:rect b="b" l="l" r="r" t="t"/>
              <a:pathLst>
                <a:path extrusionOk="0" h="334" w="12">
                  <a:moveTo>
                    <a:pt x="8" y="333"/>
                  </a:moveTo>
                  <a:cubicBezTo>
                    <a:pt x="9" y="332"/>
                    <a:pt x="11" y="330"/>
                    <a:pt x="11" y="328"/>
                  </a:cubicBezTo>
                  <a:lnTo>
                    <a:pt x="12" y="5"/>
                  </a:lnTo>
                  <a:cubicBezTo>
                    <a:pt x="12" y="2"/>
                    <a:pt x="9" y="0"/>
                    <a:pt x="6" y="0"/>
                  </a:cubicBezTo>
                  <a:cubicBezTo>
                    <a:pt x="3" y="0"/>
                    <a:pt x="1" y="2"/>
                    <a:pt x="1" y="5"/>
                  </a:cubicBezTo>
                  <a:lnTo>
                    <a:pt x="0" y="328"/>
                  </a:lnTo>
                  <a:cubicBezTo>
                    <a:pt x="0" y="331"/>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1" name="Google Shape;3141;p53"/>
            <p:cNvSpPr/>
            <p:nvPr/>
          </p:nvSpPr>
          <p:spPr>
            <a:xfrm>
              <a:off x="4785479" y="3788102"/>
              <a:ext cx="3300" cy="100502"/>
            </a:xfrm>
            <a:custGeom>
              <a:rect b="b" l="l" r="r" t="t"/>
              <a:pathLst>
                <a:path extrusionOk="0" h="335" w="11">
                  <a:moveTo>
                    <a:pt x="8" y="334"/>
                  </a:moveTo>
                  <a:cubicBezTo>
                    <a:pt x="9" y="333"/>
                    <a:pt x="10" y="331"/>
                    <a:pt x="10" y="330"/>
                  </a:cubicBezTo>
                  <a:lnTo>
                    <a:pt x="11" y="6"/>
                  </a:lnTo>
                  <a:cubicBezTo>
                    <a:pt x="11" y="3"/>
                    <a:pt x="9" y="0"/>
                    <a:pt x="6" y="0"/>
                  </a:cubicBezTo>
                  <a:cubicBezTo>
                    <a:pt x="3" y="0"/>
                    <a:pt x="1" y="2"/>
                    <a:pt x="1" y="6"/>
                  </a:cubicBezTo>
                  <a:lnTo>
                    <a:pt x="0" y="330"/>
                  </a:lnTo>
                  <a:cubicBezTo>
                    <a:pt x="0" y="332"/>
                    <a:pt x="2" y="335"/>
                    <a:pt x="5" y="335"/>
                  </a:cubicBezTo>
                  <a:cubicBezTo>
                    <a:pt x="6" y="335"/>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2" name="Google Shape;3142;p53"/>
            <p:cNvSpPr/>
            <p:nvPr/>
          </p:nvSpPr>
          <p:spPr>
            <a:xfrm>
              <a:off x="4825680" y="3788402"/>
              <a:ext cx="3300" cy="100202"/>
            </a:xfrm>
            <a:custGeom>
              <a:rect b="b" l="l" r="r" t="t"/>
              <a:pathLst>
                <a:path extrusionOk="0" h="334" w="11">
                  <a:moveTo>
                    <a:pt x="8" y="333"/>
                  </a:moveTo>
                  <a:cubicBezTo>
                    <a:pt x="9" y="332"/>
                    <a:pt x="10" y="331"/>
                    <a:pt x="10" y="329"/>
                  </a:cubicBezTo>
                  <a:lnTo>
                    <a:pt x="11" y="5"/>
                  </a:lnTo>
                  <a:cubicBezTo>
                    <a:pt x="11"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3" name="Google Shape;3143;p53"/>
            <p:cNvSpPr/>
            <p:nvPr/>
          </p:nvSpPr>
          <p:spPr>
            <a:xfrm>
              <a:off x="4798680" y="3788102"/>
              <a:ext cx="3600" cy="100502"/>
            </a:xfrm>
            <a:custGeom>
              <a:rect b="b" l="l" r="r" t="t"/>
              <a:pathLst>
                <a:path extrusionOk="0" h="335" w="12">
                  <a:moveTo>
                    <a:pt x="8" y="334"/>
                  </a:moveTo>
                  <a:cubicBezTo>
                    <a:pt x="10" y="333"/>
                    <a:pt x="11" y="332"/>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4" name="Google Shape;3144;p53"/>
            <p:cNvSpPr/>
            <p:nvPr/>
          </p:nvSpPr>
          <p:spPr>
            <a:xfrm>
              <a:off x="4812180" y="3788402"/>
              <a:ext cx="3600" cy="100202"/>
            </a:xfrm>
            <a:custGeom>
              <a:rect b="b" l="l" r="r" t="t"/>
              <a:pathLst>
                <a:path extrusionOk="0" h="334" w="12">
                  <a:moveTo>
                    <a:pt x="8" y="333"/>
                  </a:moveTo>
                  <a:cubicBezTo>
                    <a:pt x="10" y="332"/>
                    <a:pt x="11" y="331"/>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5" name="Google Shape;3145;p53"/>
            <p:cNvSpPr/>
            <p:nvPr/>
          </p:nvSpPr>
          <p:spPr>
            <a:xfrm>
              <a:off x="4906082" y="3783002"/>
              <a:ext cx="3600" cy="100202"/>
            </a:xfrm>
            <a:custGeom>
              <a:rect b="b" l="l" r="r" t="t"/>
              <a:pathLst>
                <a:path extrusionOk="0" h="334" w="12">
                  <a:moveTo>
                    <a:pt x="8" y="333"/>
                  </a:moveTo>
                  <a:cubicBezTo>
                    <a:pt x="10" y="332"/>
                    <a:pt x="11" y="330"/>
                    <a:pt x="11" y="329"/>
                  </a:cubicBezTo>
                  <a:lnTo>
                    <a:pt x="12" y="5"/>
                  </a:lnTo>
                  <a:cubicBezTo>
                    <a:pt x="12" y="2"/>
                    <a:pt x="9" y="0"/>
                    <a:pt x="6" y="0"/>
                  </a:cubicBezTo>
                  <a:cubicBezTo>
                    <a:pt x="3" y="0"/>
                    <a:pt x="1" y="2"/>
                    <a:pt x="1" y="5"/>
                  </a:cubicBezTo>
                  <a:lnTo>
                    <a:pt x="0" y="329"/>
                  </a:lnTo>
                  <a:cubicBezTo>
                    <a:pt x="0" y="332"/>
                    <a:pt x="2" y="334"/>
                    <a:pt x="5" y="334"/>
                  </a:cubicBezTo>
                  <a:cubicBezTo>
                    <a:pt x="6" y="334"/>
                    <a:pt x="7"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6" name="Google Shape;3146;p53"/>
            <p:cNvSpPr/>
            <p:nvPr/>
          </p:nvSpPr>
          <p:spPr>
            <a:xfrm>
              <a:off x="4892582" y="3786602"/>
              <a:ext cx="3600" cy="100202"/>
            </a:xfrm>
            <a:custGeom>
              <a:rect b="b" l="l" r="r" t="t"/>
              <a:pathLst>
                <a:path extrusionOk="0" h="334" w="12">
                  <a:moveTo>
                    <a:pt x="8" y="333"/>
                  </a:moveTo>
                  <a:cubicBezTo>
                    <a:pt x="10" y="333"/>
                    <a:pt x="11" y="331"/>
                    <a:pt x="11" y="329"/>
                  </a:cubicBezTo>
                  <a:lnTo>
                    <a:pt x="12" y="5"/>
                  </a:lnTo>
                  <a:cubicBezTo>
                    <a:pt x="12" y="2"/>
                    <a:pt x="10" y="0"/>
                    <a:pt x="7" y="0"/>
                  </a:cubicBezTo>
                  <a:cubicBezTo>
                    <a:pt x="4" y="0"/>
                    <a:pt x="1" y="2"/>
                    <a:pt x="1" y="5"/>
                  </a:cubicBezTo>
                  <a:lnTo>
                    <a:pt x="0" y="329"/>
                  </a:lnTo>
                  <a:cubicBezTo>
                    <a:pt x="0" y="332"/>
                    <a:pt x="2"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7" name="Google Shape;3147;p53"/>
            <p:cNvSpPr/>
            <p:nvPr/>
          </p:nvSpPr>
          <p:spPr>
            <a:xfrm>
              <a:off x="4879081" y="3788402"/>
              <a:ext cx="3600" cy="100502"/>
            </a:xfrm>
            <a:custGeom>
              <a:rect b="b" l="l" r="r" t="t"/>
              <a:pathLst>
                <a:path extrusionOk="0" h="335" w="12">
                  <a:moveTo>
                    <a:pt x="8" y="334"/>
                  </a:moveTo>
                  <a:cubicBezTo>
                    <a:pt x="10" y="333"/>
                    <a:pt x="11" y="331"/>
                    <a:pt x="11" y="330"/>
                  </a:cubicBezTo>
                  <a:lnTo>
                    <a:pt x="12" y="6"/>
                  </a:lnTo>
                  <a:cubicBezTo>
                    <a:pt x="12" y="3"/>
                    <a:pt x="10" y="0"/>
                    <a:pt x="7" y="0"/>
                  </a:cubicBezTo>
                  <a:cubicBezTo>
                    <a:pt x="4" y="0"/>
                    <a:pt x="1" y="3"/>
                    <a:pt x="1" y="6"/>
                  </a:cubicBezTo>
                  <a:lnTo>
                    <a:pt x="0" y="330"/>
                  </a:lnTo>
                  <a:cubicBezTo>
                    <a:pt x="0" y="332"/>
                    <a:pt x="3" y="335"/>
                    <a:pt x="6" y="335"/>
                  </a:cubicBezTo>
                  <a:cubicBezTo>
                    <a:pt x="7" y="335"/>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8" name="Google Shape;3148;p53"/>
            <p:cNvSpPr/>
            <p:nvPr/>
          </p:nvSpPr>
          <p:spPr>
            <a:xfrm>
              <a:off x="4838881" y="3788402"/>
              <a:ext cx="3600" cy="100202"/>
            </a:xfrm>
            <a:custGeom>
              <a:rect b="b" l="l" r="r" t="t"/>
              <a:pathLst>
                <a:path extrusionOk="0" h="334" w="12">
                  <a:moveTo>
                    <a:pt x="8" y="333"/>
                  </a:moveTo>
                  <a:cubicBezTo>
                    <a:pt x="10" y="333"/>
                    <a:pt x="11" y="331"/>
                    <a:pt x="11" y="329"/>
                  </a:cubicBezTo>
                  <a:lnTo>
                    <a:pt x="12" y="5"/>
                  </a:lnTo>
                  <a:cubicBezTo>
                    <a:pt x="12" y="3"/>
                    <a:pt x="10" y="0"/>
                    <a:pt x="7" y="0"/>
                  </a:cubicBezTo>
                  <a:cubicBezTo>
                    <a:pt x="4" y="0"/>
                    <a:pt x="1" y="3"/>
                    <a:pt x="1" y="5"/>
                  </a:cubicBezTo>
                  <a:lnTo>
                    <a:pt x="0" y="329"/>
                  </a:lnTo>
                  <a:cubicBezTo>
                    <a:pt x="0" y="332"/>
                    <a:pt x="3" y="334"/>
                    <a:pt x="6" y="334"/>
                  </a:cubicBezTo>
                  <a:cubicBezTo>
                    <a:pt x="7" y="334"/>
                    <a:pt x="8" y="334"/>
                    <a:pt x="8" y="33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49" name="Google Shape;3149;p53"/>
            <p:cNvSpPr/>
            <p:nvPr/>
          </p:nvSpPr>
          <p:spPr>
            <a:xfrm>
              <a:off x="4865881" y="3788402"/>
              <a:ext cx="3600" cy="100202"/>
            </a:xfrm>
            <a:custGeom>
              <a:rect b="b" l="l" r="r" t="t"/>
              <a:pathLst>
                <a:path extrusionOk="0" h="334" w="12">
                  <a:moveTo>
                    <a:pt x="8" y="334"/>
                  </a:moveTo>
                  <a:cubicBezTo>
                    <a:pt x="9" y="333"/>
                    <a:pt x="10" y="331"/>
                    <a:pt x="10" y="329"/>
                  </a:cubicBezTo>
                  <a:lnTo>
                    <a:pt x="12" y="6"/>
                  </a:lnTo>
                  <a:cubicBezTo>
                    <a:pt x="12" y="3"/>
                    <a:pt x="9" y="0"/>
                    <a:pt x="6" y="0"/>
                  </a:cubicBezTo>
                  <a:cubicBezTo>
                    <a:pt x="3" y="0"/>
                    <a:pt x="1" y="3"/>
                    <a:pt x="1" y="6"/>
                  </a:cubicBezTo>
                  <a:lnTo>
                    <a:pt x="0" y="329"/>
                  </a:lnTo>
                  <a:cubicBezTo>
                    <a:pt x="0" y="332"/>
                    <a:pt x="2" y="334"/>
                    <a:pt x="5" y="334"/>
                  </a:cubicBezTo>
                  <a:cubicBezTo>
                    <a:pt x="6" y="334"/>
                    <a:pt x="7"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0" name="Google Shape;3150;p53"/>
            <p:cNvSpPr/>
            <p:nvPr/>
          </p:nvSpPr>
          <p:spPr>
            <a:xfrm>
              <a:off x="4852381" y="3788402"/>
              <a:ext cx="3600" cy="100202"/>
            </a:xfrm>
            <a:custGeom>
              <a:rect b="b" l="l" r="r" t="t"/>
              <a:pathLst>
                <a:path extrusionOk="0" h="334" w="12">
                  <a:moveTo>
                    <a:pt x="8" y="334"/>
                  </a:moveTo>
                  <a:cubicBezTo>
                    <a:pt x="10" y="333"/>
                    <a:pt x="11" y="331"/>
                    <a:pt x="11" y="329"/>
                  </a:cubicBezTo>
                  <a:lnTo>
                    <a:pt x="12" y="5"/>
                  </a:lnTo>
                  <a:cubicBezTo>
                    <a:pt x="12" y="3"/>
                    <a:pt x="9" y="0"/>
                    <a:pt x="6" y="0"/>
                  </a:cubicBezTo>
                  <a:cubicBezTo>
                    <a:pt x="4" y="0"/>
                    <a:pt x="1" y="3"/>
                    <a:pt x="1" y="5"/>
                  </a:cubicBezTo>
                  <a:lnTo>
                    <a:pt x="0" y="329"/>
                  </a:lnTo>
                  <a:cubicBezTo>
                    <a:pt x="0" y="332"/>
                    <a:pt x="2" y="334"/>
                    <a:pt x="5" y="334"/>
                  </a:cubicBezTo>
                  <a:cubicBezTo>
                    <a:pt x="6" y="334"/>
                    <a:pt x="8" y="334"/>
                    <a:pt x="8" y="3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1" name="Google Shape;3151;p53"/>
            <p:cNvSpPr/>
            <p:nvPr/>
          </p:nvSpPr>
          <p:spPr>
            <a:xfrm>
              <a:off x="4754879" y="3841203"/>
              <a:ext cx="163803" cy="52801"/>
            </a:xfrm>
            <a:custGeom>
              <a:rect b="b" l="l" r="r" t="t"/>
              <a:pathLst>
                <a:path extrusionOk="0" h="176" w="546">
                  <a:moveTo>
                    <a:pt x="0" y="114"/>
                  </a:moveTo>
                  <a:lnTo>
                    <a:pt x="0" y="161"/>
                  </a:lnTo>
                  <a:cubicBezTo>
                    <a:pt x="0" y="161"/>
                    <a:pt x="233" y="194"/>
                    <a:pt x="545" y="163"/>
                  </a:cubicBezTo>
                  <a:lnTo>
                    <a:pt x="546" y="0"/>
                  </a:lnTo>
                  <a:cubicBezTo>
                    <a:pt x="383" y="95"/>
                    <a:pt x="196" y="142"/>
                    <a:pt x="0" y="114"/>
                  </a:cubicBezTo>
                  <a:close/>
                </a:path>
              </a:pathLst>
            </a:custGeom>
            <a:solidFill>
              <a:schemeClr val="accent3"/>
            </a:solidFill>
            <a:ln>
              <a:noFill/>
            </a:ln>
          </p:spPr>
          <p:txBody>
            <a:bodyPr anchorCtr="1" anchor="ctr" bIns="18350" lIns="90000" spcFirstLastPara="1" rIns="90000" wrap="square" tIns="18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2" name="Google Shape;3152;p53"/>
            <p:cNvSpPr/>
            <p:nvPr/>
          </p:nvSpPr>
          <p:spPr>
            <a:xfrm>
              <a:off x="4755179" y="3774302"/>
              <a:ext cx="163803" cy="9000"/>
            </a:xfrm>
            <a:custGeom>
              <a:rect b="b" l="l" r="r" t="t"/>
              <a:pathLst>
                <a:path extrusionOk="0" h="30" w="546">
                  <a:moveTo>
                    <a:pt x="546" y="16"/>
                  </a:moveTo>
                  <a:cubicBezTo>
                    <a:pt x="545" y="24"/>
                    <a:pt x="423" y="31"/>
                    <a:pt x="273" y="30"/>
                  </a:cubicBezTo>
                  <a:cubicBezTo>
                    <a:pt x="122" y="30"/>
                    <a:pt x="0" y="22"/>
                    <a:pt x="0" y="14"/>
                  </a:cubicBezTo>
                  <a:cubicBezTo>
                    <a:pt x="0" y="6"/>
                    <a:pt x="122" y="-1"/>
                    <a:pt x="273" y="0"/>
                  </a:cubicBezTo>
                  <a:cubicBezTo>
                    <a:pt x="423" y="0"/>
                    <a:pt x="546" y="8"/>
                    <a:pt x="546" y="16"/>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3" name="Google Shape;3153;p53"/>
            <p:cNvSpPr/>
            <p:nvPr/>
          </p:nvSpPr>
          <p:spPr>
            <a:xfrm>
              <a:off x="4779479" y="3733801"/>
              <a:ext cx="115502" cy="45301"/>
            </a:xfrm>
            <a:custGeom>
              <a:rect b="b" l="l" r="r" t="t"/>
              <a:pathLst>
                <a:path extrusionOk="0" h="151" w="385">
                  <a:moveTo>
                    <a:pt x="3" y="0"/>
                  </a:moveTo>
                  <a:lnTo>
                    <a:pt x="3" y="142"/>
                  </a:lnTo>
                  <a:cubicBezTo>
                    <a:pt x="1" y="142"/>
                    <a:pt x="0" y="143"/>
                    <a:pt x="0" y="143"/>
                  </a:cubicBezTo>
                  <a:cubicBezTo>
                    <a:pt x="0" y="147"/>
                    <a:pt x="86" y="151"/>
                    <a:pt x="192" y="151"/>
                  </a:cubicBezTo>
                  <a:cubicBezTo>
                    <a:pt x="298" y="152"/>
                    <a:pt x="384" y="149"/>
                    <a:pt x="384" y="144"/>
                  </a:cubicBezTo>
                  <a:lnTo>
                    <a:pt x="385" y="1"/>
                  </a:lnTo>
                  <a:lnTo>
                    <a:pt x="3" y="0"/>
                  </a:lnTo>
                  <a:close/>
                </a:path>
              </a:pathLst>
            </a:custGeom>
            <a:solidFill>
              <a:schemeClr val="accent3"/>
            </a:solidFill>
            <a:ln>
              <a:noFill/>
            </a:ln>
          </p:spPr>
          <p:txBody>
            <a:bodyPr anchorCtr="1" anchor="ctr" bIns="9350" lIns="90000" spcFirstLastPara="1" rIns="90000" wrap="square" tIns="9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4" name="Google Shape;3154;p53"/>
            <p:cNvSpPr/>
            <p:nvPr/>
          </p:nvSpPr>
          <p:spPr>
            <a:xfrm>
              <a:off x="4565875" y="3654299"/>
              <a:ext cx="93002" cy="203703"/>
            </a:xfrm>
            <a:custGeom>
              <a:rect b="b" l="l" r="r" t="t"/>
              <a:pathLst>
                <a:path extrusionOk="0" h="679" w="310">
                  <a:moveTo>
                    <a:pt x="131" y="0"/>
                  </a:moveTo>
                  <a:cubicBezTo>
                    <a:pt x="182" y="223"/>
                    <a:pt x="135" y="466"/>
                    <a:pt x="5" y="653"/>
                  </a:cubicBezTo>
                  <a:cubicBezTo>
                    <a:pt x="2" y="658"/>
                    <a:pt x="-2" y="663"/>
                    <a:pt x="0" y="669"/>
                  </a:cubicBezTo>
                  <a:cubicBezTo>
                    <a:pt x="2" y="671"/>
                    <a:pt x="4" y="672"/>
                    <a:pt x="6" y="673"/>
                  </a:cubicBezTo>
                  <a:cubicBezTo>
                    <a:pt x="23" y="683"/>
                    <a:pt x="46" y="680"/>
                    <a:pt x="63" y="670"/>
                  </a:cubicBezTo>
                  <a:cubicBezTo>
                    <a:pt x="80" y="660"/>
                    <a:pt x="93" y="645"/>
                    <a:pt x="105" y="629"/>
                  </a:cubicBezTo>
                  <a:cubicBezTo>
                    <a:pt x="230" y="471"/>
                    <a:pt x="302" y="274"/>
                    <a:pt x="310" y="74"/>
                  </a:cubicBezTo>
                  <a:lnTo>
                    <a:pt x="131"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5" name="Google Shape;3155;p53"/>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6" name="Google Shape;3156;p53"/>
            <p:cNvSpPr/>
            <p:nvPr/>
          </p:nvSpPr>
          <p:spPr>
            <a:xfrm>
              <a:off x="4531374" y="3594898"/>
              <a:ext cx="56701" cy="60901"/>
            </a:xfrm>
            <a:custGeom>
              <a:rect b="b" l="l" r="r" t="t"/>
              <a:pathLst>
                <a:path extrusionOk="0" h="203" w="189">
                  <a:moveTo>
                    <a:pt x="29" y="202"/>
                  </a:moveTo>
                  <a:lnTo>
                    <a:pt x="188" y="203"/>
                  </a:lnTo>
                  <a:lnTo>
                    <a:pt x="189" y="1"/>
                  </a:lnTo>
                  <a:lnTo>
                    <a:pt x="30" y="0"/>
                  </a:lnTo>
                  <a:cubicBezTo>
                    <a:pt x="14" y="0"/>
                    <a:pt x="1" y="13"/>
                    <a:pt x="1" y="29"/>
                  </a:cubicBezTo>
                  <a:lnTo>
                    <a:pt x="0" y="173"/>
                  </a:lnTo>
                  <a:cubicBezTo>
                    <a:pt x="0" y="189"/>
                    <a:pt x="13" y="202"/>
                    <a:pt x="29" y="202"/>
                  </a:cubicBezTo>
                  <a:close/>
                </a:path>
              </a:pathLst>
            </a:custGeom>
            <a:solidFill>
              <a:schemeClr val="accent3"/>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7" name="Google Shape;3157;p53"/>
            <p:cNvSpPr/>
            <p:nvPr/>
          </p:nvSpPr>
          <p:spPr>
            <a:xfrm>
              <a:off x="4575475" y="3582598"/>
              <a:ext cx="407707" cy="177903"/>
            </a:xfrm>
            <a:custGeom>
              <a:rect b="b" l="l" r="r" t="t"/>
              <a:pathLst>
                <a:path extrusionOk="0" h="593" w="1359">
                  <a:moveTo>
                    <a:pt x="1255" y="298"/>
                  </a:moveTo>
                  <a:cubicBezTo>
                    <a:pt x="1135" y="133"/>
                    <a:pt x="955" y="3"/>
                    <a:pt x="955" y="3"/>
                  </a:cubicBezTo>
                  <a:lnTo>
                    <a:pt x="39" y="0"/>
                  </a:lnTo>
                  <a:cubicBezTo>
                    <a:pt x="18" y="0"/>
                    <a:pt x="0" y="18"/>
                    <a:pt x="0" y="39"/>
                  </a:cubicBezTo>
                  <a:lnTo>
                    <a:pt x="0" y="244"/>
                  </a:lnTo>
                  <a:cubicBezTo>
                    <a:pt x="0" y="262"/>
                    <a:pt x="12" y="277"/>
                    <a:pt x="28" y="282"/>
                  </a:cubicBezTo>
                  <a:cubicBezTo>
                    <a:pt x="44" y="286"/>
                    <a:pt x="59" y="290"/>
                    <a:pt x="73" y="295"/>
                  </a:cubicBezTo>
                  <a:cubicBezTo>
                    <a:pt x="397" y="391"/>
                    <a:pt x="573" y="590"/>
                    <a:pt x="573" y="590"/>
                  </a:cubicBezTo>
                  <a:lnTo>
                    <a:pt x="1356" y="593"/>
                  </a:lnTo>
                  <a:cubicBezTo>
                    <a:pt x="1370" y="495"/>
                    <a:pt x="1322" y="391"/>
                    <a:pt x="1255" y="298"/>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8" name="Google Shape;3158;p53"/>
            <p:cNvSpPr/>
            <p:nvPr/>
          </p:nvSpPr>
          <p:spPr>
            <a:xfrm>
              <a:off x="4625276" y="3680400"/>
              <a:ext cx="357906" cy="80101"/>
            </a:xfrm>
            <a:custGeom>
              <a:rect b="b" l="l" r="r" t="t"/>
              <a:pathLst>
                <a:path extrusionOk="0" h="267" w="1193">
                  <a:moveTo>
                    <a:pt x="0" y="0"/>
                  </a:moveTo>
                  <a:cubicBezTo>
                    <a:pt x="264" y="103"/>
                    <a:pt x="407" y="264"/>
                    <a:pt x="407" y="264"/>
                  </a:cubicBezTo>
                  <a:lnTo>
                    <a:pt x="1190" y="267"/>
                  </a:lnTo>
                  <a:cubicBezTo>
                    <a:pt x="1202" y="181"/>
                    <a:pt x="1167" y="91"/>
                    <a:pt x="1113" y="7"/>
                  </a:cubicBezTo>
                  <a:cubicBezTo>
                    <a:pt x="747" y="60"/>
                    <a:pt x="367" y="30"/>
                    <a:pt x="0" y="0"/>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59" name="Google Shape;3159;p53"/>
            <p:cNvSpPr/>
            <p:nvPr/>
          </p:nvSpPr>
          <p:spPr>
            <a:xfrm>
              <a:off x="4854781" y="3603298"/>
              <a:ext cx="95702" cy="126002"/>
            </a:xfrm>
            <a:custGeom>
              <a:rect b="b" l="l" r="r" t="t"/>
              <a:pathLst>
                <a:path extrusionOk="0" h="420" w="319">
                  <a:moveTo>
                    <a:pt x="214" y="331"/>
                  </a:moveTo>
                  <a:cubicBezTo>
                    <a:pt x="233" y="368"/>
                    <a:pt x="255" y="411"/>
                    <a:pt x="296" y="419"/>
                  </a:cubicBezTo>
                  <a:cubicBezTo>
                    <a:pt x="301" y="420"/>
                    <a:pt x="306" y="420"/>
                    <a:pt x="310" y="418"/>
                  </a:cubicBezTo>
                  <a:cubicBezTo>
                    <a:pt x="321" y="412"/>
                    <a:pt x="320" y="396"/>
                    <a:pt x="317" y="384"/>
                  </a:cubicBezTo>
                  <a:cubicBezTo>
                    <a:pt x="284" y="270"/>
                    <a:pt x="218" y="165"/>
                    <a:pt x="130" y="84"/>
                  </a:cubicBezTo>
                  <a:cubicBezTo>
                    <a:pt x="115" y="70"/>
                    <a:pt x="22" y="-16"/>
                    <a:pt x="4" y="3"/>
                  </a:cubicBezTo>
                  <a:cubicBezTo>
                    <a:pt x="-23" y="31"/>
                    <a:pt x="76" y="117"/>
                    <a:pt x="91" y="136"/>
                  </a:cubicBezTo>
                  <a:cubicBezTo>
                    <a:pt x="138" y="196"/>
                    <a:pt x="180" y="262"/>
                    <a:pt x="214" y="33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0" name="Google Shape;3160;p53"/>
            <p:cNvSpPr/>
            <p:nvPr/>
          </p:nvSpPr>
          <p:spPr>
            <a:xfrm>
              <a:off x="4765679" y="3792902"/>
              <a:ext cx="106502" cy="21600"/>
            </a:xfrm>
            <a:custGeom>
              <a:rect b="b" l="l" r="r" t="t"/>
              <a:pathLst>
                <a:path extrusionOk="0" h="72" w="355">
                  <a:moveTo>
                    <a:pt x="335" y="19"/>
                  </a:moveTo>
                  <a:cubicBezTo>
                    <a:pt x="343" y="19"/>
                    <a:pt x="354" y="21"/>
                    <a:pt x="354" y="29"/>
                  </a:cubicBezTo>
                  <a:cubicBezTo>
                    <a:pt x="355" y="33"/>
                    <a:pt x="353" y="36"/>
                    <a:pt x="350" y="39"/>
                  </a:cubicBezTo>
                  <a:cubicBezTo>
                    <a:pt x="332" y="60"/>
                    <a:pt x="302" y="66"/>
                    <a:pt x="274" y="69"/>
                  </a:cubicBezTo>
                  <a:cubicBezTo>
                    <a:pt x="209" y="75"/>
                    <a:pt x="143" y="72"/>
                    <a:pt x="79" y="58"/>
                  </a:cubicBezTo>
                  <a:cubicBezTo>
                    <a:pt x="59" y="54"/>
                    <a:pt x="15" y="47"/>
                    <a:pt x="3" y="28"/>
                  </a:cubicBezTo>
                  <a:cubicBezTo>
                    <a:pt x="-9" y="10"/>
                    <a:pt x="17" y="0"/>
                    <a:pt x="33" y="0"/>
                  </a:cubicBezTo>
                  <a:cubicBezTo>
                    <a:pt x="62" y="-1"/>
                    <a:pt x="96" y="10"/>
                    <a:pt x="125" y="14"/>
                  </a:cubicBezTo>
                  <a:cubicBezTo>
                    <a:pt x="158" y="18"/>
                    <a:pt x="191" y="20"/>
                    <a:pt x="223" y="21"/>
                  </a:cubicBezTo>
                  <a:cubicBezTo>
                    <a:pt x="261" y="23"/>
                    <a:pt x="298" y="22"/>
                    <a:pt x="335" y="19"/>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4" name="Shape 3164"/>
        <p:cNvGrpSpPr/>
        <p:nvPr/>
      </p:nvGrpSpPr>
      <p:grpSpPr>
        <a:xfrm>
          <a:off x="0" y="0"/>
          <a:ext cx="0" cy="0"/>
          <a:chOff x="0" y="0"/>
          <a:chExt cx="0" cy="0"/>
        </a:xfrm>
      </p:grpSpPr>
      <p:grpSp>
        <p:nvGrpSpPr>
          <p:cNvPr id="3165" name="Google Shape;3165;p54"/>
          <p:cNvGrpSpPr/>
          <p:nvPr/>
        </p:nvGrpSpPr>
        <p:grpSpPr>
          <a:xfrm rot="5400000">
            <a:off x="5817033" y="1035664"/>
            <a:ext cx="2308786" cy="3072184"/>
            <a:chOff x="1867789" y="2188473"/>
            <a:chExt cx="1380027" cy="1836333"/>
          </a:xfrm>
        </p:grpSpPr>
        <p:sp>
          <p:nvSpPr>
            <p:cNvPr id="3166" name="Google Shape;3166;p54"/>
            <p:cNvSpPr/>
            <p:nvPr/>
          </p:nvSpPr>
          <p:spPr>
            <a:xfrm>
              <a:off x="2842809" y="2538580"/>
              <a:ext cx="103202" cy="966316"/>
            </a:xfrm>
            <a:custGeom>
              <a:rect b="b" l="l" r="r" t="t"/>
              <a:pathLst>
                <a:path extrusionOk="0" h="3221" w="344">
                  <a:moveTo>
                    <a:pt x="96" y="3221"/>
                  </a:moveTo>
                  <a:cubicBezTo>
                    <a:pt x="314" y="2641"/>
                    <a:pt x="389" y="2103"/>
                    <a:pt x="318" y="1623"/>
                  </a:cubicBezTo>
                  <a:cubicBezTo>
                    <a:pt x="291" y="1438"/>
                    <a:pt x="241" y="1256"/>
                    <a:pt x="193" y="1080"/>
                  </a:cubicBezTo>
                  <a:cubicBezTo>
                    <a:pt x="167" y="983"/>
                    <a:pt x="140" y="884"/>
                    <a:pt x="117" y="785"/>
                  </a:cubicBezTo>
                  <a:cubicBezTo>
                    <a:pt x="50" y="499"/>
                    <a:pt x="8" y="277"/>
                    <a:pt x="78" y="10"/>
                  </a:cubicBezTo>
                  <a:lnTo>
                    <a:pt x="38" y="0"/>
                  </a:lnTo>
                  <a:cubicBezTo>
                    <a:pt x="-34" y="275"/>
                    <a:pt x="8" y="503"/>
                    <a:pt x="77" y="795"/>
                  </a:cubicBezTo>
                  <a:cubicBezTo>
                    <a:pt x="100" y="894"/>
                    <a:pt x="127" y="994"/>
                    <a:pt x="153" y="1090"/>
                  </a:cubicBezTo>
                  <a:cubicBezTo>
                    <a:pt x="201" y="1265"/>
                    <a:pt x="250" y="1447"/>
                    <a:pt x="278" y="1629"/>
                  </a:cubicBezTo>
                  <a:cubicBezTo>
                    <a:pt x="348" y="2102"/>
                    <a:pt x="273" y="2633"/>
                    <a:pt x="58" y="3207"/>
                  </a:cubicBezTo>
                  <a:lnTo>
                    <a:pt x="96" y="322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7" name="Google Shape;3167;p54"/>
            <p:cNvSpPr/>
            <p:nvPr/>
          </p:nvSpPr>
          <p:spPr>
            <a:xfrm>
              <a:off x="2682605" y="2344476"/>
              <a:ext cx="166503" cy="190803"/>
            </a:xfrm>
            <a:custGeom>
              <a:rect b="b" l="l" r="r" t="t"/>
              <a:pathLst>
                <a:path extrusionOk="0" h="636" w="555">
                  <a:moveTo>
                    <a:pt x="249" y="417"/>
                  </a:moveTo>
                  <a:cubicBezTo>
                    <a:pt x="152" y="333"/>
                    <a:pt x="63" y="231"/>
                    <a:pt x="16" y="120"/>
                  </a:cubicBezTo>
                  <a:cubicBezTo>
                    <a:pt x="4" y="90"/>
                    <a:pt x="-5" y="60"/>
                    <a:pt x="3" y="36"/>
                  </a:cubicBezTo>
                  <a:cubicBezTo>
                    <a:pt x="12" y="6"/>
                    <a:pt x="45" y="-5"/>
                    <a:pt x="80" y="1"/>
                  </a:cubicBezTo>
                  <a:cubicBezTo>
                    <a:pt x="114" y="7"/>
                    <a:pt x="150" y="28"/>
                    <a:pt x="181" y="52"/>
                  </a:cubicBezTo>
                  <a:cubicBezTo>
                    <a:pt x="278" y="127"/>
                    <a:pt x="343" y="235"/>
                    <a:pt x="404" y="338"/>
                  </a:cubicBezTo>
                  <a:cubicBezTo>
                    <a:pt x="431" y="385"/>
                    <a:pt x="555" y="636"/>
                    <a:pt x="555" y="636"/>
                  </a:cubicBezTo>
                  <a:cubicBezTo>
                    <a:pt x="555" y="636"/>
                    <a:pt x="305" y="463"/>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8" name="Google Shape;3168;p54"/>
            <p:cNvSpPr/>
            <p:nvPr/>
          </p:nvSpPr>
          <p:spPr>
            <a:xfrm>
              <a:off x="2865909" y="2354076"/>
              <a:ext cx="179703" cy="188103"/>
            </a:xfrm>
            <a:custGeom>
              <a:rect b="b" l="l" r="r" t="t"/>
              <a:pathLst>
                <a:path extrusionOk="0" h="627" w="599">
                  <a:moveTo>
                    <a:pt x="154" y="279"/>
                  </a:moveTo>
                  <a:cubicBezTo>
                    <a:pt x="219" y="167"/>
                    <a:pt x="312" y="68"/>
                    <a:pt x="430" y="17"/>
                  </a:cubicBezTo>
                  <a:cubicBezTo>
                    <a:pt x="480" y="-4"/>
                    <a:pt x="539" y="-17"/>
                    <a:pt x="582" y="47"/>
                  </a:cubicBezTo>
                  <a:cubicBezTo>
                    <a:pt x="612" y="101"/>
                    <a:pt x="598" y="160"/>
                    <a:pt x="573" y="210"/>
                  </a:cubicBezTo>
                  <a:cubicBezTo>
                    <a:pt x="517" y="319"/>
                    <a:pt x="410" y="392"/>
                    <a:pt x="307" y="460"/>
                  </a:cubicBezTo>
                  <a:cubicBezTo>
                    <a:pt x="261" y="490"/>
                    <a:pt x="0" y="627"/>
                    <a:pt x="0" y="627"/>
                  </a:cubicBezTo>
                  <a:cubicBezTo>
                    <a:pt x="0" y="627"/>
                    <a:pt x="118" y="342"/>
                    <a:pt x="154"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69" name="Google Shape;3169;p54"/>
            <p:cNvSpPr/>
            <p:nvPr/>
          </p:nvSpPr>
          <p:spPr>
            <a:xfrm>
              <a:off x="2805308" y="2288375"/>
              <a:ext cx="87601" cy="246904"/>
            </a:xfrm>
            <a:custGeom>
              <a:rect b="b" l="l" r="r" t="t"/>
              <a:pathLst>
                <a:path extrusionOk="0" h="823" w="292">
                  <a:moveTo>
                    <a:pt x="31" y="472"/>
                  </a:moveTo>
                  <a:cubicBezTo>
                    <a:pt x="-5" y="348"/>
                    <a:pt x="-14" y="213"/>
                    <a:pt x="30" y="92"/>
                  </a:cubicBezTo>
                  <a:cubicBezTo>
                    <a:pt x="42" y="60"/>
                    <a:pt x="58" y="28"/>
                    <a:pt x="87" y="11"/>
                  </a:cubicBezTo>
                  <a:cubicBezTo>
                    <a:pt x="122" y="-9"/>
                    <a:pt x="168" y="-1"/>
                    <a:pt x="201" y="22"/>
                  </a:cubicBezTo>
                  <a:cubicBezTo>
                    <a:pt x="234" y="45"/>
                    <a:pt x="255" y="82"/>
                    <a:pt x="268" y="120"/>
                  </a:cubicBezTo>
                  <a:cubicBezTo>
                    <a:pt x="310" y="236"/>
                    <a:pt x="289" y="364"/>
                    <a:pt x="267" y="485"/>
                  </a:cubicBezTo>
                  <a:cubicBezTo>
                    <a:pt x="258" y="540"/>
                    <a:pt x="177" y="823"/>
                    <a:pt x="177" y="823"/>
                  </a:cubicBezTo>
                  <a:cubicBezTo>
                    <a:pt x="177" y="823"/>
                    <a:pt x="51" y="541"/>
                    <a:pt x="31"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0" name="Google Shape;3170;p54"/>
            <p:cNvSpPr/>
            <p:nvPr/>
          </p:nvSpPr>
          <p:spPr>
            <a:xfrm>
              <a:off x="2743807" y="2297975"/>
              <a:ext cx="119102" cy="244804"/>
            </a:xfrm>
            <a:custGeom>
              <a:rect b="b" l="l" r="r" t="t"/>
              <a:pathLst>
                <a:path extrusionOk="0" h="816" w="397">
                  <a:moveTo>
                    <a:pt x="1" y="149"/>
                  </a:moveTo>
                  <a:cubicBezTo>
                    <a:pt x="-2" y="97"/>
                    <a:pt x="4" y="35"/>
                    <a:pt x="49" y="10"/>
                  </a:cubicBezTo>
                  <a:cubicBezTo>
                    <a:pt x="84" y="-10"/>
                    <a:pt x="130" y="1"/>
                    <a:pt x="161" y="27"/>
                  </a:cubicBezTo>
                  <a:cubicBezTo>
                    <a:pt x="192" y="52"/>
                    <a:pt x="211" y="89"/>
                    <a:pt x="228" y="125"/>
                  </a:cubicBezTo>
                  <a:cubicBezTo>
                    <a:pt x="313" y="300"/>
                    <a:pt x="397" y="816"/>
                    <a:pt x="397" y="816"/>
                  </a:cubicBezTo>
                  <a:cubicBezTo>
                    <a:pt x="397" y="816"/>
                    <a:pt x="273" y="713"/>
                    <a:pt x="234" y="672"/>
                  </a:cubicBezTo>
                  <a:cubicBezTo>
                    <a:pt x="171" y="605"/>
                    <a:pt x="119" y="528"/>
                    <a:pt x="80" y="445"/>
                  </a:cubicBezTo>
                  <a:cubicBezTo>
                    <a:pt x="36" y="352"/>
                    <a:pt x="9" y="251"/>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1" name="Google Shape;3171;p54"/>
            <p:cNvSpPr/>
            <p:nvPr/>
          </p:nvSpPr>
          <p:spPr>
            <a:xfrm>
              <a:off x="2862309" y="2310276"/>
              <a:ext cx="110102" cy="234004"/>
            </a:xfrm>
            <a:custGeom>
              <a:rect b="b" l="l" r="r" t="t"/>
              <a:pathLst>
                <a:path extrusionOk="0" h="780" w="367">
                  <a:moveTo>
                    <a:pt x="8" y="399"/>
                  </a:moveTo>
                  <a:cubicBezTo>
                    <a:pt x="25" y="271"/>
                    <a:pt x="71" y="144"/>
                    <a:pt x="160" y="51"/>
                  </a:cubicBezTo>
                  <a:cubicBezTo>
                    <a:pt x="183" y="27"/>
                    <a:pt x="211" y="4"/>
                    <a:pt x="244" y="0"/>
                  </a:cubicBezTo>
                  <a:cubicBezTo>
                    <a:pt x="285" y="-4"/>
                    <a:pt x="324" y="21"/>
                    <a:pt x="345" y="56"/>
                  </a:cubicBezTo>
                  <a:cubicBezTo>
                    <a:pt x="365" y="91"/>
                    <a:pt x="370" y="133"/>
                    <a:pt x="366" y="173"/>
                  </a:cubicBezTo>
                  <a:cubicBezTo>
                    <a:pt x="358" y="296"/>
                    <a:pt x="287" y="404"/>
                    <a:pt x="219" y="507"/>
                  </a:cubicBezTo>
                  <a:cubicBezTo>
                    <a:pt x="188" y="553"/>
                    <a:pt x="0" y="780"/>
                    <a:pt x="0" y="780"/>
                  </a:cubicBezTo>
                  <a:cubicBezTo>
                    <a:pt x="0" y="780"/>
                    <a:pt x="-1" y="471"/>
                    <a:pt x="8"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2" name="Google Shape;3172;p54"/>
            <p:cNvSpPr/>
            <p:nvPr/>
          </p:nvSpPr>
          <p:spPr>
            <a:xfrm>
              <a:off x="2653805" y="2398777"/>
              <a:ext cx="209103" cy="144002"/>
            </a:xfrm>
            <a:custGeom>
              <a:rect b="b" l="l" r="r" t="t"/>
              <a:pathLst>
                <a:path extrusionOk="0" h="480" w="697">
                  <a:moveTo>
                    <a:pt x="342" y="353"/>
                  </a:moveTo>
                  <a:cubicBezTo>
                    <a:pt x="225" y="300"/>
                    <a:pt x="112" y="226"/>
                    <a:pt x="37" y="132"/>
                  </a:cubicBezTo>
                  <a:cubicBezTo>
                    <a:pt x="17" y="107"/>
                    <a:pt x="0" y="80"/>
                    <a:pt x="0" y="55"/>
                  </a:cubicBezTo>
                  <a:cubicBezTo>
                    <a:pt x="1" y="24"/>
                    <a:pt x="30" y="4"/>
                    <a:pt x="65" y="0"/>
                  </a:cubicBezTo>
                  <a:cubicBezTo>
                    <a:pt x="99" y="-3"/>
                    <a:pt x="140" y="7"/>
                    <a:pt x="177" y="22"/>
                  </a:cubicBezTo>
                  <a:cubicBezTo>
                    <a:pt x="290" y="68"/>
                    <a:pt x="382" y="153"/>
                    <a:pt x="469" y="235"/>
                  </a:cubicBezTo>
                  <a:cubicBezTo>
                    <a:pt x="508" y="273"/>
                    <a:pt x="697" y="480"/>
                    <a:pt x="697" y="480"/>
                  </a:cubicBezTo>
                  <a:cubicBezTo>
                    <a:pt x="697" y="480"/>
                    <a:pt x="408" y="383"/>
                    <a:pt x="342" y="35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3" name="Google Shape;3173;p54"/>
            <p:cNvSpPr/>
            <p:nvPr/>
          </p:nvSpPr>
          <p:spPr>
            <a:xfrm>
              <a:off x="2862309" y="2420978"/>
              <a:ext cx="221704" cy="123302"/>
            </a:xfrm>
            <a:custGeom>
              <a:rect b="b" l="l" r="r" t="t"/>
              <a:pathLst>
                <a:path extrusionOk="0" h="411" w="739">
                  <a:moveTo>
                    <a:pt x="366" y="324"/>
                  </a:moveTo>
                  <a:cubicBezTo>
                    <a:pt x="489" y="284"/>
                    <a:pt x="609" y="222"/>
                    <a:pt x="695" y="137"/>
                  </a:cubicBezTo>
                  <a:cubicBezTo>
                    <a:pt x="717" y="115"/>
                    <a:pt x="737" y="90"/>
                    <a:pt x="739" y="65"/>
                  </a:cubicBezTo>
                  <a:cubicBezTo>
                    <a:pt x="742" y="34"/>
                    <a:pt x="716" y="11"/>
                    <a:pt x="681" y="3"/>
                  </a:cubicBezTo>
                  <a:cubicBezTo>
                    <a:pt x="647" y="-4"/>
                    <a:pt x="606" y="2"/>
                    <a:pt x="567" y="13"/>
                  </a:cubicBezTo>
                  <a:cubicBezTo>
                    <a:pt x="450" y="46"/>
                    <a:pt x="349" y="120"/>
                    <a:pt x="254" y="192"/>
                  </a:cubicBezTo>
                  <a:cubicBezTo>
                    <a:pt x="210" y="225"/>
                    <a:pt x="0" y="411"/>
                    <a:pt x="0" y="411"/>
                  </a:cubicBezTo>
                  <a:cubicBezTo>
                    <a:pt x="0" y="411"/>
                    <a:pt x="298" y="346"/>
                    <a:pt x="366" y="32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4" name="Google Shape;3174;p54"/>
            <p:cNvSpPr/>
            <p:nvPr/>
          </p:nvSpPr>
          <p:spPr>
            <a:xfrm>
              <a:off x="2859009" y="2461478"/>
              <a:ext cx="165603" cy="88201"/>
            </a:xfrm>
            <a:custGeom>
              <a:rect b="b" l="l" r="r" t="t"/>
              <a:pathLst>
                <a:path extrusionOk="0" h="294" w="552">
                  <a:moveTo>
                    <a:pt x="0" y="294"/>
                  </a:moveTo>
                  <a:cubicBezTo>
                    <a:pt x="48" y="271"/>
                    <a:pt x="93" y="244"/>
                    <a:pt x="138" y="218"/>
                  </a:cubicBezTo>
                  <a:cubicBezTo>
                    <a:pt x="161" y="204"/>
                    <a:pt x="183" y="190"/>
                    <a:pt x="205" y="177"/>
                  </a:cubicBezTo>
                  <a:cubicBezTo>
                    <a:pt x="216" y="171"/>
                    <a:pt x="227" y="163"/>
                    <a:pt x="239" y="157"/>
                  </a:cubicBezTo>
                  <a:lnTo>
                    <a:pt x="272" y="137"/>
                  </a:lnTo>
                  <a:cubicBezTo>
                    <a:pt x="317" y="111"/>
                    <a:pt x="362" y="86"/>
                    <a:pt x="408" y="63"/>
                  </a:cubicBezTo>
                  <a:cubicBezTo>
                    <a:pt x="455" y="40"/>
                    <a:pt x="503" y="20"/>
                    <a:pt x="552" y="0"/>
                  </a:cubicBezTo>
                  <a:cubicBezTo>
                    <a:pt x="499" y="3"/>
                    <a:pt x="446" y="16"/>
                    <a:pt x="396" y="33"/>
                  </a:cubicBezTo>
                  <a:cubicBezTo>
                    <a:pt x="346" y="52"/>
                    <a:pt x="297" y="75"/>
                    <a:pt x="252" y="102"/>
                  </a:cubicBezTo>
                  <a:cubicBezTo>
                    <a:pt x="229" y="116"/>
                    <a:pt x="206" y="129"/>
                    <a:pt x="184" y="144"/>
                  </a:cubicBezTo>
                  <a:cubicBezTo>
                    <a:pt x="163" y="160"/>
                    <a:pt x="141" y="175"/>
                    <a:pt x="120" y="191"/>
                  </a:cubicBezTo>
                  <a:cubicBezTo>
                    <a:pt x="78" y="223"/>
                    <a:pt x="38" y="257"/>
                    <a:pt x="0" y="29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5" name="Google Shape;3175;p54"/>
            <p:cNvSpPr/>
            <p:nvPr/>
          </p:nvSpPr>
          <p:spPr>
            <a:xfrm>
              <a:off x="2780107" y="2361277"/>
              <a:ext cx="82201" cy="183003"/>
            </a:xfrm>
            <a:custGeom>
              <a:rect b="b" l="l" r="r" t="t"/>
              <a:pathLst>
                <a:path extrusionOk="0" h="610" w="274">
                  <a:moveTo>
                    <a:pt x="0" y="0"/>
                  </a:moveTo>
                  <a:cubicBezTo>
                    <a:pt x="18" y="54"/>
                    <a:pt x="37" y="106"/>
                    <a:pt x="57" y="158"/>
                  </a:cubicBezTo>
                  <a:cubicBezTo>
                    <a:pt x="67" y="184"/>
                    <a:pt x="78" y="209"/>
                    <a:pt x="87" y="235"/>
                  </a:cubicBezTo>
                  <a:lnTo>
                    <a:pt x="119" y="313"/>
                  </a:lnTo>
                  <a:cubicBezTo>
                    <a:pt x="141" y="364"/>
                    <a:pt x="165" y="415"/>
                    <a:pt x="190" y="464"/>
                  </a:cubicBezTo>
                  <a:cubicBezTo>
                    <a:pt x="215" y="514"/>
                    <a:pt x="242" y="564"/>
                    <a:pt x="274" y="610"/>
                  </a:cubicBezTo>
                  <a:cubicBezTo>
                    <a:pt x="258" y="556"/>
                    <a:pt x="239" y="504"/>
                    <a:pt x="219" y="452"/>
                  </a:cubicBezTo>
                  <a:cubicBezTo>
                    <a:pt x="200" y="400"/>
                    <a:pt x="179" y="348"/>
                    <a:pt x="157" y="296"/>
                  </a:cubicBezTo>
                  <a:cubicBezTo>
                    <a:pt x="146" y="271"/>
                    <a:pt x="135" y="245"/>
                    <a:pt x="123" y="220"/>
                  </a:cubicBezTo>
                  <a:cubicBezTo>
                    <a:pt x="111" y="195"/>
                    <a:pt x="99" y="169"/>
                    <a:pt x="86" y="145"/>
                  </a:cubicBezTo>
                  <a:cubicBezTo>
                    <a:pt x="60" y="95"/>
                    <a:pt x="33" y="4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6" name="Google Shape;3176;p54"/>
            <p:cNvSpPr/>
            <p:nvPr/>
          </p:nvSpPr>
          <p:spPr>
            <a:xfrm>
              <a:off x="2861109" y="2370877"/>
              <a:ext cx="68701" cy="179403"/>
            </a:xfrm>
            <a:custGeom>
              <a:rect b="b" l="l" r="r" t="t"/>
              <a:pathLst>
                <a:path extrusionOk="0" h="598" w="229">
                  <a:moveTo>
                    <a:pt x="0" y="598"/>
                  </a:moveTo>
                  <a:cubicBezTo>
                    <a:pt x="20" y="548"/>
                    <a:pt x="38" y="497"/>
                    <a:pt x="56" y="446"/>
                  </a:cubicBezTo>
                  <a:lnTo>
                    <a:pt x="83" y="371"/>
                  </a:lnTo>
                  <a:cubicBezTo>
                    <a:pt x="91" y="346"/>
                    <a:pt x="100" y="321"/>
                    <a:pt x="110" y="296"/>
                  </a:cubicBezTo>
                  <a:cubicBezTo>
                    <a:pt x="128" y="246"/>
                    <a:pt x="146" y="197"/>
                    <a:pt x="166" y="148"/>
                  </a:cubicBezTo>
                  <a:cubicBezTo>
                    <a:pt x="186" y="98"/>
                    <a:pt x="207" y="49"/>
                    <a:pt x="229" y="0"/>
                  </a:cubicBezTo>
                  <a:cubicBezTo>
                    <a:pt x="193" y="40"/>
                    <a:pt x="163" y="86"/>
                    <a:pt x="137" y="134"/>
                  </a:cubicBezTo>
                  <a:cubicBezTo>
                    <a:pt x="112" y="181"/>
                    <a:pt x="89" y="231"/>
                    <a:pt x="71" y="282"/>
                  </a:cubicBezTo>
                  <a:cubicBezTo>
                    <a:pt x="62" y="308"/>
                    <a:pt x="53" y="333"/>
                    <a:pt x="46" y="359"/>
                  </a:cubicBezTo>
                  <a:cubicBezTo>
                    <a:pt x="39" y="385"/>
                    <a:pt x="31" y="411"/>
                    <a:pt x="26" y="438"/>
                  </a:cubicBezTo>
                  <a:cubicBezTo>
                    <a:pt x="13" y="490"/>
                    <a:pt x="4"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7" name="Google Shape;3177;p54"/>
            <p:cNvSpPr/>
            <p:nvPr/>
          </p:nvSpPr>
          <p:spPr>
            <a:xfrm>
              <a:off x="2699406" y="2433878"/>
              <a:ext cx="157803" cy="109202"/>
            </a:xfrm>
            <a:custGeom>
              <a:rect b="b" l="l" r="r" t="t"/>
              <a:pathLst>
                <a:path extrusionOk="0" h="364" w="526">
                  <a:moveTo>
                    <a:pt x="0" y="0"/>
                  </a:moveTo>
                  <a:cubicBezTo>
                    <a:pt x="44" y="31"/>
                    <a:pt x="86" y="64"/>
                    <a:pt x="128" y="96"/>
                  </a:cubicBezTo>
                  <a:lnTo>
                    <a:pt x="191" y="144"/>
                  </a:lnTo>
                  <a:lnTo>
                    <a:pt x="255" y="191"/>
                  </a:lnTo>
                  <a:cubicBezTo>
                    <a:pt x="298" y="223"/>
                    <a:pt x="342" y="253"/>
                    <a:pt x="386" y="283"/>
                  </a:cubicBezTo>
                  <a:cubicBezTo>
                    <a:pt x="431" y="312"/>
                    <a:pt x="476" y="341"/>
                    <a:pt x="526" y="364"/>
                  </a:cubicBezTo>
                  <a:cubicBezTo>
                    <a:pt x="486" y="327"/>
                    <a:pt x="446" y="291"/>
                    <a:pt x="406" y="257"/>
                  </a:cubicBezTo>
                  <a:cubicBezTo>
                    <a:pt x="364" y="223"/>
                    <a:pt x="323" y="190"/>
                    <a:pt x="279" y="158"/>
                  </a:cubicBezTo>
                  <a:cubicBezTo>
                    <a:pt x="236" y="127"/>
                    <a:pt x="192" y="97"/>
                    <a:pt x="146" y="69"/>
                  </a:cubicBezTo>
                  <a:cubicBezTo>
                    <a:pt x="100" y="42"/>
                    <a:pt x="52" y="16"/>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8" name="Google Shape;3178;p54"/>
            <p:cNvSpPr/>
            <p:nvPr/>
          </p:nvSpPr>
          <p:spPr>
            <a:xfrm>
              <a:off x="2833508" y="2525980"/>
              <a:ext cx="47101" cy="63301"/>
            </a:xfrm>
            <a:custGeom>
              <a:rect b="b" l="l" r="r" t="t"/>
              <a:pathLst>
                <a:path extrusionOk="0" h="211" w="157">
                  <a:moveTo>
                    <a:pt x="27" y="171"/>
                  </a:moveTo>
                  <a:cubicBezTo>
                    <a:pt x="36" y="190"/>
                    <a:pt x="50" y="209"/>
                    <a:pt x="70" y="211"/>
                  </a:cubicBezTo>
                  <a:cubicBezTo>
                    <a:pt x="94" y="213"/>
                    <a:pt x="112" y="191"/>
                    <a:pt x="123" y="170"/>
                  </a:cubicBezTo>
                  <a:cubicBezTo>
                    <a:pt x="144" y="132"/>
                    <a:pt x="155" y="91"/>
                    <a:pt x="157" y="48"/>
                  </a:cubicBezTo>
                  <a:cubicBezTo>
                    <a:pt x="157" y="44"/>
                    <a:pt x="157" y="41"/>
                    <a:pt x="156" y="37"/>
                  </a:cubicBezTo>
                  <a:cubicBezTo>
                    <a:pt x="154" y="34"/>
                    <a:pt x="152" y="32"/>
                    <a:pt x="148" y="30"/>
                  </a:cubicBezTo>
                  <a:cubicBezTo>
                    <a:pt x="119" y="8"/>
                    <a:pt x="33" y="-20"/>
                    <a:pt x="7" y="21"/>
                  </a:cubicBezTo>
                  <a:cubicBezTo>
                    <a:pt x="-4" y="39"/>
                    <a:pt x="0" y="69"/>
                    <a:pt x="3" y="88"/>
                  </a:cubicBezTo>
                  <a:cubicBezTo>
                    <a:pt x="6" y="117"/>
                    <a:pt x="14" y="145"/>
                    <a:pt x="27" y="171"/>
                  </a:cubicBezTo>
                  <a:close/>
                </a:path>
              </a:pathLst>
            </a:custGeom>
            <a:solidFill>
              <a:schemeClr val="dk2"/>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79" name="Google Shape;3179;p54"/>
            <p:cNvSpPr/>
            <p:nvPr/>
          </p:nvSpPr>
          <p:spPr>
            <a:xfrm>
              <a:off x="2882709" y="2546380"/>
              <a:ext cx="146102" cy="213004"/>
            </a:xfrm>
            <a:custGeom>
              <a:rect b="b" l="l" r="r" t="t"/>
              <a:pathLst>
                <a:path extrusionOk="0" h="710" w="487">
                  <a:moveTo>
                    <a:pt x="487" y="0"/>
                  </a:moveTo>
                  <a:cubicBezTo>
                    <a:pt x="436" y="101"/>
                    <a:pt x="337" y="167"/>
                    <a:pt x="255" y="245"/>
                  </a:cubicBezTo>
                  <a:cubicBezTo>
                    <a:pt x="126" y="369"/>
                    <a:pt x="36" y="532"/>
                    <a:pt x="0" y="708"/>
                  </a:cubicBezTo>
                  <a:cubicBezTo>
                    <a:pt x="55" y="719"/>
                    <a:pt x="108" y="694"/>
                    <a:pt x="155" y="665"/>
                  </a:cubicBezTo>
                  <a:cubicBezTo>
                    <a:pt x="288" y="584"/>
                    <a:pt x="385" y="451"/>
                    <a:pt x="431" y="303"/>
                  </a:cubicBezTo>
                  <a:cubicBezTo>
                    <a:pt x="461" y="205"/>
                    <a:pt x="478" y="103"/>
                    <a:pt x="48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0" name="Google Shape;3180;p54"/>
            <p:cNvSpPr/>
            <p:nvPr/>
          </p:nvSpPr>
          <p:spPr>
            <a:xfrm>
              <a:off x="2881809" y="2593181"/>
              <a:ext cx="122102" cy="165303"/>
            </a:xfrm>
            <a:custGeom>
              <a:rect b="b" l="l" r="r" t="t"/>
              <a:pathLst>
                <a:path extrusionOk="0" h="551" w="407">
                  <a:moveTo>
                    <a:pt x="407" y="0"/>
                  </a:moveTo>
                  <a:cubicBezTo>
                    <a:pt x="367" y="42"/>
                    <a:pt x="329" y="84"/>
                    <a:pt x="290" y="126"/>
                  </a:cubicBezTo>
                  <a:cubicBezTo>
                    <a:pt x="270" y="147"/>
                    <a:pt x="252" y="168"/>
                    <a:pt x="233" y="190"/>
                  </a:cubicBezTo>
                  <a:cubicBezTo>
                    <a:pt x="213" y="211"/>
                    <a:pt x="195" y="233"/>
                    <a:pt x="176" y="255"/>
                  </a:cubicBezTo>
                  <a:cubicBezTo>
                    <a:pt x="140" y="299"/>
                    <a:pt x="105" y="346"/>
                    <a:pt x="75" y="395"/>
                  </a:cubicBezTo>
                  <a:cubicBezTo>
                    <a:pt x="44" y="444"/>
                    <a:pt x="17" y="496"/>
                    <a:pt x="0" y="551"/>
                  </a:cubicBezTo>
                  <a:cubicBezTo>
                    <a:pt x="32" y="503"/>
                    <a:pt x="66" y="457"/>
                    <a:pt x="101" y="413"/>
                  </a:cubicBezTo>
                  <a:cubicBezTo>
                    <a:pt x="136" y="368"/>
                    <a:pt x="172" y="325"/>
                    <a:pt x="208" y="281"/>
                  </a:cubicBezTo>
                  <a:lnTo>
                    <a:pt x="262" y="214"/>
                  </a:lnTo>
                  <a:cubicBezTo>
                    <a:pt x="280" y="192"/>
                    <a:pt x="298" y="169"/>
                    <a:pt x="315" y="146"/>
                  </a:cubicBezTo>
                  <a:cubicBezTo>
                    <a:pt x="348" y="100"/>
                    <a:pt x="381"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1" name="Google Shape;3181;p54"/>
            <p:cNvSpPr/>
            <p:nvPr/>
          </p:nvSpPr>
          <p:spPr>
            <a:xfrm>
              <a:off x="2635504" y="2514279"/>
              <a:ext cx="205503" cy="161103"/>
            </a:xfrm>
            <a:custGeom>
              <a:rect b="b" l="l" r="r" t="t"/>
              <a:pathLst>
                <a:path extrusionOk="0" h="537" w="685">
                  <a:moveTo>
                    <a:pt x="0" y="0"/>
                  </a:moveTo>
                  <a:cubicBezTo>
                    <a:pt x="80" y="81"/>
                    <a:pt x="195" y="112"/>
                    <a:pt x="297" y="160"/>
                  </a:cubicBezTo>
                  <a:cubicBezTo>
                    <a:pt x="459" y="236"/>
                    <a:pt x="596" y="363"/>
                    <a:pt x="685" y="518"/>
                  </a:cubicBezTo>
                  <a:cubicBezTo>
                    <a:pt x="637" y="546"/>
                    <a:pt x="579" y="539"/>
                    <a:pt x="525" y="526"/>
                  </a:cubicBezTo>
                  <a:cubicBezTo>
                    <a:pt x="373" y="491"/>
                    <a:pt x="239" y="396"/>
                    <a:pt x="148" y="271"/>
                  </a:cubicBezTo>
                  <a:cubicBezTo>
                    <a:pt x="88" y="187"/>
                    <a:pt x="39" y="95"/>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2" name="Google Shape;3182;p54"/>
            <p:cNvSpPr/>
            <p:nvPr/>
          </p:nvSpPr>
          <p:spPr>
            <a:xfrm>
              <a:off x="2673905" y="2550880"/>
              <a:ext cx="168003" cy="118202"/>
            </a:xfrm>
            <a:custGeom>
              <a:rect b="b" l="l" r="r" t="t"/>
              <a:pathLst>
                <a:path extrusionOk="0" h="394" w="560">
                  <a:moveTo>
                    <a:pt x="0" y="0"/>
                  </a:moveTo>
                  <a:cubicBezTo>
                    <a:pt x="40" y="41"/>
                    <a:pt x="86" y="77"/>
                    <a:pt x="134" y="110"/>
                  </a:cubicBezTo>
                  <a:cubicBezTo>
                    <a:pt x="157" y="127"/>
                    <a:pt x="181" y="142"/>
                    <a:pt x="205" y="158"/>
                  </a:cubicBezTo>
                  <a:lnTo>
                    <a:pt x="277" y="204"/>
                  </a:lnTo>
                  <a:cubicBezTo>
                    <a:pt x="325" y="234"/>
                    <a:pt x="373" y="264"/>
                    <a:pt x="421" y="295"/>
                  </a:cubicBezTo>
                  <a:cubicBezTo>
                    <a:pt x="468" y="326"/>
                    <a:pt x="514" y="359"/>
                    <a:pt x="560" y="394"/>
                  </a:cubicBezTo>
                  <a:cubicBezTo>
                    <a:pt x="526" y="347"/>
                    <a:pt x="484" y="306"/>
                    <a:pt x="439" y="270"/>
                  </a:cubicBezTo>
                  <a:cubicBezTo>
                    <a:pt x="395" y="233"/>
                    <a:pt x="348" y="200"/>
                    <a:pt x="299" y="169"/>
                  </a:cubicBezTo>
                  <a:cubicBezTo>
                    <a:pt x="274" y="154"/>
                    <a:pt x="249" y="139"/>
                    <a:pt x="225" y="125"/>
                  </a:cubicBezTo>
                  <a:cubicBezTo>
                    <a:pt x="200" y="111"/>
                    <a:pt x="175" y="96"/>
                    <a:pt x="150" y="83"/>
                  </a:cubicBezTo>
                  <a:cubicBezTo>
                    <a:pt x="100" y="55"/>
                    <a:pt x="51" y="28"/>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3" name="Google Shape;3183;p54"/>
            <p:cNvSpPr/>
            <p:nvPr/>
          </p:nvSpPr>
          <p:spPr>
            <a:xfrm>
              <a:off x="2236496" y="2486679"/>
              <a:ext cx="123002" cy="1152919"/>
            </a:xfrm>
            <a:custGeom>
              <a:rect b="b" l="l" r="r" t="t"/>
              <a:pathLst>
                <a:path extrusionOk="0" h="3843" w="410">
                  <a:moveTo>
                    <a:pt x="296" y="3843"/>
                  </a:moveTo>
                  <a:cubicBezTo>
                    <a:pt x="35" y="3151"/>
                    <a:pt x="-54" y="2510"/>
                    <a:pt x="31" y="1937"/>
                  </a:cubicBezTo>
                  <a:cubicBezTo>
                    <a:pt x="64" y="1717"/>
                    <a:pt x="123" y="1499"/>
                    <a:pt x="180" y="1289"/>
                  </a:cubicBezTo>
                  <a:cubicBezTo>
                    <a:pt x="211" y="1174"/>
                    <a:pt x="244" y="1055"/>
                    <a:pt x="271" y="938"/>
                  </a:cubicBezTo>
                  <a:cubicBezTo>
                    <a:pt x="351" y="597"/>
                    <a:pt x="401" y="331"/>
                    <a:pt x="317" y="13"/>
                  </a:cubicBezTo>
                  <a:lnTo>
                    <a:pt x="365" y="0"/>
                  </a:lnTo>
                  <a:cubicBezTo>
                    <a:pt x="451" y="329"/>
                    <a:pt x="400" y="601"/>
                    <a:pt x="319" y="949"/>
                  </a:cubicBezTo>
                  <a:cubicBezTo>
                    <a:pt x="291" y="1067"/>
                    <a:pt x="259" y="1186"/>
                    <a:pt x="227" y="1301"/>
                  </a:cubicBezTo>
                  <a:cubicBezTo>
                    <a:pt x="171" y="1510"/>
                    <a:pt x="112" y="1726"/>
                    <a:pt x="79" y="1944"/>
                  </a:cubicBezTo>
                  <a:cubicBezTo>
                    <a:pt x="-4" y="2509"/>
                    <a:pt x="84" y="3141"/>
                    <a:pt x="342" y="3826"/>
                  </a:cubicBezTo>
                  <a:lnTo>
                    <a:pt x="296" y="384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4" name="Google Shape;3184;p54"/>
            <p:cNvSpPr/>
            <p:nvPr/>
          </p:nvSpPr>
          <p:spPr>
            <a:xfrm>
              <a:off x="2351999" y="2255075"/>
              <a:ext cx="198603" cy="228004"/>
            </a:xfrm>
            <a:custGeom>
              <a:rect b="b" l="l" r="r" t="t"/>
              <a:pathLst>
                <a:path extrusionOk="0" h="760" w="662">
                  <a:moveTo>
                    <a:pt x="365" y="498"/>
                  </a:moveTo>
                  <a:cubicBezTo>
                    <a:pt x="481" y="399"/>
                    <a:pt x="587" y="276"/>
                    <a:pt x="643" y="144"/>
                  </a:cubicBezTo>
                  <a:cubicBezTo>
                    <a:pt x="657" y="109"/>
                    <a:pt x="668" y="72"/>
                    <a:pt x="659" y="44"/>
                  </a:cubicBezTo>
                  <a:cubicBezTo>
                    <a:pt x="648" y="9"/>
                    <a:pt x="609" y="-5"/>
                    <a:pt x="568" y="2"/>
                  </a:cubicBezTo>
                  <a:cubicBezTo>
                    <a:pt x="526" y="10"/>
                    <a:pt x="484" y="34"/>
                    <a:pt x="446" y="64"/>
                  </a:cubicBezTo>
                  <a:cubicBezTo>
                    <a:pt x="331" y="153"/>
                    <a:pt x="253" y="281"/>
                    <a:pt x="181" y="404"/>
                  </a:cubicBezTo>
                  <a:cubicBezTo>
                    <a:pt x="148" y="460"/>
                    <a:pt x="0" y="760"/>
                    <a:pt x="0" y="760"/>
                  </a:cubicBezTo>
                  <a:cubicBezTo>
                    <a:pt x="0" y="760"/>
                    <a:pt x="299" y="553"/>
                    <a:pt x="365" y="4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5" name="Google Shape;3185;p54"/>
            <p:cNvSpPr/>
            <p:nvPr/>
          </p:nvSpPr>
          <p:spPr>
            <a:xfrm>
              <a:off x="2117694" y="2266775"/>
              <a:ext cx="214504" cy="224404"/>
            </a:xfrm>
            <a:custGeom>
              <a:rect b="b" l="l" r="r" t="t"/>
              <a:pathLst>
                <a:path extrusionOk="0" h="748" w="715">
                  <a:moveTo>
                    <a:pt x="531" y="333"/>
                  </a:moveTo>
                  <a:cubicBezTo>
                    <a:pt x="453" y="200"/>
                    <a:pt x="343" y="82"/>
                    <a:pt x="201" y="21"/>
                  </a:cubicBezTo>
                  <a:cubicBezTo>
                    <a:pt x="142" y="-5"/>
                    <a:pt x="71" y="-20"/>
                    <a:pt x="20" y="56"/>
                  </a:cubicBezTo>
                  <a:cubicBezTo>
                    <a:pt x="-16" y="121"/>
                    <a:pt x="1" y="191"/>
                    <a:pt x="31" y="251"/>
                  </a:cubicBezTo>
                  <a:cubicBezTo>
                    <a:pt x="98" y="381"/>
                    <a:pt x="226" y="468"/>
                    <a:pt x="348" y="549"/>
                  </a:cubicBezTo>
                  <a:cubicBezTo>
                    <a:pt x="404" y="586"/>
                    <a:pt x="715" y="748"/>
                    <a:pt x="715" y="748"/>
                  </a:cubicBezTo>
                  <a:cubicBezTo>
                    <a:pt x="715" y="748"/>
                    <a:pt x="574" y="408"/>
                    <a:pt x="531" y="3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6" name="Google Shape;3186;p54"/>
            <p:cNvSpPr/>
            <p:nvPr/>
          </p:nvSpPr>
          <p:spPr>
            <a:xfrm>
              <a:off x="2299798" y="2188473"/>
              <a:ext cx="104402" cy="294605"/>
            </a:xfrm>
            <a:custGeom>
              <a:rect b="b" l="l" r="r" t="t"/>
              <a:pathLst>
                <a:path extrusionOk="0" h="982" w="348">
                  <a:moveTo>
                    <a:pt x="312" y="563"/>
                  </a:moveTo>
                  <a:cubicBezTo>
                    <a:pt x="355" y="415"/>
                    <a:pt x="365" y="254"/>
                    <a:pt x="313" y="109"/>
                  </a:cubicBezTo>
                  <a:cubicBezTo>
                    <a:pt x="299" y="72"/>
                    <a:pt x="279" y="34"/>
                    <a:pt x="245" y="14"/>
                  </a:cubicBezTo>
                  <a:cubicBezTo>
                    <a:pt x="203" y="-10"/>
                    <a:pt x="148" y="-1"/>
                    <a:pt x="109" y="27"/>
                  </a:cubicBezTo>
                  <a:cubicBezTo>
                    <a:pt x="70" y="54"/>
                    <a:pt x="45" y="98"/>
                    <a:pt x="28" y="143"/>
                  </a:cubicBezTo>
                  <a:cubicBezTo>
                    <a:pt x="-21" y="282"/>
                    <a:pt x="4" y="434"/>
                    <a:pt x="30" y="579"/>
                  </a:cubicBezTo>
                  <a:cubicBezTo>
                    <a:pt x="41" y="644"/>
                    <a:pt x="137" y="982"/>
                    <a:pt x="137" y="982"/>
                  </a:cubicBezTo>
                  <a:cubicBezTo>
                    <a:pt x="137" y="982"/>
                    <a:pt x="287" y="646"/>
                    <a:pt x="312" y="56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7" name="Google Shape;3187;p54"/>
            <p:cNvSpPr/>
            <p:nvPr/>
          </p:nvSpPr>
          <p:spPr>
            <a:xfrm>
              <a:off x="2335798" y="2199874"/>
              <a:ext cx="141602" cy="292205"/>
            </a:xfrm>
            <a:custGeom>
              <a:rect b="b" l="l" r="r" t="t"/>
              <a:pathLst>
                <a:path extrusionOk="0" h="974" w="472">
                  <a:moveTo>
                    <a:pt x="471" y="178"/>
                  </a:moveTo>
                  <a:cubicBezTo>
                    <a:pt x="476" y="116"/>
                    <a:pt x="469" y="42"/>
                    <a:pt x="415" y="12"/>
                  </a:cubicBezTo>
                  <a:cubicBezTo>
                    <a:pt x="373" y="-12"/>
                    <a:pt x="318" y="2"/>
                    <a:pt x="281" y="32"/>
                  </a:cubicBezTo>
                  <a:cubicBezTo>
                    <a:pt x="244" y="63"/>
                    <a:pt x="221" y="107"/>
                    <a:pt x="201" y="150"/>
                  </a:cubicBezTo>
                  <a:cubicBezTo>
                    <a:pt x="99" y="359"/>
                    <a:pt x="0" y="974"/>
                    <a:pt x="0" y="974"/>
                  </a:cubicBezTo>
                  <a:cubicBezTo>
                    <a:pt x="0" y="974"/>
                    <a:pt x="147" y="851"/>
                    <a:pt x="194" y="801"/>
                  </a:cubicBezTo>
                  <a:cubicBezTo>
                    <a:pt x="269" y="722"/>
                    <a:pt x="331" y="630"/>
                    <a:pt x="377" y="531"/>
                  </a:cubicBezTo>
                  <a:cubicBezTo>
                    <a:pt x="430" y="421"/>
                    <a:pt x="462" y="300"/>
                    <a:pt x="471" y="17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8" name="Google Shape;3188;p54"/>
            <p:cNvSpPr/>
            <p:nvPr/>
          </p:nvSpPr>
          <p:spPr>
            <a:xfrm>
              <a:off x="2204996" y="2214574"/>
              <a:ext cx="131102" cy="279305"/>
            </a:xfrm>
            <a:custGeom>
              <a:rect b="b" l="l" r="r" t="t"/>
              <a:pathLst>
                <a:path extrusionOk="0" h="931" w="437">
                  <a:moveTo>
                    <a:pt x="429" y="476"/>
                  </a:moveTo>
                  <a:cubicBezTo>
                    <a:pt x="409" y="324"/>
                    <a:pt x="353" y="172"/>
                    <a:pt x="247" y="61"/>
                  </a:cubicBezTo>
                  <a:cubicBezTo>
                    <a:pt x="219" y="32"/>
                    <a:pt x="186" y="5"/>
                    <a:pt x="146" y="1"/>
                  </a:cubicBezTo>
                  <a:cubicBezTo>
                    <a:pt x="99" y="-5"/>
                    <a:pt x="52" y="26"/>
                    <a:pt x="27" y="67"/>
                  </a:cubicBezTo>
                  <a:cubicBezTo>
                    <a:pt x="3" y="109"/>
                    <a:pt x="-3" y="159"/>
                    <a:pt x="1" y="207"/>
                  </a:cubicBezTo>
                  <a:cubicBezTo>
                    <a:pt x="11" y="353"/>
                    <a:pt x="96" y="482"/>
                    <a:pt x="177" y="604"/>
                  </a:cubicBezTo>
                  <a:cubicBezTo>
                    <a:pt x="214" y="660"/>
                    <a:pt x="437" y="931"/>
                    <a:pt x="437" y="931"/>
                  </a:cubicBezTo>
                  <a:cubicBezTo>
                    <a:pt x="437" y="931"/>
                    <a:pt x="439" y="562"/>
                    <a:pt x="429" y="47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89" name="Google Shape;3189;p54"/>
            <p:cNvSpPr/>
            <p:nvPr/>
          </p:nvSpPr>
          <p:spPr>
            <a:xfrm>
              <a:off x="2335798" y="2319876"/>
              <a:ext cx="249004" cy="172203"/>
            </a:xfrm>
            <a:custGeom>
              <a:rect b="b" l="l" r="r" t="t"/>
              <a:pathLst>
                <a:path extrusionOk="0" h="574" w="830">
                  <a:moveTo>
                    <a:pt x="423" y="422"/>
                  </a:moveTo>
                  <a:cubicBezTo>
                    <a:pt x="562" y="359"/>
                    <a:pt x="697" y="270"/>
                    <a:pt x="787" y="158"/>
                  </a:cubicBezTo>
                  <a:cubicBezTo>
                    <a:pt x="810" y="129"/>
                    <a:pt x="831" y="96"/>
                    <a:pt x="830" y="67"/>
                  </a:cubicBezTo>
                  <a:cubicBezTo>
                    <a:pt x="830" y="30"/>
                    <a:pt x="795" y="6"/>
                    <a:pt x="754" y="1"/>
                  </a:cubicBezTo>
                  <a:cubicBezTo>
                    <a:pt x="712" y="-3"/>
                    <a:pt x="664" y="9"/>
                    <a:pt x="620" y="27"/>
                  </a:cubicBezTo>
                  <a:cubicBezTo>
                    <a:pt x="485" y="82"/>
                    <a:pt x="375" y="184"/>
                    <a:pt x="271" y="281"/>
                  </a:cubicBezTo>
                  <a:cubicBezTo>
                    <a:pt x="225" y="326"/>
                    <a:pt x="0" y="574"/>
                    <a:pt x="0" y="574"/>
                  </a:cubicBezTo>
                  <a:cubicBezTo>
                    <a:pt x="0" y="574"/>
                    <a:pt x="344" y="457"/>
                    <a:pt x="423" y="42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0" name="Google Shape;3190;p54"/>
            <p:cNvSpPr/>
            <p:nvPr/>
          </p:nvSpPr>
          <p:spPr>
            <a:xfrm>
              <a:off x="2071793" y="2346876"/>
              <a:ext cx="264304" cy="147002"/>
            </a:xfrm>
            <a:custGeom>
              <a:rect b="b" l="l" r="r" t="t"/>
              <a:pathLst>
                <a:path extrusionOk="0" h="490" w="881">
                  <a:moveTo>
                    <a:pt x="445" y="386"/>
                  </a:moveTo>
                  <a:cubicBezTo>
                    <a:pt x="299" y="338"/>
                    <a:pt x="156" y="265"/>
                    <a:pt x="53" y="163"/>
                  </a:cubicBezTo>
                  <a:cubicBezTo>
                    <a:pt x="27" y="137"/>
                    <a:pt x="3" y="106"/>
                    <a:pt x="0" y="76"/>
                  </a:cubicBezTo>
                  <a:cubicBezTo>
                    <a:pt x="-3" y="40"/>
                    <a:pt x="29" y="13"/>
                    <a:pt x="69" y="4"/>
                  </a:cubicBezTo>
                  <a:cubicBezTo>
                    <a:pt x="110" y="-5"/>
                    <a:pt x="159" y="2"/>
                    <a:pt x="205" y="15"/>
                  </a:cubicBezTo>
                  <a:cubicBezTo>
                    <a:pt x="345" y="54"/>
                    <a:pt x="466" y="143"/>
                    <a:pt x="580" y="229"/>
                  </a:cubicBezTo>
                  <a:cubicBezTo>
                    <a:pt x="631" y="268"/>
                    <a:pt x="881" y="490"/>
                    <a:pt x="881" y="490"/>
                  </a:cubicBezTo>
                  <a:cubicBezTo>
                    <a:pt x="881" y="490"/>
                    <a:pt x="527" y="412"/>
                    <a:pt x="445" y="38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1" name="Google Shape;3191;p54"/>
            <p:cNvSpPr/>
            <p:nvPr/>
          </p:nvSpPr>
          <p:spPr>
            <a:xfrm>
              <a:off x="2142594" y="2395177"/>
              <a:ext cx="197703" cy="105002"/>
            </a:xfrm>
            <a:custGeom>
              <a:rect b="b" l="l" r="r" t="t"/>
              <a:pathLst>
                <a:path extrusionOk="0" h="350" w="659">
                  <a:moveTo>
                    <a:pt x="659" y="350"/>
                  </a:moveTo>
                  <a:cubicBezTo>
                    <a:pt x="602" y="323"/>
                    <a:pt x="548" y="291"/>
                    <a:pt x="494" y="259"/>
                  </a:cubicBezTo>
                  <a:cubicBezTo>
                    <a:pt x="467" y="243"/>
                    <a:pt x="441" y="226"/>
                    <a:pt x="414" y="211"/>
                  </a:cubicBezTo>
                  <a:cubicBezTo>
                    <a:pt x="401" y="203"/>
                    <a:pt x="388" y="194"/>
                    <a:pt x="374" y="187"/>
                  </a:cubicBezTo>
                  <a:lnTo>
                    <a:pt x="334" y="163"/>
                  </a:lnTo>
                  <a:cubicBezTo>
                    <a:pt x="281" y="132"/>
                    <a:pt x="227" y="101"/>
                    <a:pt x="172" y="74"/>
                  </a:cubicBezTo>
                  <a:cubicBezTo>
                    <a:pt x="116" y="47"/>
                    <a:pt x="60" y="23"/>
                    <a:pt x="0" y="0"/>
                  </a:cubicBezTo>
                  <a:cubicBezTo>
                    <a:pt x="64" y="3"/>
                    <a:pt x="127" y="17"/>
                    <a:pt x="187" y="39"/>
                  </a:cubicBezTo>
                  <a:cubicBezTo>
                    <a:pt x="247" y="61"/>
                    <a:pt x="305" y="88"/>
                    <a:pt x="359" y="121"/>
                  </a:cubicBezTo>
                  <a:cubicBezTo>
                    <a:pt x="386" y="137"/>
                    <a:pt x="413" y="154"/>
                    <a:pt x="439" y="171"/>
                  </a:cubicBezTo>
                  <a:cubicBezTo>
                    <a:pt x="465" y="190"/>
                    <a:pt x="491" y="208"/>
                    <a:pt x="516" y="227"/>
                  </a:cubicBezTo>
                  <a:cubicBezTo>
                    <a:pt x="566" y="265"/>
                    <a:pt x="614" y="306"/>
                    <a:pt x="659" y="35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2" name="Google Shape;3192;p54"/>
            <p:cNvSpPr/>
            <p:nvPr/>
          </p:nvSpPr>
          <p:spPr>
            <a:xfrm>
              <a:off x="2336098" y="2275475"/>
              <a:ext cx="98402" cy="218404"/>
            </a:xfrm>
            <a:custGeom>
              <a:rect b="b" l="l" r="r" t="t"/>
              <a:pathLst>
                <a:path extrusionOk="0" h="728" w="328">
                  <a:moveTo>
                    <a:pt x="328" y="0"/>
                  </a:moveTo>
                  <a:cubicBezTo>
                    <a:pt x="307" y="64"/>
                    <a:pt x="284" y="126"/>
                    <a:pt x="260" y="188"/>
                  </a:cubicBezTo>
                  <a:cubicBezTo>
                    <a:pt x="248" y="219"/>
                    <a:pt x="235" y="249"/>
                    <a:pt x="223" y="281"/>
                  </a:cubicBezTo>
                  <a:lnTo>
                    <a:pt x="185" y="373"/>
                  </a:lnTo>
                  <a:cubicBezTo>
                    <a:pt x="159" y="434"/>
                    <a:pt x="131" y="495"/>
                    <a:pt x="101" y="554"/>
                  </a:cubicBezTo>
                  <a:cubicBezTo>
                    <a:pt x="71" y="614"/>
                    <a:pt x="39" y="673"/>
                    <a:pt x="0" y="728"/>
                  </a:cubicBezTo>
                  <a:cubicBezTo>
                    <a:pt x="21" y="664"/>
                    <a:pt x="43" y="601"/>
                    <a:pt x="66" y="539"/>
                  </a:cubicBezTo>
                  <a:cubicBezTo>
                    <a:pt x="90" y="476"/>
                    <a:pt x="114" y="415"/>
                    <a:pt x="140" y="354"/>
                  </a:cubicBezTo>
                  <a:cubicBezTo>
                    <a:pt x="154" y="323"/>
                    <a:pt x="167" y="293"/>
                    <a:pt x="181" y="263"/>
                  </a:cubicBezTo>
                  <a:cubicBezTo>
                    <a:pt x="195" y="232"/>
                    <a:pt x="209" y="202"/>
                    <a:pt x="225" y="172"/>
                  </a:cubicBezTo>
                  <a:cubicBezTo>
                    <a:pt x="255" y="113"/>
                    <a:pt x="289" y="55"/>
                    <a:pt x="32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3" name="Google Shape;3193;p54"/>
            <p:cNvSpPr/>
            <p:nvPr/>
          </p:nvSpPr>
          <p:spPr>
            <a:xfrm>
              <a:off x="2255997" y="2286875"/>
              <a:ext cx="81901" cy="213904"/>
            </a:xfrm>
            <a:custGeom>
              <a:rect b="b" l="l" r="r" t="t"/>
              <a:pathLst>
                <a:path extrusionOk="0" h="713" w="273">
                  <a:moveTo>
                    <a:pt x="273" y="713"/>
                  </a:moveTo>
                  <a:cubicBezTo>
                    <a:pt x="248" y="653"/>
                    <a:pt x="227" y="593"/>
                    <a:pt x="206" y="533"/>
                  </a:cubicBezTo>
                  <a:lnTo>
                    <a:pt x="174" y="443"/>
                  </a:lnTo>
                  <a:cubicBezTo>
                    <a:pt x="163" y="413"/>
                    <a:pt x="154" y="383"/>
                    <a:pt x="142" y="353"/>
                  </a:cubicBezTo>
                  <a:cubicBezTo>
                    <a:pt x="120" y="294"/>
                    <a:pt x="98" y="234"/>
                    <a:pt x="74" y="176"/>
                  </a:cubicBezTo>
                  <a:cubicBezTo>
                    <a:pt x="51" y="117"/>
                    <a:pt x="25" y="59"/>
                    <a:pt x="0" y="0"/>
                  </a:cubicBezTo>
                  <a:cubicBezTo>
                    <a:pt x="42" y="48"/>
                    <a:pt x="78" y="103"/>
                    <a:pt x="109" y="160"/>
                  </a:cubicBezTo>
                  <a:cubicBezTo>
                    <a:pt x="140" y="217"/>
                    <a:pt x="166" y="276"/>
                    <a:pt x="188" y="337"/>
                  </a:cubicBezTo>
                  <a:cubicBezTo>
                    <a:pt x="198" y="367"/>
                    <a:pt x="209" y="398"/>
                    <a:pt x="218" y="429"/>
                  </a:cubicBezTo>
                  <a:cubicBezTo>
                    <a:pt x="227" y="460"/>
                    <a:pt x="235" y="491"/>
                    <a:pt x="242" y="522"/>
                  </a:cubicBezTo>
                  <a:cubicBezTo>
                    <a:pt x="257" y="585"/>
                    <a:pt x="268" y="648"/>
                    <a:pt x="273" y="71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4" name="Google Shape;3194;p54"/>
            <p:cNvSpPr/>
            <p:nvPr/>
          </p:nvSpPr>
          <p:spPr>
            <a:xfrm>
              <a:off x="2342698" y="2362177"/>
              <a:ext cx="188103" cy="130202"/>
            </a:xfrm>
            <a:custGeom>
              <a:rect b="b" l="l" r="r" t="t"/>
              <a:pathLst>
                <a:path extrusionOk="0" h="434" w="627">
                  <a:moveTo>
                    <a:pt x="627" y="0"/>
                  </a:moveTo>
                  <a:cubicBezTo>
                    <a:pt x="575" y="37"/>
                    <a:pt x="524" y="75"/>
                    <a:pt x="474" y="114"/>
                  </a:cubicBezTo>
                  <a:lnTo>
                    <a:pt x="398" y="171"/>
                  </a:lnTo>
                  <a:lnTo>
                    <a:pt x="322" y="228"/>
                  </a:lnTo>
                  <a:cubicBezTo>
                    <a:pt x="271" y="265"/>
                    <a:pt x="219" y="302"/>
                    <a:pt x="166" y="337"/>
                  </a:cubicBezTo>
                  <a:cubicBezTo>
                    <a:pt x="113" y="372"/>
                    <a:pt x="58" y="406"/>
                    <a:pt x="0" y="434"/>
                  </a:cubicBezTo>
                  <a:cubicBezTo>
                    <a:pt x="47" y="389"/>
                    <a:pt x="94" y="347"/>
                    <a:pt x="143" y="306"/>
                  </a:cubicBezTo>
                  <a:cubicBezTo>
                    <a:pt x="192" y="266"/>
                    <a:pt x="242" y="226"/>
                    <a:pt x="293" y="189"/>
                  </a:cubicBezTo>
                  <a:cubicBezTo>
                    <a:pt x="345" y="151"/>
                    <a:pt x="398" y="115"/>
                    <a:pt x="453" y="82"/>
                  </a:cubicBezTo>
                  <a:cubicBezTo>
                    <a:pt x="508" y="50"/>
                    <a:pt x="565" y="19"/>
                    <a:pt x="627"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5" name="Google Shape;3195;p54"/>
            <p:cNvSpPr/>
            <p:nvPr/>
          </p:nvSpPr>
          <p:spPr>
            <a:xfrm>
              <a:off x="2314498" y="2471979"/>
              <a:ext cx="56401" cy="75601"/>
            </a:xfrm>
            <a:custGeom>
              <a:rect b="b" l="l" r="r" t="t"/>
              <a:pathLst>
                <a:path extrusionOk="0" h="252" w="188">
                  <a:moveTo>
                    <a:pt x="155" y="204"/>
                  </a:moveTo>
                  <a:cubicBezTo>
                    <a:pt x="145" y="226"/>
                    <a:pt x="128" y="249"/>
                    <a:pt x="104" y="251"/>
                  </a:cubicBezTo>
                  <a:cubicBezTo>
                    <a:pt x="76" y="254"/>
                    <a:pt x="53" y="228"/>
                    <a:pt x="40" y="203"/>
                  </a:cubicBezTo>
                  <a:cubicBezTo>
                    <a:pt x="16" y="158"/>
                    <a:pt x="2" y="108"/>
                    <a:pt x="0" y="57"/>
                  </a:cubicBezTo>
                  <a:cubicBezTo>
                    <a:pt x="0" y="53"/>
                    <a:pt x="0" y="48"/>
                    <a:pt x="1" y="44"/>
                  </a:cubicBezTo>
                  <a:cubicBezTo>
                    <a:pt x="3" y="41"/>
                    <a:pt x="7" y="37"/>
                    <a:pt x="10" y="35"/>
                  </a:cubicBezTo>
                  <a:cubicBezTo>
                    <a:pt x="46" y="9"/>
                    <a:pt x="148" y="-25"/>
                    <a:pt x="179" y="25"/>
                  </a:cubicBezTo>
                  <a:cubicBezTo>
                    <a:pt x="192" y="46"/>
                    <a:pt x="187" y="82"/>
                    <a:pt x="184" y="104"/>
                  </a:cubicBezTo>
                  <a:cubicBezTo>
                    <a:pt x="180" y="139"/>
                    <a:pt x="170" y="173"/>
                    <a:pt x="155" y="20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6" name="Google Shape;3196;p54"/>
            <p:cNvSpPr/>
            <p:nvPr/>
          </p:nvSpPr>
          <p:spPr>
            <a:xfrm>
              <a:off x="2137794" y="2496279"/>
              <a:ext cx="174003" cy="254104"/>
            </a:xfrm>
            <a:custGeom>
              <a:rect b="b" l="l" r="r" t="t"/>
              <a:pathLst>
                <a:path extrusionOk="0" h="847" w="580">
                  <a:moveTo>
                    <a:pt x="0" y="0"/>
                  </a:moveTo>
                  <a:cubicBezTo>
                    <a:pt x="60" y="121"/>
                    <a:pt x="179" y="200"/>
                    <a:pt x="277" y="293"/>
                  </a:cubicBezTo>
                  <a:cubicBezTo>
                    <a:pt x="431" y="440"/>
                    <a:pt x="538" y="635"/>
                    <a:pt x="580" y="844"/>
                  </a:cubicBezTo>
                  <a:cubicBezTo>
                    <a:pt x="516" y="858"/>
                    <a:pt x="452" y="827"/>
                    <a:pt x="396" y="793"/>
                  </a:cubicBezTo>
                  <a:cubicBezTo>
                    <a:pt x="238" y="696"/>
                    <a:pt x="121" y="538"/>
                    <a:pt x="67" y="362"/>
                  </a:cubicBezTo>
                  <a:cubicBezTo>
                    <a:pt x="30" y="244"/>
                    <a:pt x="10" y="122"/>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7" name="Google Shape;3197;p54"/>
            <p:cNvSpPr/>
            <p:nvPr/>
          </p:nvSpPr>
          <p:spPr>
            <a:xfrm>
              <a:off x="2167495" y="2552080"/>
              <a:ext cx="145802" cy="197103"/>
            </a:xfrm>
            <a:custGeom>
              <a:rect b="b" l="l" r="r" t="t"/>
              <a:pathLst>
                <a:path extrusionOk="0" h="657" w="486">
                  <a:moveTo>
                    <a:pt x="0" y="0"/>
                  </a:moveTo>
                  <a:cubicBezTo>
                    <a:pt x="47" y="50"/>
                    <a:pt x="94" y="100"/>
                    <a:pt x="140" y="150"/>
                  </a:cubicBezTo>
                  <a:cubicBezTo>
                    <a:pt x="163" y="175"/>
                    <a:pt x="185" y="201"/>
                    <a:pt x="208" y="226"/>
                  </a:cubicBezTo>
                  <a:cubicBezTo>
                    <a:pt x="230" y="252"/>
                    <a:pt x="253" y="278"/>
                    <a:pt x="275" y="304"/>
                  </a:cubicBezTo>
                  <a:cubicBezTo>
                    <a:pt x="319" y="357"/>
                    <a:pt x="360" y="412"/>
                    <a:pt x="396" y="471"/>
                  </a:cubicBezTo>
                  <a:cubicBezTo>
                    <a:pt x="433" y="529"/>
                    <a:pt x="465" y="591"/>
                    <a:pt x="486" y="657"/>
                  </a:cubicBezTo>
                  <a:cubicBezTo>
                    <a:pt x="446" y="601"/>
                    <a:pt x="407" y="546"/>
                    <a:pt x="365" y="493"/>
                  </a:cubicBezTo>
                  <a:cubicBezTo>
                    <a:pt x="323" y="439"/>
                    <a:pt x="280" y="388"/>
                    <a:pt x="237" y="335"/>
                  </a:cubicBezTo>
                  <a:lnTo>
                    <a:pt x="173" y="256"/>
                  </a:lnTo>
                  <a:cubicBezTo>
                    <a:pt x="152" y="229"/>
                    <a:pt x="130" y="202"/>
                    <a:pt x="110" y="174"/>
                  </a:cubicBezTo>
                  <a:cubicBezTo>
                    <a:pt x="70" y="119"/>
                    <a:pt x="31" y="62"/>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8" name="Google Shape;3198;p54"/>
            <p:cNvSpPr/>
            <p:nvPr/>
          </p:nvSpPr>
          <p:spPr>
            <a:xfrm>
              <a:off x="2361599" y="2458178"/>
              <a:ext cx="245404" cy="192003"/>
            </a:xfrm>
            <a:custGeom>
              <a:rect b="b" l="l" r="r" t="t"/>
              <a:pathLst>
                <a:path extrusionOk="0" h="640" w="818">
                  <a:moveTo>
                    <a:pt x="818" y="0"/>
                  </a:moveTo>
                  <a:cubicBezTo>
                    <a:pt x="723" y="96"/>
                    <a:pt x="585" y="133"/>
                    <a:pt x="463" y="190"/>
                  </a:cubicBezTo>
                  <a:cubicBezTo>
                    <a:pt x="271" y="281"/>
                    <a:pt x="107" y="433"/>
                    <a:pt x="0" y="617"/>
                  </a:cubicBezTo>
                  <a:cubicBezTo>
                    <a:pt x="58" y="650"/>
                    <a:pt x="128" y="642"/>
                    <a:pt x="192" y="627"/>
                  </a:cubicBezTo>
                  <a:cubicBezTo>
                    <a:pt x="372" y="585"/>
                    <a:pt x="533" y="472"/>
                    <a:pt x="640" y="322"/>
                  </a:cubicBezTo>
                  <a:cubicBezTo>
                    <a:pt x="712" y="223"/>
                    <a:pt x="770" y="113"/>
                    <a:pt x="818"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199" name="Google Shape;3199;p54"/>
            <p:cNvSpPr/>
            <p:nvPr/>
          </p:nvSpPr>
          <p:spPr>
            <a:xfrm>
              <a:off x="2360699" y="2501979"/>
              <a:ext cx="200403" cy="140702"/>
            </a:xfrm>
            <a:custGeom>
              <a:rect b="b" l="l" r="r" t="t"/>
              <a:pathLst>
                <a:path extrusionOk="0" h="469" w="668">
                  <a:moveTo>
                    <a:pt x="668" y="0"/>
                  </a:moveTo>
                  <a:cubicBezTo>
                    <a:pt x="619" y="48"/>
                    <a:pt x="565" y="90"/>
                    <a:pt x="509" y="130"/>
                  </a:cubicBezTo>
                  <a:cubicBezTo>
                    <a:pt x="481" y="150"/>
                    <a:pt x="452" y="168"/>
                    <a:pt x="424" y="187"/>
                  </a:cubicBezTo>
                  <a:lnTo>
                    <a:pt x="338" y="242"/>
                  </a:lnTo>
                  <a:cubicBezTo>
                    <a:pt x="280" y="278"/>
                    <a:pt x="222" y="314"/>
                    <a:pt x="167" y="351"/>
                  </a:cubicBezTo>
                  <a:cubicBezTo>
                    <a:pt x="110" y="388"/>
                    <a:pt x="55" y="427"/>
                    <a:pt x="0" y="469"/>
                  </a:cubicBezTo>
                  <a:cubicBezTo>
                    <a:pt x="40" y="413"/>
                    <a:pt x="90" y="364"/>
                    <a:pt x="144" y="320"/>
                  </a:cubicBezTo>
                  <a:cubicBezTo>
                    <a:pt x="197" y="276"/>
                    <a:pt x="254" y="237"/>
                    <a:pt x="312" y="200"/>
                  </a:cubicBezTo>
                  <a:cubicBezTo>
                    <a:pt x="341" y="183"/>
                    <a:pt x="370" y="165"/>
                    <a:pt x="400" y="148"/>
                  </a:cubicBezTo>
                  <a:cubicBezTo>
                    <a:pt x="430" y="131"/>
                    <a:pt x="459" y="114"/>
                    <a:pt x="488" y="98"/>
                  </a:cubicBezTo>
                  <a:cubicBezTo>
                    <a:pt x="548" y="64"/>
                    <a:pt x="607" y="32"/>
                    <a:pt x="66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0" name="Google Shape;3200;p54"/>
            <p:cNvSpPr/>
            <p:nvPr/>
          </p:nvSpPr>
          <p:spPr>
            <a:xfrm>
              <a:off x="2081393" y="2825385"/>
              <a:ext cx="286205" cy="677111"/>
            </a:xfrm>
            <a:custGeom>
              <a:rect b="b" l="l" r="r" t="t"/>
              <a:pathLst>
                <a:path extrusionOk="0" h="2257" w="954">
                  <a:moveTo>
                    <a:pt x="908" y="2257"/>
                  </a:moveTo>
                  <a:cubicBezTo>
                    <a:pt x="828" y="2063"/>
                    <a:pt x="774" y="1858"/>
                    <a:pt x="721" y="1660"/>
                  </a:cubicBezTo>
                  <a:cubicBezTo>
                    <a:pt x="695" y="1563"/>
                    <a:pt x="668" y="1462"/>
                    <a:pt x="638" y="1364"/>
                  </a:cubicBezTo>
                  <a:cubicBezTo>
                    <a:pt x="477" y="827"/>
                    <a:pt x="292" y="440"/>
                    <a:pt x="0" y="28"/>
                  </a:cubicBezTo>
                  <a:lnTo>
                    <a:pt x="40" y="0"/>
                  </a:lnTo>
                  <a:cubicBezTo>
                    <a:pt x="331" y="411"/>
                    <a:pt x="524" y="814"/>
                    <a:pt x="685" y="1350"/>
                  </a:cubicBezTo>
                  <a:cubicBezTo>
                    <a:pt x="715" y="1448"/>
                    <a:pt x="742" y="1550"/>
                    <a:pt x="768" y="1647"/>
                  </a:cubicBezTo>
                  <a:cubicBezTo>
                    <a:pt x="821" y="1844"/>
                    <a:pt x="875" y="2047"/>
                    <a:pt x="954" y="2238"/>
                  </a:cubicBezTo>
                  <a:lnTo>
                    <a:pt x="908" y="2257"/>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1" name="Google Shape;3201;p54"/>
            <p:cNvSpPr/>
            <p:nvPr/>
          </p:nvSpPr>
          <p:spPr>
            <a:xfrm>
              <a:off x="1873789" y="2955288"/>
              <a:ext cx="306605" cy="81301"/>
            </a:xfrm>
            <a:custGeom>
              <a:rect b="b" l="l" r="r" t="t"/>
              <a:pathLst>
                <a:path extrusionOk="0" h="271" w="1022">
                  <a:moveTo>
                    <a:pt x="0" y="48"/>
                  </a:moveTo>
                  <a:cubicBezTo>
                    <a:pt x="132" y="75"/>
                    <a:pt x="267" y="30"/>
                    <a:pt x="401" y="11"/>
                  </a:cubicBezTo>
                  <a:cubicBezTo>
                    <a:pt x="612" y="-20"/>
                    <a:pt x="832" y="16"/>
                    <a:pt x="1022" y="112"/>
                  </a:cubicBezTo>
                  <a:cubicBezTo>
                    <a:pt x="992" y="171"/>
                    <a:pt x="930" y="203"/>
                    <a:pt x="868" y="226"/>
                  </a:cubicBezTo>
                  <a:cubicBezTo>
                    <a:pt x="694" y="291"/>
                    <a:pt x="498" y="284"/>
                    <a:pt x="325" y="219"/>
                  </a:cubicBezTo>
                  <a:cubicBezTo>
                    <a:pt x="211" y="175"/>
                    <a:pt x="102" y="115"/>
                    <a:pt x="0" y="4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2" name="Google Shape;3202;p54"/>
            <p:cNvSpPr/>
            <p:nvPr/>
          </p:nvSpPr>
          <p:spPr>
            <a:xfrm>
              <a:off x="1935890" y="2971788"/>
              <a:ext cx="245104" cy="15900"/>
            </a:xfrm>
            <a:custGeom>
              <a:rect b="b" l="l" r="r" t="t"/>
              <a:pathLst>
                <a:path extrusionOk="0" h="53" w="817">
                  <a:moveTo>
                    <a:pt x="0" y="30"/>
                  </a:moveTo>
                  <a:cubicBezTo>
                    <a:pt x="69" y="23"/>
                    <a:pt x="136" y="18"/>
                    <a:pt x="204" y="12"/>
                  </a:cubicBezTo>
                  <a:cubicBezTo>
                    <a:pt x="238" y="9"/>
                    <a:pt x="272" y="8"/>
                    <a:pt x="306" y="6"/>
                  </a:cubicBezTo>
                  <a:cubicBezTo>
                    <a:pt x="340" y="4"/>
                    <a:pt x="374" y="2"/>
                    <a:pt x="409" y="1"/>
                  </a:cubicBezTo>
                  <a:cubicBezTo>
                    <a:pt x="477" y="-1"/>
                    <a:pt x="546" y="1"/>
                    <a:pt x="615" y="8"/>
                  </a:cubicBezTo>
                  <a:cubicBezTo>
                    <a:pt x="684" y="16"/>
                    <a:pt x="752" y="29"/>
                    <a:pt x="817" y="53"/>
                  </a:cubicBezTo>
                  <a:cubicBezTo>
                    <a:pt x="748" y="49"/>
                    <a:pt x="681" y="46"/>
                    <a:pt x="613" y="46"/>
                  </a:cubicBezTo>
                  <a:cubicBezTo>
                    <a:pt x="545" y="46"/>
                    <a:pt x="478" y="48"/>
                    <a:pt x="410" y="50"/>
                  </a:cubicBezTo>
                  <a:lnTo>
                    <a:pt x="308" y="52"/>
                  </a:lnTo>
                  <a:cubicBezTo>
                    <a:pt x="274" y="52"/>
                    <a:pt x="239" y="52"/>
                    <a:pt x="205" y="50"/>
                  </a:cubicBezTo>
                  <a:cubicBezTo>
                    <a:pt x="136" y="49"/>
                    <a:pt x="68" y="44"/>
                    <a:pt x="0" y="30"/>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3" name="Google Shape;3203;p54"/>
            <p:cNvSpPr/>
            <p:nvPr/>
          </p:nvSpPr>
          <p:spPr>
            <a:xfrm>
              <a:off x="2084093" y="2604581"/>
              <a:ext cx="59401" cy="213604"/>
            </a:xfrm>
            <a:custGeom>
              <a:rect b="b" l="l" r="r" t="t"/>
              <a:pathLst>
                <a:path extrusionOk="0" h="712" w="198">
                  <a:moveTo>
                    <a:pt x="152" y="409"/>
                  </a:moveTo>
                  <a:cubicBezTo>
                    <a:pt x="188" y="302"/>
                    <a:pt x="208" y="185"/>
                    <a:pt x="193" y="80"/>
                  </a:cubicBezTo>
                  <a:cubicBezTo>
                    <a:pt x="189" y="53"/>
                    <a:pt x="182" y="25"/>
                    <a:pt x="166" y="10"/>
                  </a:cubicBezTo>
                  <a:cubicBezTo>
                    <a:pt x="146" y="-7"/>
                    <a:pt x="116" y="-1"/>
                    <a:pt x="93" y="19"/>
                  </a:cubicBezTo>
                  <a:cubicBezTo>
                    <a:pt x="69" y="39"/>
                    <a:pt x="51" y="71"/>
                    <a:pt x="39" y="104"/>
                  </a:cubicBezTo>
                  <a:cubicBezTo>
                    <a:pt x="0" y="204"/>
                    <a:pt x="-1" y="314"/>
                    <a:pt x="0" y="419"/>
                  </a:cubicBezTo>
                  <a:cubicBezTo>
                    <a:pt x="0" y="467"/>
                    <a:pt x="20" y="712"/>
                    <a:pt x="20" y="712"/>
                  </a:cubicBezTo>
                  <a:cubicBezTo>
                    <a:pt x="20" y="712"/>
                    <a:pt x="131" y="469"/>
                    <a:pt x="152" y="40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4" name="Google Shape;3204;p54"/>
            <p:cNvSpPr/>
            <p:nvPr/>
          </p:nvSpPr>
          <p:spPr>
            <a:xfrm>
              <a:off x="1870489" y="2750084"/>
              <a:ext cx="210003" cy="84601"/>
            </a:xfrm>
            <a:custGeom>
              <a:rect b="b" l="l" r="r" t="t"/>
              <a:pathLst>
                <a:path extrusionOk="0" h="282" w="700">
                  <a:moveTo>
                    <a:pt x="427" y="76"/>
                  </a:moveTo>
                  <a:cubicBezTo>
                    <a:pt x="328" y="22"/>
                    <a:pt x="214" y="-11"/>
                    <a:pt x="101" y="4"/>
                  </a:cubicBezTo>
                  <a:cubicBezTo>
                    <a:pt x="54" y="9"/>
                    <a:pt x="3" y="27"/>
                    <a:pt x="0" y="94"/>
                  </a:cubicBezTo>
                  <a:cubicBezTo>
                    <a:pt x="2" y="149"/>
                    <a:pt x="39" y="187"/>
                    <a:pt x="80" y="213"/>
                  </a:cubicBezTo>
                  <a:cubicBezTo>
                    <a:pt x="172" y="271"/>
                    <a:pt x="285" y="277"/>
                    <a:pt x="393" y="282"/>
                  </a:cubicBezTo>
                  <a:cubicBezTo>
                    <a:pt x="442" y="284"/>
                    <a:pt x="700" y="269"/>
                    <a:pt x="700" y="269"/>
                  </a:cubicBezTo>
                  <a:cubicBezTo>
                    <a:pt x="700" y="269"/>
                    <a:pt x="483" y="108"/>
                    <a:pt x="427" y="7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5" name="Google Shape;3205;p54"/>
            <p:cNvSpPr/>
            <p:nvPr/>
          </p:nvSpPr>
          <p:spPr>
            <a:xfrm>
              <a:off x="1965891" y="2626482"/>
              <a:ext cx="117302" cy="195903"/>
            </a:xfrm>
            <a:custGeom>
              <a:rect b="b" l="l" r="r" t="t"/>
              <a:pathLst>
                <a:path extrusionOk="0" h="653" w="391">
                  <a:moveTo>
                    <a:pt x="343" y="322"/>
                  </a:moveTo>
                  <a:cubicBezTo>
                    <a:pt x="314" y="213"/>
                    <a:pt x="260" y="106"/>
                    <a:pt x="172" y="35"/>
                  </a:cubicBezTo>
                  <a:cubicBezTo>
                    <a:pt x="149" y="17"/>
                    <a:pt x="122" y="0"/>
                    <a:pt x="93" y="0"/>
                  </a:cubicBezTo>
                  <a:cubicBezTo>
                    <a:pt x="58" y="1"/>
                    <a:pt x="26" y="27"/>
                    <a:pt x="12" y="60"/>
                  </a:cubicBezTo>
                  <a:cubicBezTo>
                    <a:pt x="-2" y="92"/>
                    <a:pt x="-2" y="129"/>
                    <a:pt x="5" y="164"/>
                  </a:cubicBezTo>
                  <a:cubicBezTo>
                    <a:pt x="26" y="270"/>
                    <a:pt x="100" y="357"/>
                    <a:pt x="170" y="439"/>
                  </a:cubicBezTo>
                  <a:cubicBezTo>
                    <a:pt x="202" y="476"/>
                    <a:pt x="391" y="653"/>
                    <a:pt x="391" y="653"/>
                  </a:cubicBezTo>
                  <a:cubicBezTo>
                    <a:pt x="391" y="653"/>
                    <a:pt x="358" y="384"/>
                    <a:pt x="343" y="32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6" name="Google Shape;3206;p54"/>
            <p:cNvSpPr/>
            <p:nvPr/>
          </p:nvSpPr>
          <p:spPr>
            <a:xfrm>
              <a:off x="2027092" y="2600381"/>
              <a:ext cx="78601" cy="229804"/>
            </a:xfrm>
            <a:custGeom>
              <a:rect b="b" l="l" r="r" t="t"/>
              <a:pathLst>
                <a:path extrusionOk="0" h="766" w="262">
                  <a:moveTo>
                    <a:pt x="185" y="84"/>
                  </a:moveTo>
                  <a:cubicBezTo>
                    <a:pt x="164" y="44"/>
                    <a:pt x="131" y="0"/>
                    <a:pt x="86" y="0"/>
                  </a:cubicBezTo>
                  <a:cubicBezTo>
                    <a:pt x="50" y="1"/>
                    <a:pt x="21" y="31"/>
                    <a:pt x="9" y="64"/>
                  </a:cubicBezTo>
                  <a:cubicBezTo>
                    <a:pt x="-3" y="97"/>
                    <a:pt x="0" y="133"/>
                    <a:pt x="2" y="169"/>
                  </a:cubicBezTo>
                  <a:cubicBezTo>
                    <a:pt x="18" y="339"/>
                    <a:pt x="187" y="766"/>
                    <a:pt x="187" y="766"/>
                  </a:cubicBezTo>
                  <a:cubicBezTo>
                    <a:pt x="187" y="766"/>
                    <a:pt x="234" y="632"/>
                    <a:pt x="244" y="583"/>
                  </a:cubicBezTo>
                  <a:cubicBezTo>
                    <a:pt x="262" y="505"/>
                    <a:pt x="266" y="423"/>
                    <a:pt x="259" y="343"/>
                  </a:cubicBezTo>
                  <a:cubicBezTo>
                    <a:pt x="250" y="253"/>
                    <a:pt x="225" y="165"/>
                    <a:pt x="185" y="8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7" name="Google Shape;3207;p54"/>
            <p:cNvSpPr/>
            <p:nvPr/>
          </p:nvSpPr>
          <p:spPr>
            <a:xfrm>
              <a:off x="1908290" y="2685283"/>
              <a:ext cx="175803" cy="145802"/>
            </a:xfrm>
            <a:custGeom>
              <a:rect b="b" l="l" r="r" t="t"/>
              <a:pathLst>
                <a:path extrusionOk="0" h="486" w="586">
                  <a:moveTo>
                    <a:pt x="409" y="201"/>
                  </a:moveTo>
                  <a:cubicBezTo>
                    <a:pt x="339" y="113"/>
                    <a:pt x="246" y="38"/>
                    <a:pt x="137" y="8"/>
                  </a:cubicBezTo>
                  <a:cubicBezTo>
                    <a:pt x="109" y="0"/>
                    <a:pt x="78" y="-4"/>
                    <a:pt x="51" y="8"/>
                  </a:cubicBezTo>
                  <a:cubicBezTo>
                    <a:pt x="19" y="22"/>
                    <a:pt x="0" y="60"/>
                    <a:pt x="0" y="95"/>
                  </a:cubicBezTo>
                  <a:cubicBezTo>
                    <a:pt x="0" y="130"/>
                    <a:pt x="16" y="164"/>
                    <a:pt x="36" y="193"/>
                  </a:cubicBezTo>
                  <a:cubicBezTo>
                    <a:pt x="98" y="282"/>
                    <a:pt x="201" y="331"/>
                    <a:pt x="298" y="378"/>
                  </a:cubicBezTo>
                  <a:cubicBezTo>
                    <a:pt x="343" y="399"/>
                    <a:pt x="586" y="486"/>
                    <a:pt x="586" y="486"/>
                  </a:cubicBezTo>
                  <a:cubicBezTo>
                    <a:pt x="586" y="486"/>
                    <a:pt x="449" y="252"/>
                    <a:pt x="409" y="20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8" name="Google Shape;3208;p54"/>
            <p:cNvSpPr/>
            <p:nvPr/>
          </p:nvSpPr>
          <p:spPr>
            <a:xfrm>
              <a:off x="2083193" y="2633682"/>
              <a:ext cx="102902" cy="196503"/>
            </a:xfrm>
            <a:custGeom>
              <a:rect b="b" l="l" r="r" t="t"/>
              <a:pathLst>
                <a:path extrusionOk="0" h="655" w="343">
                  <a:moveTo>
                    <a:pt x="210" y="399"/>
                  </a:moveTo>
                  <a:cubicBezTo>
                    <a:pt x="274" y="306"/>
                    <a:pt x="326" y="199"/>
                    <a:pt x="340" y="94"/>
                  </a:cubicBezTo>
                  <a:cubicBezTo>
                    <a:pt x="344" y="67"/>
                    <a:pt x="345" y="38"/>
                    <a:pt x="334" y="20"/>
                  </a:cubicBezTo>
                  <a:cubicBezTo>
                    <a:pt x="319" y="-3"/>
                    <a:pt x="288" y="-5"/>
                    <a:pt x="260" y="8"/>
                  </a:cubicBezTo>
                  <a:cubicBezTo>
                    <a:pt x="232" y="21"/>
                    <a:pt x="207" y="47"/>
                    <a:pt x="186" y="74"/>
                  </a:cubicBezTo>
                  <a:cubicBezTo>
                    <a:pt x="121" y="160"/>
                    <a:pt x="90" y="266"/>
                    <a:pt x="61" y="367"/>
                  </a:cubicBezTo>
                  <a:cubicBezTo>
                    <a:pt x="48" y="413"/>
                    <a:pt x="0" y="655"/>
                    <a:pt x="0" y="655"/>
                  </a:cubicBezTo>
                  <a:cubicBezTo>
                    <a:pt x="0" y="655"/>
                    <a:pt x="173" y="451"/>
                    <a:pt x="210"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09" name="Google Shape;3209;p54"/>
            <p:cNvSpPr/>
            <p:nvPr/>
          </p:nvSpPr>
          <p:spPr>
            <a:xfrm>
              <a:off x="1867789" y="2812185"/>
              <a:ext cx="216304" cy="55501"/>
            </a:xfrm>
            <a:custGeom>
              <a:rect b="b" l="l" r="r" t="t"/>
              <a:pathLst>
                <a:path extrusionOk="0" h="185" w="721">
                  <a:moveTo>
                    <a:pt x="406" y="162"/>
                  </a:moveTo>
                  <a:cubicBezTo>
                    <a:pt x="296" y="186"/>
                    <a:pt x="177" y="194"/>
                    <a:pt x="74" y="169"/>
                  </a:cubicBezTo>
                  <a:cubicBezTo>
                    <a:pt x="48" y="162"/>
                    <a:pt x="21" y="152"/>
                    <a:pt x="8" y="134"/>
                  </a:cubicBezTo>
                  <a:cubicBezTo>
                    <a:pt x="-8" y="112"/>
                    <a:pt x="2" y="83"/>
                    <a:pt x="24" y="62"/>
                  </a:cubicBezTo>
                  <a:cubicBezTo>
                    <a:pt x="47" y="41"/>
                    <a:pt x="80" y="27"/>
                    <a:pt x="114" y="18"/>
                  </a:cubicBezTo>
                  <a:cubicBezTo>
                    <a:pt x="217" y="-10"/>
                    <a:pt x="327" y="1"/>
                    <a:pt x="432" y="12"/>
                  </a:cubicBezTo>
                  <a:cubicBezTo>
                    <a:pt x="479" y="17"/>
                    <a:pt x="721" y="63"/>
                    <a:pt x="721" y="63"/>
                  </a:cubicBezTo>
                  <a:cubicBezTo>
                    <a:pt x="721" y="63"/>
                    <a:pt x="468" y="147"/>
                    <a:pt x="406" y="162"/>
                  </a:cubicBezTo>
                  <a:close/>
                </a:path>
              </a:pathLst>
            </a:custGeom>
            <a:solidFill>
              <a:schemeClr val="accent1"/>
            </a:solidFill>
            <a:ln>
              <a:noFill/>
            </a:ln>
          </p:spPr>
          <p:txBody>
            <a:bodyPr anchorCtr="1" anchor="ctr" bIns="21600" lIns="90000" spcFirstLastPara="1" rIns="90000" wrap="square" tIns="21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0" name="Google Shape;3210;p54"/>
            <p:cNvSpPr/>
            <p:nvPr/>
          </p:nvSpPr>
          <p:spPr>
            <a:xfrm>
              <a:off x="1924490" y="2822085"/>
              <a:ext cx="164703" cy="19500"/>
            </a:xfrm>
            <a:custGeom>
              <a:rect b="b" l="l" r="r" t="t"/>
              <a:pathLst>
                <a:path extrusionOk="0" h="65" w="549">
                  <a:moveTo>
                    <a:pt x="549" y="38"/>
                  </a:moveTo>
                  <a:cubicBezTo>
                    <a:pt x="502" y="45"/>
                    <a:pt x="456" y="46"/>
                    <a:pt x="410" y="48"/>
                  </a:cubicBezTo>
                  <a:cubicBezTo>
                    <a:pt x="364" y="49"/>
                    <a:pt x="318" y="49"/>
                    <a:pt x="273" y="49"/>
                  </a:cubicBezTo>
                  <a:cubicBezTo>
                    <a:pt x="228" y="49"/>
                    <a:pt x="183" y="50"/>
                    <a:pt x="137" y="53"/>
                  </a:cubicBezTo>
                  <a:cubicBezTo>
                    <a:pt x="92" y="55"/>
                    <a:pt x="47" y="60"/>
                    <a:pt x="0" y="65"/>
                  </a:cubicBezTo>
                  <a:cubicBezTo>
                    <a:pt x="40" y="41"/>
                    <a:pt x="86" y="25"/>
                    <a:pt x="132" y="15"/>
                  </a:cubicBezTo>
                  <a:cubicBezTo>
                    <a:pt x="178" y="5"/>
                    <a:pt x="226" y="0"/>
                    <a:pt x="272" y="0"/>
                  </a:cubicBezTo>
                  <a:cubicBezTo>
                    <a:pt x="319" y="0"/>
                    <a:pt x="366" y="3"/>
                    <a:pt x="412" y="9"/>
                  </a:cubicBezTo>
                  <a:cubicBezTo>
                    <a:pt x="458" y="16"/>
                    <a:pt x="504" y="25"/>
                    <a:pt x="549" y="38"/>
                  </a:cubicBezTo>
                  <a:close/>
                </a:path>
              </a:pathLst>
            </a:custGeom>
            <a:solidFill>
              <a:schemeClr val="accen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1" name="Google Shape;3211;p54"/>
            <p:cNvSpPr/>
            <p:nvPr/>
          </p:nvSpPr>
          <p:spPr>
            <a:xfrm>
              <a:off x="2061893" y="2655882"/>
              <a:ext cx="23700" cy="175203"/>
            </a:xfrm>
            <a:custGeom>
              <a:rect b="b" l="l" r="r" t="t"/>
              <a:pathLst>
                <a:path extrusionOk="0" h="584" w="79">
                  <a:moveTo>
                    <a:pt x="6" y="0"/>
                  </a:moveTo>
                  <a:cubicBezTo>
                    <a:pt x="19" y="48"/>
                    <a:pt x="30" y="96"/>
                    <a:pt x="39" y="144"/>
                  </a:cubicBezTo>
                  <a:cubicBezTo>
                    <a:pt x="49" y="192"/>
                    <a:pt x="57" y="240"/>
                    <a:pt x="63" y="288"/>
                  </a:cubicBezTo>
                  <a:cubicBezTo>
                    <a:pt x="70" y="337"/>
                    <a:pt x="75" y="386"/>
                    <a:pt x="77" y="435"/>
                  </a:cubicBezTo>
                  <a:cubicBezTo>
                    <a:pt x="80" y="484"/>
                    <a:pt x="80" y="534"/>
                    <a:pt x="74" y="584"/>
                  </a:cubicBezTo>
                  <a:cubicBezTo>
                    <a:pt x="60" y="536"/>
                    <a:pt x="49" y="488"/>
                    <a:pt x="39" y="440"/>
                  </a:cubicBezTo>
                  <a:cubicBezTo>
                    <a:pt x="29" y="392"/>
                    <a:pt x="22" y="344"/>
                    <a:pt x="15" y="295"/>
                  </a:cubicBezTo>
                  <a:cubicBezTo>
                    <a:pt x="8" y="247"/>
                    <a:pt x="3" y="198"/>
                    <a:pt x="1" y="148"/>
                  </a:cubicBezTo>
                  <a:cubicBezTo>
                    <a:pt x="-1" y="99"/>
                    <a:pt x="0" y="50"/>
                    <a:pt x="6"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2" name="Google Shape;3212;p54"/>
            <p:cNvSpPr/>
            <p:nvPr/>
          </p:nvSpPr>
          <p:spPr>
            <a:xfrm>
              <a:off x="1955091" y="2730584"/>
              <a:ext cx="132602" cy="104102"/>
            </a:xfrm>
            <a:custGeom>
              <a:rect b="b" l="l" r="r" t="t"/>
              <a:pathLst>
                <a:path extrusionOk="0" h="347" w="442">
                  <a:moveTo>
                    <a:pt x="442" y="347"/>
                  </a:moveTo>
                  <a:cubicBezTo>
                    <a:pt x="402" y="321"/>
                    <a:pt x="365" y="291"/>
                    <a:pt x="329" y="262"/>
                  </a:cubicBezTo>
                  <a:lnTo>
                    <a:pt x="220" y="175"/>
                  </a:lnTo>
                  <a:cubicBezTo>
                    <a:pt x="184" y="145"/>
                    <a:pt x="148" y="116"/>
                    <a:pt x="111" y="87"/>
                  </a:cubicBezTo>
                  <a:lnTo>
                    <a:pt x="0" y="0"/>
                  </a:lnTo>
                  <a:cubicBezTo>
                    <a:pt x="47" y="11"/>
                    <a:pt x="91" y="32"/>
                    <a:pt x="132" y="55"/>
                  </a:cubicBezTo>
                  <a:cubicBezTo>
                    <a:pt x="174" y="79"/>
                    <a:pt x="214" y="106"/>
                    <a:pt x="251" y="137"/>
                  </a:cubicBezTo>
                  <a:cubicBezTo>
                    <a:pt x="287" y="167"/>
                    <a:pt x="322" y="200"/>
                    <a:pt x="355" y="235"/>
                  </a:cubicBezTo>
                  <a:cubicBezTo>
                    <a:pt x="386" y="270"/>
                    <a:pt x="417" y="307"/>
                    <a:pt x="442" y="3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3" name="Google Shape;3213;p54"/>
            <p:cNvSpPr/>
            <p:nvPr/>
          </p:nvSpPr>
          <p:spPr>
            <a:xfrm>
              <a:off x="2087693" y="2674183"/>
              <a:ext cx="69601" cy="153303"/>
            </a:xfrm>
            <a:custGeom>
              <a:rect b="b" l="l" r="r" t="t"/>
              <a:pathLst>
                <a:path extrusionOk="0" h="511" w="232">
                  <a:moveTo>
                    <a:pt x="232" y="0"/>
                  </a:moveTo>
                  <a:lnTo>
                    <a:pt x="183" y="132"/>
                  </a:lnTo>
                  <a:cubicBezTo>
                    <a:pt x="167" y="176"/>
                    <a:pt x="150" y="219"/>
                    <a:pt x="132" y="262"/>
                  </a:cubicBezTo>
                  <a:cubicBezTo>
                    <a:pt x="113" y="305"/>
                    <a:pt x="94" y="347"/>
                    <a:pt x="73" y="390"/>
                  </a:cubicBezTo>
                  <a:cubicBezTo>
                    <a:pt x="51" y="431"/>
                    <a:pt x="28" y="473"/>
                    <a:pt x="0" y="511"/>
                  </a:cubicBezTo>
                  <a:cubicBezTo>
                    <a:pt x="10" y="464"/>
                    <a:pt x="23" y="419"/>
                    <a:pt x="37" y="375"/>
                  </a:cubicBezTo>
                  <a:cubicBezTo>
                    <a:pt x="52" y="330"/>
                    <a:pt x="68" y="286"/>
                    <a:pt x="87" y="243"/>
                  </a:cubicBezTo>
                  <a:cubicBezTo>
                    <a:pt x="105" y="200"/>
                    <a:pt x="125" y="157"/>
                    <a:pt x="148" y="116"/>
                  </a:cubicBezTo>
                  <a:cubicBezTo>
                    <a:pt x="172" y="75"/>
                    <a:pt x="198" y="34"/>
                    <a:pt x="232"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4" name="Google Shape;3214;p54"/>
            <p:cNvSpPr/>
            <p:nvPr/>
          </p:nvSpPr>
          <p:spPr>
            <a:xfrm>
              <a:off x="2067293" y="2808585"/>
              <a:ext cx="47401" cy="54601"/>
            </a:xfrm>
            <a:custGeom>
              <a:rect b="b" l="l" r="r" t="t"/>
              <a:pathLst>
                <a:path extrusionOk="0" h="182" w="158">
                  <a:moveTo>
                    <a:pt x="158" y="126"/>
                  </a:moveTo>
                  <a:cubicBezTo>
                    <a:pt x="160" y="144"/>
                    <a:pt x="158" y="165"/>
                    <a:pt x="143" y="176"/>
                  </a:cubicBezTo>
                  <a:cubicBezTo>
                    <a:pt x="127" y="188"/>
                    <a:pt x="103" y="180"/>
                    <a:pt x="85" y="169"/>
                  </a:cubicBezTo>
                  <a:cubicBezTo>
                    <a:pt x="53" y="150"/>
                    <a:pt x="25" y="123"/>
                    <a:pt x="5" y="92"/>
                  </a:cubicBezTo>
                  <a:cubicBezTo>
                    <a:pt x="3" y="89"/>
                    <a:pt x="1" y="87"/>
                    <a:pt x="0" y="84"/>
                  </a:cubicBezTo>
                  <a:cubicBezTo>
                    <a:pt x="0" y="81"/>
                    <a:pt x="1" y="77"/>
                    <a:pt x="3" y="74"/>
                  </a:cubicBezTo>
                  <a:cubicBezTo>
                    <a:pt x="16" y="45"/>
                    <a:pt x="68" y="-15"/>
                    <a:pt x="106" y="4"/>
                  </a:cubicBezTo>
                  <a:cubicBezTo>
                    <a:pt x="122" y="13"/>
                    <a:pt x="132" y="37"/>
                    <a:pt x="139" y="52"/>
                  </a:cubicBezTo>
                  <a:cubicBezTo>
                    <a:pt x="149" y="76"/>
                    <a:pt x="156" y="101"/>
                    <a:pt x="158" y="126"/>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5" name="Google Shape;3215;p54"/>
            <p:cNvSpPr/>
            <p:nvPr/>
          </p:nvSpPr>
          <p:spPr>
            <a:xfrm>
              <a:off x="2589003" y="2691883"/>
              <a:ext cx="125402" cy="718812"/>
            </a:xfrm>
            <a:custGeom>
              <a:rect b="b" l="l" r="r" t="t"/>
              <a:pathLst>
                <a:path extrusionOk="0" h="2396" w="418">
                  <a:moveTo>
                    <a:pt x="418" y="2389"/>
                  </a:moveTo>
                  <a:lnTo>
                    <a:pt x="370" y="2396"/>
                  </a:lnTo>
                  <a:cubicBezTo>
                    <a:pt x="337" y="2190"/>
                    <a:pt x="331" y="1977"/>
                    <a:pt x="325" y="1772"/>
                  </a:cubicBezTo>
                  <a:cubicBezTo>
                    <a:pt x="322" y="1672"/>
                    <a:pt x="320" y="1568"/>
                    <a:pt x="313" y="1466"/>
                  </a:cubicBezTo>
                  <a:cubicBezTo>
                    <a:pt x="279" y="906"/>
                    <a:pt x="189" y="487"/>
                    <a:pt x="0" y="19"/>
                  </a:cubicBezTo>
                  <a:lnTo>
                    <a:pt x="45" y="0"/>
                  </a:lnTo>
                  <a:cubicBezTo>
                    <a:pt x="234" y="467"/>
                    <a:pt x="328" y="905"/>
                    <a:pt x="362" y="1463"/>
                  </a:cubicBezTo>
                  <a:cubicBezTo>
                    <a:pt x="368" y="1566"/>
                    <a:pt x="371" y="1670"/>
                    <a:pt x="374" y="1771"/>
                  </a:cubicBezTo>
                  <a:cubicBezTo>
                    <a:pt x="380" y="1975"/>
                    <a:pt x="386" y="2185"/>
                    <a:pt x="418" y="238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6" name="Google Shape;3216;p54"/>
            <p:cNvSpPr/>
            <p:nvPr/>
          </p:nvSpPr>
          <p:spPr>
            <a:xfrm>
              <a:off x="2600404" y="2510379"/>
              <a:ext cx="95102" cy="176403"/>
            </a:xfrm>
            <a:custGeom>
              <a:rect b="b" l="l" r="r" t="t"/>
              <a:pathLst>
                <a:path extrusionOk="0" h="588" w="317">
                  <a:moveTo>
                    <a:pt x="193" y="359"/>
                  </a:moveTo>
                  <a:cubicBezTo>
                    <a:pt x="252" y="276"/>
                    <a:pt x="300" y="180"/>
                    <a:pt x="314" y="85"/>
                  </a:cubicBezTo>
                  <a:cubicBezTo>
                    <a:pt x="318" y="61"/>
                    <a:pt x="319" y="35"/>
                    <a:pt x="309" y="18"/>
                  </a:cubicBezTo>
                  <a:cubicBezTo>
                    <a:pt x="296" y="-2"/>
                    <a:pt x="269" y="-5"/>
                    <a:pt x="243" y="7"/>
                  </a:cubicBezTo>
                  <a:cubicBezTo>
                    <a:pt x="217" y="18"/>
                    <a:pt x="194" y="41"/>
                    <a:pt x="175" y="66"/>
                  </a:cubicBezTo>
                  <a:cubicBezTo>
                    <a:pt x="115" y="142"/>
                    <a:pt x="86" y="238"/>
                    <a:pt x="59" y="329"/>
                  </a:cubicBezTo>
                  <a:cubicBezTo>
                    <a:pt x="47" y="370"/>
                    <a:pt x="0" y="588"/>
                    <a:pt x="0" y="588"/>
                  </a:cubicBezTo>
                  <a:cubicBezTo>
                    <a:pt x="0" y="588"/>
                    <a:pt x="160" y="406"/>
                    <a:pt x="193" y="35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7" name="Google Shape;3217;p54"/>
            <p:cNvSpPr/>
            <p:nvPr/>
          </p:nvSpPr>
          <p:spPr>
            <a:xfrm>
              <a:off x="2419800" y="2578781"/>
              <a:ext cx="169203" cy="116402"/>
            </a:xfrm>
            <a:custGeom>
              <a:rect b="b" l="l" r="r" t="t"/>
              <a:pathLst>
                <a:path extrusionOk="0" h="388" w="564">
                  <a:moveTo>
                    <a:pt x="378" y="150"/>
                  </a:moveTo>
                  <a:cubicBezTo>
                    <a:pt x="306" y="77"/>
                    <a:pt x="216" y="19"/>
                    <a:pt x="115" y="2"/>
                  </a:cubicBezTo>
                  <a:cubicBezTo>
                    <a:pt x="72" y="-4"/>
                    <a:pt x="24" y="-3"/>
                    <a:pt x="3" y="55"/>
                  </a:cubicBezTo>
                  <a:cubicBezTo>
                    <a:pt x="-9" y="102"/>
                    <a:pt x="13" y="145"/>
                    <a:pt x="43" y="178"/>
                  </a:cubicBezTo>
                  <a:cubicBezTo>
                    <a:pt x="107" y="252"/>
                    <a:pt x="203" y="287"/>
                    <a:pt x="295" y="319"/>
                  </a:cubicBezTo>
                  <a:cubicBezTo>
                    <a:pt x="337" y="334"/>
                    <a:pt x="564" y="388"/>
                    <a:pt x="564" y="388"/>
                  </a:cubicBezTo>
                  <a:cubicBezTo>
                    <a:pt x="564" y="388"/>
                    <a:pt x="418" y="191"/>
                    <a:pt x="378" y="1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8" name="Google Shape;3218;p54"/>
            <p:cNvSpPr/>
            <p:nvPr/>
          </p:nvSpPr>
          <p:spPr>
            <a:xfrm>
              <a:off x="2531102" y="2495079"/>
              <a:ext cx="75901" cy="193203"/>
            </a:xfrm>
            <a:custGeom>
              <a:rect b="b" l="l" r="r" t="t"/>
              <a:pathLst>
                <a:path extrusionOk="0" h="644" w="253">
                  <a:moveTo>
                    <a:pt x="252" y="346"/>
                  </a:moveTo>
                  <a:cubicBezTo>
                    <a:pt x="256" y="244"/>
                    <a:pt x="236" y="138"/>
                    <a:pt x="179" y="53"/>
                  </a:cubicBezTo>
                  <a:cubicBezTo>
                    <a:pt x="164" y="31"/>
                    <a:pt x="145" y="10"/>
                    <a:pt x="119" y="3"/>
                  </a:cubicBezTo>
                  <a:cubicBezTo>
                    <a:pt x="89" y="-6"/>
                    <a:pt x="55" y="8"/>
                    <a:pt x="34" y="33"/>
                  </a:cubicBezTo>
                  <a:cubicBezTo>
                    <a:pt x="13" y="58"/>
                    <a:pt x="4" y="90"/>
                    <a:pt x="1" y="122"/>
                  </a:cubicBezTo>
                  <a:cubicBezTo>
                    <a:pt x="-8" y="219"/>
                    <a:pt x="33" y="313"/>
                    <a:pt x="73" y="402"/>
                  </a:cubicBezTo>
                  <a:cubicBezTo>
                    <a:pt x="91" y="443"/>
                    <a:pt x="207" y="644"/>
                    <a:pt x="207" y="644"/>
                  </a:cubicBezTo>
                  <a:cubicBezTo>
                    <a:pt x="207" y="644"/>
                    <a:pt x="250" y="403"/>
                    <a:pt x="252" y="34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19" name="Google Shape;3219;p54"/>
            <p:cNvSpPr/>
            <p:nvPr/>
          </p:nvSpPr>
          <p:spPr>
            <a:xfrm>
              <a:off x="2586303" y="2487879"/>
              <a:ext cx="60601" cy="207303"/>
            </a:xfrm>
            <a:custGeom>
              <a:rect b="b" l="l" r="r" t="t"/>
              <a:pathLst>
                <a:path extrusionOk="0" h="691" w="202">
                  <a:moveTo>
                    <a:pt x="192" y="100"/>
                  </a:moveTo>
                  <a:cubicBezTo>
                    <a:pt x="185" y="60"/>
                    <a:pt x="168" y="14"/>
                    <a:pt x="128" y="3"/>
                  </a:cubicBezTo>
                  <a:cubicBezTo>
                    <a:pt x="98" y="-6"/>
                    <a:pt x="65" y="12"/>
                    <a:pt x="45" y="38"/>
                  </a:cubicBezTo>
                  <a:cubicBezTo>
                    <a:pt x="27" y="63"/>
                    <a:pt x="19" y="95"/>
                    <a:pt x="12" y="126"/>
                  </a:cubicBezTo>
                  <a:cubicBezTo>
                    <a:pt x="-19" y="278"/>
                    <a:pt x="18" y="691"/>
                    <a:pt x="18" y="691"/>
                  </a:cubicBezTo>
                  <a:cubicBezTo>
                    <a:pt x="18" y="691"/>
                    <a:pt x="92" y="587"/>
                    <a:pt x="114" y="548"/>
                  </a:cubicBezTo>
                  <a:cubicBezTo>
                    <a:pt x="150" y="484"/>
                    <a:pt x="175" y="415"/>
                    <a:pt x="189" y="343"/>
                  </a:cubicBezTo>
                  <a:cubicBezTo>
                    <a:pt x="204" y="264"/>
                    <a:pt x="206" y="181"/>
                    <a:pt x="192" y="10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0" name="Google Shape;3220;p54"/>
            <p:cNvSpPr/>
            <p:nvPr/>
          </p:nvSpPr>
          <p:spPr>
            <a:xfrm>
              <a:off x="2469001" y="2530180"/>
              <a:ext cx="123002" cy="165903"/>
            </a:xfrm>
            <a:custGeom>
              <a:rect b="b" l="l" r="r" t="t"/>
              <a:pathLst>
                <a:path extrusionOk="0" h="553" w="410">
                  <a:moveTo>
                    <a:pt x="331" y="261"/>
                  </a:moveTo>
                  <a:cubicBezTo>
                    <a:pt x="293" y="166"/>
                    <a:pt x="232" y="78"/>
                    <a:pt x="146" y="23"/>
                  </a:cubicBezTo>
                  <a:cubicBezTo>
                    <a:pt x="123" y="9"/>
                    <a:pt x="98" y="-3"/>
                    <a:pt x="71" y="1"/>
                  </a:cubicBezTo>
                  <a:cubicBezTo>
                    <a:pt x="39" y="5"/>
                    <a:pt x="14" y="32"/>
                    <a:pt x="5" y="63"/>
                  </a:cubicBezTo>
                  <a:cubicBezTo>
                    <a:pt x="-4" y="94"/>
                    <a:pt x="1" y="127"/>
                    <a:pt x="11" y="158"/>
                  </a:cubicBezTo>
                  <a:cubicBezTo>
                    <a:pt x="41" y="250"/>
                    <a:pt x="117" y="320"/>
                    <a:pt x="189" y="385"/>
                  </a:cubicBezTo>
                  <a:cubicBezTo>
                    <a:pt x="222" y="415"/>
                    <a:pt x="410" y="553"/>
                    <a:pt x="410" y="553"/>
                  </a:cubicBezTo>
                  <a:cubicBezTo>
                    <a:pt x="410" y="553"/>
                    <a:pt x="352" y="315"/>
                    <a:pt x="331" y="2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1" name="Google Shape;3221;p54"/>
            <p:cNvSpPr/>
            <p:nvPr/>
          </p:nvSpPr>
          <p:spPr>
            <a:xfrm>
              <a:off x="2591704" y="2547280"/>
              <a:ext cx="136202" cy="147902"/>
            </a:xfrm>
            <a:custGeom>
              <a:rect b="b" l="l" r="r" t="t"/>
              <a:pathLst>
                <a:path extrusionOk="0" h="493" w="454">
                  <a:moveTo>
                    <a:pt x="247" y="326"/>
                  </a:moveTo>
                  <a:cubicBezTo>
                    <a:pt x="327" y="262"/>
                    <a:pt x="399" y="184"/>
                    <a:pt x="439" y="96"/>
                  </a:cubicBezTo>
                  <a:cubicBezTo>
                    <a:pt x="449" y="74"/>
                    <a:pt x="458" y="49"/>
                    <a:pt x="453" y="30"/>
                  </a:cubicBezTo>
                  <a:cubicBezTo>
                    <a:pt x="446" y="7"/>
                    <a:pt x="420" y="-3"/>
                    <a:pt x="393" y="1"/>
                  </a:cubicBezTo>
                  <a:cubicBezTo>
                    <a:pt x="365" y="5"/>
                    <a:pt x="336" y="20"/>
                    <a:pt x="311" y="39"/>
                  </a:cubicBezTo>
                  <a:cubicBezTo>
                    <a:pt x="232" y="96"/>
                    <a:pt x="178" y="180"/>
                    <a:pt x="127" y="260"/>
                  </a:cubicBezTo>
                  <a:cubicBezTo>
                    <a:pt x="104" y="296"/>
                    <a:pt x="0" y="493"/>
                    <a:pt x="0" y="493"/>
                  </a:cubicBezTo>
                  <a:cubicBezTo>
                    <a:pt x="0" y="493"/>
                    <a:pt x="202" y="361"/>
                    <a:pt x="247" y="32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2" name="Google Shape;3222;p54"/>
            <p:cNvSpPr/>
            <p:nvPr/>
          </p:nvSpPr>
          <p:spPr>
            <a:xfrm>
              <a:off x="2400900" y="2637282"/>
              <a:ext cx="191103" cy="60301"/>
            </a:xfrm>
            <a:custGeom>
              <a:rect b="b" l="l" r="r" t="t"/>
              <a:pathLst>
                <a:path extrusionOk="0" h="201" w="637">
                  <a:moveTo>
                    <a:pt x="339" y="200"/>
                  </a:moveTo>
                  <a:cubicBezTo>
                    <a:pt x="237" y="193"/>
                    <a:pt x="133" y="169"/>
                    <a:pt x="50" y="120"/>
                  </a:cubicBezTo>
                  <a:cubicBezTo>
                    <a:pt x="29" y="107"/>
                    <a:pt x="8" y="92"/>
                    <a:pt x="2" y="73"/>
                  </a:cubicBezTo>
                  <a:cubicBezTo>
                    <a:pt x="-6" y="50"/>
                    <a:pt x="10" y="28"/>
                    <a:pt x="35" y="15"/>
                  </a:cubicBezTo>
                  <a:cubicBezTo>
                    <a:pt x="60" y="2"/>
                    <a:pt x="92" y="-1"/>
                    <a:pt x="124" y="0"/>
                  </a:cubicBezTo>
                  <a:cubicBezTo>
                    <a:pt x="220" y="2"/>
                    <a:pt x="313" y="40"/>
                    <a:pt x="400" y="77"/>
                  </a:cubicBezTo>
                  <a:cubicBezTo>
                    <a:pt x="440" y="94"/>
                    <a:pt x="637" y="196"/>
                    <a:pt x="637" y="196"/>
                  </a:cubicBezTo>
                  <a:cubicBezTo>
                    <a:pt x="637" y="196"/>
                    <a:pt x="396" y="204"/>
                    <a:pt x="339" y="200"/>
                  </a:cubicBezTo>
                  <a:close/>
                </a:path>
              </a:pathLst>
            </a:custGeom>
            <a:solidFill>
              <a:schemeClr val="lt2"/>
            </a:solidFill>
            <a:ln>
              <a:noFill/>
            </a:ln>
          </p:spPr>
          <p:txBody>
            <a:bodyPr anchorCtr="1" anchor="ctr" bIns="27350" lIns="90000" spcFirstLastPara="1" rIns="90000" wrap="square" tIns="27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3" name="Google Shape;3223;p54"/>
            <p:cNvSpPr/>
            <p:nvPr/>
          </p:nvSpPr>
          <p:spPr>
            <a:xfrm>
              <a:off x="2451301" y="2660382"/>
              <a:ext cx="144602" cy="39301"/>
            </a:xfrm>
            <a:custGeom>
              <a:rect b="b" l="l" r="r" t="t"/>
              <a:pathLst>
                <a:path extrusionOk="0" h="131" w="482">
                  <a:moveTo>
                    <a:pt x="482" y="131"/>
                  </a:moveTo>
                  <a:cubicBezTo>
                    <a:pt x="440" y="125"/>
                    <a:pt x="398" y="115"/>
                    <a:pt x="358" y="105"/>
                  </a:cubicBezTo>
                  <a:cubicBezTo>
                    <a:pt x="318" y="94"/>
                    <a:pt x="279" y="82"/>
                    <a:pt x="240" y="71"/>
                  </a:cubicBezTo>
                  <a:cubicBezTo>
                    <a:pt x="200" y="60"/>
                    <a:pt x="161" y="49"/>
                    <a:pt x="122" y="39"/>
                  </a:cubicBezTo>
                  <a:cubicBezTo>
                    <a:pt x="82" y="29"/>
                    <a:pt x="42" y="21"/>
                    <a:pt x="0" y="12"/>
                  </a:cubicBezTo>
                  <a:cubicBezTo>
                    <a:pt x="41" y="0"/>
                    <a:pt x="85" y="-2"/>
                    <a:pt x="128" y="1"/>
                  </a:cubicBezTo>
                  <a:cubicBezTo>
                    <a:pt x="170" y="4"/>
                    <a:pt x="213" y="12"/>
                    <a:pt x="253" y="24"/>
                  </a:cubicBezTo>
                  <a:cubicBezTo>
                    <a:pt x="294" y="36"/>
                    <a:pt x="333" y="51"/>
                    <a:pt x="371" y="68"/>
                  </a:cubicBezTo>
                  <a:cubicBezTo>
                    <a:pt x="409" y="87"/>
                    <a:pt x="446" y="107"/>
                    <a:pt x="482" y="131"/>
                  </a:cubicBezTo>
                  <a:close/>
                </a:path>
              </a:pathLst>
            </a:custGeom>
            <a:solidFill>
              <a:schemeClr val="accent2"/>
            </a:solidFill>
            <a:ln>
              <a:noFill/>
            </a:ln>
          </p:spPr>
          <p:txBody>
            <a:bodyPr anchorCtr="1" anchor="ctr" bIns="2150" lIns="90000" spcFirstLastPara="1" rIns="90000" wrap="square" tIns="2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4" name="Google Shape;3224;p54"/>
            <p:cNvSpPr/>
            <p:nvPr/>
          </p:nvSpPr>
          <p:spPr>
            <a:xfrm>
              <a:off x="2592004" y="2539480"/>
              <a:ext cx="27900" cy="156603"/>
            </a:xfrm>
            <a:custGeom>
              <a:rect b="b" l="l" r="r" t="t"/>
              <a:pathLst>
                <a:path extrusionOk="0" h="522" w="93">
                  <a:moveTo>
                    <a:pt x="93" y="0"/>
                  </a:moveTo>
                  <a:cubicBezTo>
                    <a:pt x="93" y="45"/>
                    <a:pt x="90" y="89"/>
                    <a:pt x="86" y="133"/>
                  </a:cubicBezTo>
                  <a:cubicBezTo>
                    <a:pt x="82" y="177"/>
                    <a:pt x="76" y="221"/>
                    <a:pt x="70" y="264"/>
                  </a:cubicBezTo>
                  <a:cubicBezTo>
                    <a:pt x="63" y="308"/>
                    <a:pt x="55" y="351"/>
                    <a:pt x="44" y="395"/>
                  </a:cubicBezTo>
                  <a:cubicBezTo>
                    <a:pt x="33" y="438"/>
                    <a:pt x="20" y="481"/>
                    <a:pt x="0" y="522"/>
                  </a:cubicBezTo>
                  <a:cubicBezTo>
                    <a:pt x="0" y="477"/>
                    <a:pt x="2" y="433"/>
                    <a:pt x="5" y="388"/>
                  </a:cubicBezTo>
                  <a:cubicBezTo>
                    <a:pt x="10" y="345"/>
                    <a:pt x="14" y="301"/>
                    <a:pt x="22" y="257"/>
                  </a:cubicBezTo>
                  <a:cubicBezTo>
                    <a:pt x="28" y="213"/>
                    <a:pt x="37" y="169"/>
                    <a:pt x="48" y="127"/>
                  </a:cubicBezTo>
                  <a:cubicBezTo>
                    <a:pt x="60" y="83"/>
                    <a:pt x="73" y="40"/>
                    <a:pt x="93"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5" name="Google Shape;3225;p54"/>
            <p:cNvSpPr/>
            <p:nvPr/>
          </p:nvSpPr>
          <p:spPr>
            <a:xfrm>
              <a:off x="2506502" y="2575781"/>
              <a:ext cx="87901" cy="124502"/>
            </a:xfrm>
            <a:custGeom>
              <a:rect b="b" l="l" r="r" t="t"/>
              <a:pathLst>
                <a:path extrusionOk="0" h="415" w="293">
                  <a:moveTo>
                    <a:pt x="293" y="415"/>
                  </a:moveTo>
                  <a:cubicBezTo>
                    <a:pt x="264" y="382"/>
                    <a:pt x="239" y="348"/>
                    <a:pt x="214" y="313"/>
                  </a:cubicBezTo>
                  <a:cubicBezTo>
                    <a:pt x="190" y="278"/>
                    <a:pt x="166" y="244"/>
                    <a:pt x="143" y="209"/>
                  </a:cubicBezTo>
                  <a:lnTo>
                    <a:pt x="72" y="105"/>
                  </a:lnTo>
                  <a:cubicBezTo>
                    <a:pt x="48" y="71"/>
                    <a:pt x="24" y="36"/>
                    <a:pt x="0" y="0"/>
                  </a:cubicBezTo>
                  <a:cubicBezTo>
                    <a:pt x="38" y="21"/>
                    <a:pt x="71" y="50"/>
                    <a:pt x="102" y="81"/>
                  </a:cubicBezTo>
                  <a:cubicBezTo>
                    <a:pt x="132" y="112"/>
                    <a:pt x="159" y="146"/>
                    <a:pt x="184" y="182"/>
                  </a:cubicBezTo>
                  <a:cubicBezTo>
                    <a:pt x="208" y="217"/>
                    <a:pt x="229" y="255"/>
                    <a:pt x="248" y="294"/>
                  </a:cubicBezTo>
                  <a:cubicBezTo>
                    <a:pt x="266" y="333"/>
                    <a:pt x="282" y="373"/>
                    <a:pt x="293" y="41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6" name="Google Shape;3226;p54"/>
            <p:cNvSpPr/>
            <p:nvPr/>
          </p:nvSpPr>
          <p:spPr>
            <a:xfrm>
              <a:off x="2595904" y="2579381"/>
              <a:ext cx="100202" cy="114602"/>
            </a:xfrm>
            <a:custGeom>
              <a:rect b="b" l="l" r="r" t="t"/>
              <a:pathLst>
                <a:path extrusionOk="0" h="382" w="334">
                  <a:moveTo>
                    <a:pt x="334" y="0"/>
                  </a:moveTo>
                  <a:cubicBezTo>
                    <a:pt x="309" y="36"/>
                    <a:pt x="284" y="69"/>
                    <a:pt x="259" y="103"/>
                  </a:cubicBezTo>
                  <a:cubicBezTo>
                    <a:pt x="233" y="137"/>
                    <a:pt x="208" y="170"/>
                    <a:pt x="181" y="202"/>
                  </a:cubicBezTo>
                  <a:cubicBezTo>
                    <a:pt x="154" y="235"/>
                    <a:pt x="126" y="266"/>
                    <a:pt x="97" y="297"/>
                  </a:cubicBezTo>
                  <a:cubicBezTo>
                    <a:pt x="67" y="327"/>
                    <a:pt x="36" y="357"/>
                    <a:pt x="0" y="382"/>
                  </a:cubicBezTo>
                  <a:cubicBezTo>
                    <a:pt x="21" y="344"/>
                    <a:pt x="43" y="308"/>
                    <a:pt x="67" y="273"/>
                  </a:cubicBezTo>
                  <a:cubicBezTo>
                    <a:pt x="91" y="238"/>
                    <a:pt x="116" y="204"/>
                    <a:pt x="143" y="171"/>
                  </a:cubicBezTo>
                  <a:cubicBezTo>
                    <a:pt x="170" y="139"/>
                    <a:pt x="199" y="107"/>
                    <a:pt x="230" y="78"/>
                  </a:cubicBezTo>
                  <a:cubicBezTo>
                    <a:pt x="262" y="48"/>
                    <a:pt x="295" y="20"/>
                    <a:pt x="33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7" name="Google Shape;3227;p54"/>
            <p:cNvSpPr/>
            <p:nvPr/>
          </p:nvSpPr>
          <p:spPr>
            <a:xfrm>
              <a:off x="2577003" y="2678983"/>
              <a:ext cx="38701" cy="50701"/>
            </a:xfrm>
            <a:custGeom>
              <a:rect b="b" l="l" r="r" t="t"/>
              <a:pathLst>
                <a:path extrusionOk="0" h="169" w="129">
                  <a:moveTo>
                    <a:pt x="125" y="129"/>
                  </a:moveTo>
                  <a:cubicBezTo>
                    <a:pt x="122" y="144"/>
                    <a:pt x="115" y="162"/>
                    <a:pt x="100" y="167"/>
                  </a:cubicBezTo>
                  <a:cubicBezTo>
                    <a:pt x="82" y="173"/>
                    <a:pt x="63" y="160"/>
                    <a:pt x="51" y="146"/>
                  </a:cubicBezTo>
                  <a:cubicBezTo>
                    <a:pt x="28" y="121"/>
                    <a:pt x="11" y="91"/>
                    <a:pt x="1" y="59"/>
                  </a:cubicBezTo>
                  <a:cubicBezTo>
                    <a:pt x="0" y="56"/>
                    <a:pt x="0" y="53"/>
                    <a:pt x="0" y="50"/>
                  </a:cubicBezTo>
                  <a:cubicBezTo>
                    <a:pt x="1" y="48"/>
                    <a:pt x="2" y="45"/>
                    <a:pt x="4" y="43"/>
                  </a:cubicBezTo>
                  <a:cubicBezTo>
                    <a:pt x="23" y="21"/>
                    <a:pt x="84" y="-18"/>
                    <a:pt x="111" y="9"/>
                  </a:cubicBezTo>
                  <a:cubicBezTo>
                    <a:pt x="123" y="21"/>
                    <a:pt x="125" y="45"/>
                    <a:pt x="127" y="60"/>
                  </a:cubicBezTo>
                  <a:cubicBezTo>
                    <a:pt x="131" y="82"/>
                    <a:pt x="130" y="106"/>
                    <a:pt x="125" y="129"/>
                  </a:cubicBezTo>
                  <a:close/>
                </a:path>
              </a:pathLst>
            </a:custGeom>
            <a:solidFill>
              <a:schemeClr val="dk2"/>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8" name="Google Shape;3228;p54"/>
            <p:cNvSpPr/>
            <p:nvPr/>
          </p:nvSpPr>
          <p:spPr>
            <a:xfrm>
              <a:off x="2395200" y="3058190"/>
              <a:ext cx="103202" cy="966616"/>
            </a:xfrm>
            <a:custGeom>
              <a:rect b="b" l="l" r="r" t="t"/>
              <a:pathLst>
                <a:path extrusionOk="0" h="3222" w="344">
                  <a:moveTo>
                    <a:pt x="96" y="3222"/>
                  </a:moveTo>
                  <a:cubicBezTo>
                    <a:pt x="314" y="2641"/>
                    <a:pt x="389" y="2104"/>
                    <a:pt x="318" y="1623"/>
                  </a:cubicBezTo>
                  <a:cubicBezTo>
                    <a:pt x="291" y="1439"/>
                    <a:pt x="241" y="1256"/>
                    <a:pt x="193" y="1080"/>
                  </a:cubicBezTo>
                  <a:cubicBezTo>
                    <a:pt x="166" y="984"/>
                    <a:pt x="140" y="884"/>
                    <a:pt x="116" y="786"/>
                  </a:cubicBezTo>
                  <a:cubicBezTo>
                    <a:pt x="49" y="500"/>
                    <a:pt x="7" y="277"/>
                    <a:pt x="78" y="10"/>
                  </a:cubicBezTo>
                  <a:lnTo>
                    <a:pt x="38" y="0"/>
                  </a:lnTo>
                  <a:cubicBezTo>
                    <a:pt x="-35" y="275"/>
                    <a:pt x="8" y="503"/>
                    <a:pt x="77" y="795"/>
                  </a:cubicBezTo>
                  <a:cubicBezTo>
                    <a:pt x="100" y="894"/>
                    <a:pt x="127" y="994"/>
                    <a:pt x="153" y="1091"/>
                  </a:cubicBezTo>
                  <a:cubicBezTo>
                    <a:pt x="201" y="1266"/>
                    <a:pt x="250" y="1447"/>
                    <a:pt x="277" y="1629"/>
                  </a:cubicBezTo>
                  <a:cubicBezTo>
                    <a:pt x="347" y="2103"/>
                    <a:pt x="273" y="2633"/>
                    <a:pt x="57" y="3207"/>
                  </a:cubicBezTo>
                  <a:lnTo>
                    <a:pt x="96" y="3222"/>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29" name="Google Shape;3229;p54"/>
            <p:cNvSpPr/>
            <p:nvPr/>
          </p:nvSpPr>
          <p:spPr>
            <a:xfrm>
              <a:off x="2234996" y="2864086"/>
              <a:ext cx="166503" cy="191103"/>
            </a:xfrm>
            <a:custGeom>
              <a:rect b="b" l="l" r="r" t="t"/>
              <a:pathLst>
                <a:path extrusionOk="0" h="637" w="555">
                  <a:moveTo>
                    <a:pt x="249" y="417"/>
                  </a:moveTo>
                  <a:cubicBezTo>
                    <a:pt x="151" y="334"/>
                    <a:pt x="63" y="231"/>
                    <a:pt x="16" y="120"/>
                  </a:cubicBezTo>
                  <a:cubicBezTo>
                    <a:pt x="4" y="91"/>
                    <a:pt x="-5" y="60"/>
                    <a:pt x="2" y="36"/>
                  </a:cubicBezTo>
                  <a:cubicBezTo>
                    <a:pt x="12" y="7"/>
                    <a:pt x="45" y="-5"/>
                    <a:pt x="80" y="1"/>
                  </a:cubicBezTo>
                  <a:cubicBezTo>
                    <a:pt x="114" y="7"/>
                    <a:pt x="149" y="28"/>
                    <a:pt x="181" y="53"/>
                  </a:cubicBezTo>
                  <a:cubicBezTo>
                    <a:pt x="277" y="128"/>
                    <a:pt x="342" y="236"/>
                    <a:pt x="403" y="339"/>
                  </a:cubicBezTo>
                  <a:cubicBezTo>
                    <a:pt x="431" y="385"/>
                    <a:pt x="555" y="637"/>
                    <a:pt x="555" y="637"/>
                  </a:cubicBezTo>
                  <a:cubicBezTo>
                    <a:pt x="555" y="637"/>
                    <a:pt x="304" y="464"/>
                    <a:pt x="249" y="4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0" name="Google Shape;3230;p54"/>
            <p:cNvSpPr/>
            <p:nvPr/>
          </p:nvSpPr>
          <p:spPr>
            <a:xfrm>
              <a:off x="2418000" y="2873686"/>
              <a:ext cx="180003" cy="188103"/>
            </a:xfrm>
            <a:custGeom>
              <a:rect b="b" l="l" r="r" t="t"/>
              <a:pathLst>
                <a:path extrusionOk="0" h="627" w="600">
                  <a:moveTo>
                    <a:pt x="155" y="279"/>
                  </a:moveTo>
                  <a:cubicBezTo>
                    <a:pt x="220" y="168"/>
                    <a:pt x="313" y="69"/>
                    <a:pt x="431" y="17"/>
                  </a:cubicBezTo>
                  <a:cubicBezTo>
                    <a:pt x="481" y="-4"/>
                    <a:pt x="540" y="-16"/>
                    <a:pt x="583" y="48"/>
                  </a:cubicBezTo>
                  <a:cubicBezTo>
                    <a:pt x="613" y="101"/>
                    <a:pt x="599" y="160"/>
                    <a:pt x="573" y="211"/>
                  </a:cubicBezTo>
                  <a:cubicBezTo>
                    <a:pt x="518" y="320"/>
                    <a:pt x="411" y="393"/>
                    <a:pt x="308" y="460"/>
                  </a:cubicBezTo>
                  <a:cubicBezTo>
                    <a:pt x="261" y="491"/>
                    <a:pt x="0" y="627"/>
                    <a:pt x="0" y="627"/>
                  </a:cubicBezTo>
                  <a:cubicBezTo>
                    <a:pt x="0" y="627"/>
                    <a:pt x="119" y="342"/>
                    <a:pt x="155" y="27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1" name="Google Shape;3231;p54"/>
            <p:cNvSpPr/>
            <p:nvPr/>
          </p:nvSpPr>
          <p:spPr>
            <a:xfrm>
              <a:off x="2357699" y="2807985"/>
              <a:ext cx="87601" cy="247204"/>
            </a:xfrm>
            <a:custGeom>
              <a:rect b="b" l="l" r="r" t="t"/>
              <a:pathLst>
                <a:path extrusionOk="0" h="824" w="292">
                  <a:moveTo>
                    <a:pt x="30" y="472"/>
                  </a:moveTo>
                  <a:cubicBezTo>
                    <a:pt x="-6" y="348"/>
                    <a:pt x="-14" y="213"/>
                    <a:pt x="30" y="92"/>
                  </a:cubicBezTo>
                  <a:cubicBezTo>
                    <a:pt x="41" y="61"/>
                    <a:pt x="58" y="29"/>
                    <a:pt x="86" y="12"/>
                  </a:cubicBezTo>
                  <a:cubicBezTo>
                    <a:pt x="121" y="-8"/>
                    <a:pt x="168" y="-1"/>
                    <a:pt x="201" y="23"/>
                  </a:cubicBezTo>
                  <a:cubicBezTo>
                    <a:pt x="233" y="46"/>
                    <a:pt x="254" y="83"/>
                    <a:pt x="268" y="121"/>
                  </a:cubicBezTo>
                  <a:cubicBezTo>
                    <a:pt x="309" y="236"/>
                    <a:pt x="288" y="364"/>
                    <a:pt x="267" y="485"/>
                  </a:cubicBezTo>
                  <a:cubicBezTo>
                    <a:pt x="257" y="541"/>
                    <a:pt x="177" y="824"/>
                    <a:pt x="177" y="824"/>
                  </a:cubicBezTo>
                  <a:cubicBezTo>
                    <a:pt x="177" y="824"/>
                    <a:pt x="51" y="542"/>
                    <a:pt x="30" y="47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2" name="Google Shape;3232;p54"/>
            <p:cNvSpPr/>
            <p:nvPr/>
          </p:nvSpPr>
          <p:spPr>
            <a:xfrm>
              <a:off x="2296198" y="2817585"/>
              <a:ext cx="118802" cy="245104"/>
            </a:xfrm>
            <a:custGeom>
              <a:rect b="b" l="l" r="r" t="t"/>
              <a:pathLst>
                <a:path extrusionOk="0" h="817" w="396">
                  <a:moveTo>
                    <a:pt x="1" y="149"/>
                  </a:moveTo>
                  <a:cubicBezTo>
                    <a:pt x="-3" y="97"/>
                    <a:pt x="3" y="36"/>
                    <a:pt x="49" y="10"/>
                  </a:cubicBezTo>
                  <a:cubicBezTo>
                    <a:pt x="83" y="-10"/>
                    <a:pt x="130" y="1"/>
                    <a:pt x="160" y="27"/>
                  </a:cubicBezTo>
                  <a:cubicBezTo>
                    <a:pt x="191" y="53"/>
                    <a:pt x="210" y="90"/>
                    <a:pt x="228" y="126"/>
                  </a:cubicBezTo>
                  <a:cubicBezTo>
                    <a:pt x="313" y="300"/>
                    <a:pt x="396" y="817"/>
                    <a:pt x="396" y="817"/>
                  </a:cubicBezTo>
                  <a:cubicBezTo>
                    <a:pt x="396" y="817"/>
                    <a:pt x="273" y="713"/>
                    <a:pt x="234" y="672"/>
                  </a:cubicBezTo>
                  <a:cubicBezTo>
                    <a:pt x="171" y="605"/>
                    <a:pt x="119" y="528"/>
                    <a:pt x="80" y="446"/>
                  </a:cubicBezTo>
                  <a:cubicBezTo>
                    <a:pt x="36" y="353"/>
                    <a:pt x="9" y="252"/>
                    <a:pt x="1" y="14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3" name="Google Shape;3233;p54"/>
            <p:cNvSpPr/>
            <p:nvPr/>
          </p:nvSpPr>
          <p:spPr>
            <a:xfrm>
              <a:off x="2414700" y="2830185"/>
              <a:ext cx="110102" cy="234004"/>
            </a:xfrm>
            <a:custGeom>
              <a:rect b="b" l="l" r="r" t="t"/>
              <a:pathLst>
                <a:path extrusionOk="0" h="780" w="367">
                  <a:moveTo>
                    <a:pt x="7" y="399"/>
                  </a:moveTo>
                  <a:cubicBezTo>
                    <a:pt x="24" y="271"/>
                    <a:pt x="71" y="144"/>
                    <a:pt x="160" y="50"/>
                  </a:cubicBezTo>
                  <a:cubicBezTo>
                    <a:pt x="183" y="26"/>
                    <a:pt x="211" y="4"/>
                    <a:pt x="244" y="0"/>
                  </a:cubicBezTo>
                  <a:cubicBezTo>
                    <a:pt x="284" y="-5"/>
                    <a:pt x="324" y="21"/>
                    <a:pt x="344" y="55"/>
                  </a:cubicBezTo>
                  <a:cubicBezTo>
                    <a:pt x="365" y="90"/>
                    <a:pt x="369" y="132"/>
                    <a:pt x="366" y="173"/>
                  </a:cubicBezTo>
                  <a:cubicBezTo>
                    <a:pt x="358" y="296"/>
                    <a:pt x="287" y="404"/>
                    <a:pt x="219" y="506"/>
                  </a:cubicBezTo>
                  <a:cubicBezTo>
                    <a:pt x="187" y="553"/>
                    <a:pt x="0" y="780"/>
                    <a:pt x="0" y="780"/>
                  </a:cubicBezTo>
                  <a:cubicBezTo>
                    <a:pt x="0" y="780"/>
                    <a:pt x="-2" y="471"/>
                    <a:pt x="7" y="399"/>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4" name="Google Shape;3234;p54"/>
            <p:cNvSpPr/>
            <p:nvPr/>
          </p:nvSpPr>
          <p:spPr>
            <a:xfrm>
              <a:off x="2206196" y="2918387"/>
              <a:ext cx="208803" cy="144302"/>
            </a:xfrm>
            <a:custGeom>
              <a:rect b="b" l="l" r="r" t="t"/>
              <a:pathLst>
                <a:path extrusionOk="0" h="481" w="696">
                  <a:moveTo>
                    <a:pt x="342" y="354"/>
                  </a:moveTo>
                  <a:cubicBezTo>
                    <a:pt x="225" y="300"/>
                    <a:pt x="112" y="226"/>
                    <a:pt x="36" y="132"/>
                  </a:cubicBezTo>
                  <a:cubicBezTo>
                    <a:pt x="17" y="107"/>
                    <a:pt x="-1" y="80"/>
                    <a:pt x="0" y="55"/>
                  </a:cubicBezTo>
                  <a:cubicBezTo>
                    <a:pt x="1" y="25"/>
                    <a:pt x="29" y="5"/>
                    <a:pt x="64" y="1"/>
                  </a:cubicBezTo>
                  <a:cubicBezTo>
                    <a:pt x="99" y="-3"/>
                    <a:pt x="139" y="7"/>
                    <a:pt x="176" y="22"/>
                  </a:cubicBezTo>
                  <a:cubicBezTo>
                    <a:pt x="290" y="68"/>
                    <a:pt x="382" y="154"/>
                    <a:pt x="469" y="236"/>
                  </a:cubicBezTo>
                  <a:cubicBezTo>
                    <a:pt x="508" y="273"/>
                    <a:pt x="696" y="481"/>
                    <a:pt x="696" y="481"/>
                  </a:cubicBezTo>
                  <a:cubicBezTo>
                    <a:pt x="696" y="481"/>
                    <a:pt x="408" y="383"/>
                    <a:pt x="342" y="35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5" name="Google Shape;3235;p54"/>
            <p:cNvSpPr/>
            <p:nvPr/>
          </p:nvSpPr>
          <p:spPr>
            <a:xfrm>
              <a:off x="2414700" y="2940888"/>
              <a:ext cx="221704" cy="123302"/>
            </a:xfrm>
            <a:custGeom>
              <a:rect b="b" l="l" r="r" t="t"/>
              <a:pathLst>
                <a:path extrusionOk="0" h="411" w="739">
                  <a:moveTo>
                    <a:pt x="366" y="323"/>
                  </a:moveTo>
                  <a:cubicBezTo>
                    <a:pt x="488" y="283"/>
                    <a:pt x="608" y="222"/>
                    <a:pt x="694" y="136"/>
                  </a:cubicBezTo>
                  <a:cubicBezTo>
                    <a:pt x="716" y="114"/>
                    <a:pt x="737" y="89"/>
                    <a:pt x="739" y="64"/>
                  </a:cubicBezTo>
                  <a:cubicBezTo>
                    <a:pt x="742" y="34"/>
                    <a:pt x="715" y="11"/>
                    <a:pt x="681" y="3"/>
                  </a:cubicBezTo>
                  <a:cubicBezTo>
                    <a:pt x="647" y="-5"/>
                    <a:pt x="606" y="1"/>
                    <a:pt x="567" y="12"/>
                  </a:cubicBezTo>
                  <a:cubicBezTo>
                    <a:pt x="449" y="45"/>
                    <a:pt x="349" y="120"/>
                    <a:pt x="253" y="192"/>
                  </a:cubicBezTo>
                  <a:cubicBezTo>
                    <a:pt x="210" y="225"/>
                    <a:pt x="0" y="411"/>
                    <a:pt x="0" y="411"/>
                  </a:cubicBezTo>
                  <a:cubicBezTo>
                    <a:pt x="0" y="411"/>
                    <a:pt x="297" y="345"/>
                    <a:pt x="366"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6" name="Google Shape;3236;p54"/>
            <p:cNvSpPr/>
            <p:nvPr/>
          </p:nvSpPr>
          <p:spPr>
            <a:xfrm>
              <a:off x="2411100" y="2981388"/>
              <a:ext cx="165903" cy="87901"/>
            </a:xfrm>
            <a:custGeom>
              <a:rect b="b" l="l" r="r" t="t"/>
              <a:pathLst>
                <a:path extrusionOk="0" h="293" w="553">
                  <a:moveTo>
                    <a:pt x="0" y="293"/>
                  </a:moveTo>
                  <a:cubicBezTo>
                    <a:pt x="48" y="270"/>
                    <a:pt x="94" y="244"/>
                    <a:pt x="139" y="217"/>
                  </a:cubicBezTo>
                  <a:cubicBezTo>
                    <a:pt x="161" y="204"/>
                    <a:pt x="183" y="190"/>
                    <a:pt x="206" y="177"/>
                  </a:cubicBezTo>
                  <a:cubicBezTo>
                    <a:pt x="217" y="170"/>
                    <a:pt x="228" y="163"/>
                    <a:pt x="239" y="156"/>
                  </a:cubicBezTo>
                  <a:lnTo>
                    <a:pt x="273" y="136"/>
                  </a:lnTo>
                  <a:cubicBezTo>
                    <a:pt x="318" y="110"/>
                    <a:pt x="363" y="85"/>
                    <a:pt x="409" y="62"/>
                  </a:cubicBezTo>
                  <a:cubicBezTo>
                    <a:pt x="456" y="39"/>
                    <a:pt x="503" y="19"/>
                    <a:pt x="553" y="0"/>
                  </a:cubicBezTo>
                  <a:cubicBezTo>
                    <a:pt x="499" y="2"/>
                    <a:pt x="447" y="15"/>
                    <a:pt x="397" y="33"/>
                  </a:cubicBezTo>
                  <a:cubicBezTo>
                    <a:pt x="346" y="51"/>
                    <a:pt x="298" y="74"/>
                    <a:pt x="252" y="101"/>
                  </a:cubicBezTo>
                  <a:cubicBezTo>
                    <a:pt x="230" y="115"/>
                    <a:pt x="207" y="129"/>
                    <a:pt x="185" y="144"/>
                  </a:cubicBezTo>
                  <a:cubicBezTo>
                    <a:pt x="163" y="159"/>
                    <a:pt x="142" y="174"/>
                    <a:pt x="121" y="191"/>
                  </a:cubicBezTo>
                  <a:cubicBezTo>
                    <a:pt x="79" y="222"/>
                    <a:pt x="39" y="256"/>
                    <a:pt x="0" y="29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7" name="Google Shape;3237;p54"/>
            <p:cNvSpPr/>
            <p:nvPr/>
          </p:nvSpPr>
          <p:spPr>
            <a:xfrm>
              <a:off x="2332198" y="2881186"/>
              <a:ext cx="82501" cy="183003"/>
            </a:xfrm>
            <a:custGeom>
              <a:rect b="b" l="l" r="r" t="t"/>
              <a:pathLst>
                <a:path extrusionOk="0" h="610" w="275">
                  <a:moveTo>
                    <a:pt x="0" y="0"/>
                  </a:moveTo>
                  <a:cubicBezTo>
                    <a:pt x="18" y="53"/>
                    <a:pt x="38" y="105"/>
                    <a:pt x="58" y="157"/>
                  </a:cubicBezTo>
                  <a:cubicBezTo>
                    <a:pt x="67" y="183"/>
                    <a:pt x="78" y="209"/>
                    <a:pt x="88" y="235"/>
                  </a:cubicBezTo>
                  <a:lnTo>
                    <a:pt x="120" y="312"/>
                  </a:lnTo>
                  <a:cubicBezTo>
                    <a:pt x="142" y="363"/>
                    <a:pt x="165" y="414"/>
                    <a:pt x="191" y="464"/>
                  </a:cubicBezTo>
                  <a:cubicBezTo>
                    <a:pt x="216" y="514"/>
                    <a:pt x="243" y="563"/>
                    <a:pt x="275" y="610"/>
                  </a:cubicBezTo>
                  <a:cubicBezTo>
                    <a:pt x="258" y="556"/>
                    <a:pt x="239" y="503"/>
                    <a:pt x="220" y="451"/>
                  </a:cubicBezTo>
                  <a:cubicBezTo>
                    <a:pt x="200" y="399"/>
                    <a:pt x="180" y="347"/>
                    <a:pt x="158" y="296"/>
                  </a:cubicBezTo>
                  <a:cubicBezTo>
                    <a:pt x="147" y="271"/>
                    <a:pt x="135" y="245"/>
                    <a:pt x="124" y="219"/>
                  </a:cubicBezTo>
                  <a:cubicBezTo>
                    <a:pt x="112" y="194"/>
                    <a:pt x="100" y="169"/>
                    <a:pt x="87" y="144"/>
                  </a:cubicBezTo>
                  <a:cubicBezTo>
                    <a:pt x="61" y="94"/>
                    <a:pt x="34" y="45"/>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8" name="Google Shape;3238;p54"/>
            <p:cNvSpPr/>
            <p:nvPr/>
          </p:nvSpPr>
          <p:spPr>
            <a:xfrm>
              <a:off x="2413200" y="2890487"/>
              <a:ext cx="68701" cy="179403"/>
            </a:xfrm>
            <a:custGeom>
              <a:rect b="b" l="l" r="r" t="t"/>
              <a:pathLst>
                <a:path extrusionOk="0" h="598" w="229">
                  <a:moveTo>
                    <a:pt x="0" y="598"/>
                  </a:moveTo>
                  <a:cubicBezTo>
                    <a:pt x="21" y="548"/>
                    <a:pt x="39" y="497"/>
                    <a:pt x="57" y="447"/>
                  </a:cubicBezTo>
                  <a:lnTo>
                    <a:pt x="83" y="372"/>
                  </a:lnTo>
                  <a:cubicBezTo>
                    <a:pt x="92" y="347"/>
                    <a:pt x="101" y="321"/>
                    <a:pt x="110" y="296"/>
                  </a:cubicBezTo>
                  <a:cubicBezTo>
                    <a:pt x="128" y="247"/>
                    <a:pt x="147" y="197"/>
                    <a:pt x="167" y="148"/>
                  </a:cubicBezTo>
                  <a:cubicBezTo>
                    <a:pt x="187" y="99"/>
                    <a:pt x="208" y="50"/>
                    <a:pt x="229" y="0"/>
                  </a:cubicBezTo>
                  <a:cubicBezTo>
                    <a:pt x="193" y="41"/>
                    <a:pt x="164" y="87"/>
                    <a:pt x="138" y="134"/>
                  </a:cubicBezTo>
                  <a:cubicBezTo>
                    <a:pt x="112" y="182"/>
                    <a:pt x="90" y="232"/>
                    <a:pt x="71" y="282"/>
                  </a:cubicBezTo>
                  <a:cubicBezTo>
                    <a:pt x="63" y="308"/>
                    <a:pt x="54" y="334"/>
                    <a:pt x="46" y="360"/>
                  </a:cubicBezTo>
                  <a:cubicBezTo>
                    <a:pt x="39" y="386"/>
                    <a:pt x="32" y="412"/>
                    <a:pt x="26" y="438"/>
                  </a:cubicBezTo>
                  <a:cubicBezTo>
                    <a:pt x="14" y="491"/>
                    <a:pt x="5" y="544"/>
                    <a:pt x="0" y="59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39" name="Google Shape;3239;p54"/>
            <p:cNvSpPr/>
            <p:nvPr/>
          </p:nvSpPr>
          <p:spPr>
            <a:xfrm>
              <a:off x="2251797" y="2953488"/>
              <a:ext cx="157503" cy="109202"/>
            </a:xfrm>
            <a:custGeom>
              <a:rect b="b" l="l" r="r" t="t"/>
              <a:pathLst>
                <a:path extrusionOk="0" h="364" w="525">
                  <a:moveTo>
                    <a:pt x="0" y="0"/>
                  </a:moveTo>
                  <a:cubicBezTo>
                    <a:pt x="43" y="32"/>
                    <a:pt x="85" y="64"/>
                    <a:pt x="127" y="96"/>
                  </a:cubicBezTo>
                  <a:lnTo>
                    <a:pt x="191" y="144"/>
                  </a:lnTo>
                  <a:lnTo>
                    <a:pt x="255" y="192"/>
                  </a:lnTo>
                  <a:cubicBezTo>
                    <a:pt x="298" y="223"/>
                    <a:pt x="341" y="254"/>
                    <a:pt x="386" y="283"/>
                  </a:cubicBezTo>
                  <a:cubicBezTo>
                    <a:pt x="430" y="312"/>
                    <a:pt x="476" y="341"/>
                    <a:pt x="525" y="364"/>
                  </a:cubicBezTo>
                  <a:cubicBezTo>
                    <a:pt x="486" y="327"/>
                    <a:pt x="446" y="291"/>
                    <a:pt x="405" y="258"/>
                  </a:cubicBezTo>
                  <a:cubicBezTo>
                    <a:pt x="364" y="223"/>
                    <a:pt x="322" y="190"/>
                    <a:pt x="279" y="158"/>
                  </a:cubicBezTo>
                  <a:cubicBezTo>
                    <a:pt x="236" y="128"/>
                    <a:pt x="192" y="97"/>
                    <a:pt x="146" y="70"/>
                  </a:cubicBezTo>
                  <a:cubicBezTo>
                    <a:pt x="99" y="42"/>
                    <a:pt x="51" y="17"/>
                    <a:pt x="0" y="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0" name="Google Shape;3240;p54"/>
            <p:cNvSpPr/>
            <p:nvPr/>
          </p:nvSpPr>
          <p:spPr>
            <a:xfrm>
              <a:off x="2385599" y="3045590"/>
              <a:ext cx="47401" cy="63601"/>
            </a:xfrm>
            <a:custGeom>
              <a:rect b="b" l="l" r="r" t="t"/>
              <a:pathLst>
                <a:path extrusionOk="0" h="212" w="158">
                  <a:moveTo>
                    <a:pt x="28" y="172"/>
                  </a:moveTo>
                  <a:cubicBezTo>
                    <a:pt x="37" y="190"/>
                    <a:pt x="50" y="209"/>
                    <a:pt x="71" y="211"/>
                  </a:cubicBezTo>
                  <a:cubicBezTo>
                    <a:pt x="94" y="214"/>
                    <a:pt x="113" y="192"/>
                    <a:pt x="124" y="171"/>
                  </a:cubicBezTo>
                  <a:cubicBezTo>
                    <a:pt x="144" y="133"/>
                    <a:pt x="156" y="91"/>
                    <a:pt x="158" y="49"/>
                  </a:cubicBezTo>
                  <a:cubicBezTo>
                    <a:pt x="158" y="45"/>
                    <a:pt x="158" y="41"/>
                    <a:pt x="157" y="38"/>
                  </a:cubicBezTo>
                  <a:cubicBezTo>
                    <a:pt x="155" y="35"/>
                    <a:pt x="152" y="32"/>
                    <a:pt x="149" y="30"/>
                  </a:cubicBezTo>
                  <a:cubicBezTo>
                    <a:pt x="120" y="8"/>
                    <a:pt x="33" y="-20"/>
                    <a:pt x="7" y="22"/>
                  </a:cubicBezTo>
                  <a:cubicBezTo>
                    <a:pt x="-4" y="39"/>
                    <a:pt x="1" y="69"/>
                    <a:pt x="3" y="88"/>
                  </a:cubicBezTo>
                  <a:cubicBezTo>
                    <a:pt x="7" y="117"/>
                    <a:pt x="15" y="146"/>
                    <a:pt x="28" y="172"/>
                  </a:cubicBezTo>
                  <a:close/>
                </a:path>
              </a:pathLst>
            </a:custGeom>
            <a:solidFill>
              <a:schemeClr val="dk2"/>
            </a:solidFill>
            <a:ln>
              <a:noFill/>
            </a:ln>
          </p:spPr>
          <p:txBody>
            <a:bodyPr anchorCtr="1" anchor="ctr" bIns="31300" lIns="90000" spcFirstLastPara="1" rIns="90000" wrap="square" tIns="31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1" name="Google Shape;3241;p54"/>
            <p:cNvSpPr/>
            <p:nvPr/>
          </p:nvSpPr>
          <p:spPr>
            <a:xfrm>
              <a:off x="2435100" y="3065990"/>
              <a:ext cx="145802" cy="213304"/>
            </a:xfrm>
            <a:custGeom>
              <a:rect b="b" l="l" r="r" t="t"/>
              <a:pathLst>
                <a:path extrusionOk="0" h="711" w="486">
                  <a:moveTo>
                    <a:pt x="486" y="0"/>
                  </a:moveTo>
                  <a:cubicBezTo>
                    <a:pt x="436" y="102"/>
                    <a:pt x="336" y="167"/>
                    <a:pt x="255" y="246"/>
                  </a:cubicBezTo>
                  <a:cubicBezTo>
                    <a:pt x="125" y="369"/>
                    <a:pt x="35" y="533"/>
                    <a:pt x="0" y="708"/>
                  </a:cubicBezTo>
                  <a:cubicBezTo>
                    <a:pt x="54" y="719"/>
                    <a:pt x="107" y="694"/>
                    <a:pt x="155" y="665"/>
                  </a:cubicBezTo>
                  <a:cubicBezTo>
                    <a:pt x="287" y="584"/>
                    <a:pt x="385" y="452"/>
                    <a:pt x="430" y="304"/>
                  </a:cubicBezTo>
                  <a:cubicBezTo>
                    <a:pt x="461" y="206"/>
                    <a:pt x="478" y="103"/>
                    <a:pt x="48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2" name="Google Shape;3242;p54"/>
            <p:cNvSpPr/>
            <p:nvPr/>
          </p:nvSpPr>
          <p:spPr>
            <a:xfrm>
              <a:off x="2433900" y="3112791"/>
              <a:ext cx="122102" cy="165303"/>
            </a:xfrm>
            <a:custGeom>
              <a:rect b="b" l="l" r="r" t="t"/>
              <a:pathLst>
                <a:path extrusionOk="0" h="551" w="407">
                  <a:moveTo>
                    <a:pt x="407" y="0"/>
                  </a:moveTo>
                  <a:cubicBezTo>
                    <a:pt x="368" y="42"/>
                    <a:pt x="329" y="84"/>
                    <a:pt x="290" y="126"/>
                  </a:cubicBezTo>
                  <a:cubicBezTo>
                    <a:pt x="271" y="147"/>
                    <a:pt x="252" y="168"/>
                    <a:pt x="233" y="190"/>
                  </a:cubicBezTo>
                  <a:cubicBezTo>
                    <a:pt x="214" y="211"/>
                    <a:pt x="196" y="233"/>
                    <a:pt x="177" y="255"/>
                  </a:cubicBezTo>
                  <a:cubicBezTo>
                    <a:pt x="141" y="299"/>
                    <a:pt x="106" y="346"/>
                    <a:pt x="75" y="395"/>
                  </a:cubicBezTo>
                  <a:cubicBezTo>
                    <a:pt x="45" y="444"/>
                    <a:pt x="18" y="496"/>
                    <a:pt x="0" y="551"/>
                  </a:cubicBezTo>
                  <a:cubicBezTo>
                    <a:pt x="33" y="503"/>
                    <a:pt x="67" y="458"/>
                    <a:pt x="102" y="413"/>
                  </a:cubicBezTo>
                  <a:cubicBezTo>
                    <a:pt x="136" y="369"/>
                    <a:pt x="172" y="326"/>
                    <a:pt x="209" y="281"/>
                  </a:cubicBezTo>
                  <a:lnTo>
                    <a:pt x="263" y="215"/>
                  </a:lnTo>
                  <a:cubicBezTo>
                    <a:pt x="280" y="192"/>
                    <a:pt x="298" y="170"/>
                    <a:pt x="315" y="147"/>
                  </a:cubicBezTo>
                  <a:cubicBezTo>
                    <a:pt x="349" y="100"/>
                    <a:pt x="382" y="52"/>
                    <a:pt x="407"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3" name="Google Shape;3243;p54"/>
            <p:cNvSpPr/>
            <p:nvPr/>
          </p:nvSpPr>
          <p:spPr>
            <a:xfrm>
              <a:off x="2187595" y="3034189"/>
              <a:ext cx="205803" cy="161103"/>
            </a:xfrm>
            <a:custGeom>
              <a:rect b="b" l="l" r="r" t="t"/>
              <a:pathLst>
                <a:path extrusionOk="0" h="537" w="686">
                  <a:moveTo>
                    <a:pt x="0" y="0"/>
                  </a:moveTo>
                  <a:cubicBezTo>
                    <a:pt x="80" y="80"/>
                    <a:pt x="195" y="111"/>
                    <a:pt x="298" y="160"/>
                  </a:cubicBezTo>
                  <a:cubicBezTo>
                    <a:pt x="459" y="236"/>
                    <a:pt x="597" y="363"/>
                    <a:pt x="686" y="517"/>
                  </a:cubicBezTo>
                  <a:cubicBezTo>
                    <a:pt x="638" y="545"/>
                    <a:pt x="579" y="538"/>
                    <a:pt x="525" y="525"/>
                  </a:cubicBezTo>
                  <a:cubicBezTo>
                    <a:pt x="374" y="491"/>
                    <a:pt x="240" y="396"/>
                    <a:pt x="149" y="270"/>
                  </a:cubicBezTo>
                  <a:cubicBezTo>
                    <a:pt x="89" y="187"/>
                    <a:pt x="40" y="94"/>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4" name="Google Shape;3244;p54"/>
            <p:cNvSpPr/>
            <p:nvPr/>
          </p:nvSpPr>
          <p:spPr>
            <a:xfrm>
              <a:off x="2225996" y="3070790"/>
              <a:ext cx="168303" cy="118202"/>
            </a:xfrm>
            <a:custGeom>
              <a:rect b="b" l="l" r="r" t="t"/>
              <a:pathLst>
                <a:path extrusionOk="0" h="394" w="561">
                  <a:moveTo>
                    <a:pt x="0" y="0"/>
                  </a:moveTo>
                  <a:cubicBezTo>
                    <a:pt x="41" y="41"/>
                    <a:pt x="87" y="76"/>
                    <a:pt x="134" y="109"/>
                  </a:cubicBezTo>
                  <a:cubicBezTo>
                    <a:pt x="158" y="126"/>
                    <a:pt x="182" y="142"/>
                    <a:pt x="206" y="157"/>
                  </a:cubicBezTo>
                  <a:lnTo>
                    <a:pt x="278" y="203"/>
                  </a:lnTo>
                  <a:cubicBezTo>
                    <a:pt x="326" y="234"/>
                    <a:pt x="374" y="263"/>
                    <a:pt x="421" y="294"/>
                  </a:cubicBezTo>
                  <a:cubicBezTo>
                    <a:pt x="468" y="326"/>
                    <a:pt x="514" y="359"/>
                    <a:pt x="561" y="394"/>
                  </a:cubicBezTo>
                  <a:cubicBezTo>
                    <a:pt x="527" y="347"/>
                    <a:pt x="485" y="306"/>
                    <a:pt x="440" y="269"/>
                  </a:cubicBezTo>
                  <a:cubicBezTo>
                    <a:pt x="395" y="232"/>
                    <a:pt x="348" y="199"/>
                    <a:pt x="299" y="169"/>
                  </a:cubicBezTo>
                  <a:cubicBezTo>
                    <a:pt x="275" y="154"/>
                    <a:pt x="250" y="139"/>
                    <a:pt x="225" y="124"/>
                  </a:cubicBezTo>
                  <a:cubicBezTo>
                    <a:pt x="201" y="110"/>
                    <a:pt x="176" y="96"/>
                    <a:pt x="151" y="82"/>
                  </a:cubicBezTo>
                  <a:cubicBezTo>
                    <a:pt x="101" y="54"/>
                    <a:pt x="51" y="27"/>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5" name="Google Shape;3245;p54"/>
            <p:cNvSpPr/>
            <p:nvPr/>
          </p:nvSpPr>
          <p:spPr>
            <a:xfrm>
              <a:off x="2829308" y="2836486"/>
              <a:ext cx="239704" cy="567309"/>
            </a:xfrm>
            <a:custGeom>
              <a:rect b="b" l="l" r="r" t="t"/>
              <a:pathLst>
                <a:path extrusionOk="0" h="1891" w="799">
                  <a:moveTo>
                    <a:pt x="38" y="1891"/>
                  </a:moveTo>
                  <a:cubicBezTo>
                    <a:pt x="105" y="1729"/>
                    <a:pt x="150" y="1557"/>
                    <a:pt x="195" y="1391"/>
                  </a:cubicBezTo>
                  <a:cubicBezTo>
                    <a:pt x="217" y="1310"/>
                    <a:pt x="239" y="1225"/>
                    <a:pt x="264" y="1143"/>
                  </a:cubicBezTo>
                  <a:cubicBezTo>
                    <a:pt x="399" y="693"/>
                    <a:pt x="555" y="368"/>
                    <a:pt x="799" y="24"/>
                  </a:cubicBezTo>
                  <a:lnTo>
                    <a:pt x="766" y="0"/>
                  </a:lnTo>
                  <a:cubicBezTo>
                    <a:pt x="521" y="344"/>
                    <a:pt x="360" y="683"/>
                    <a:pt x="225" y="1131"/>
                  </a:cubicBezTo>
                  <a:cubicBezTo>
                    <a:pt x="199" y="1214"/>
                    <a:pt x="177" y="1299"/>
                    <a:pt x="155" y="1380"/>
                  </a:cubicBezTo>
                  <a:cubicBezTo>
                    <a:pt x="111" y="1546"/>
                    <a:pt x="65" y="1716"/>
                    <a:pt x="0" y="1876"/>
                  </a:cubicBezTo>
                  <a:lnTo>
                    <a:pt x="38" y="189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6" name="Google Shape;3246;p54"/>
            <p:cNvSpPr/>
            <p:nvPr/>
          </p:nvSpPr>
          <p:spPr>
            <a:xfrm>
              <a:off x="2985912" y="2945388"/>
              <a:ext cx="257404" cy="68101"/>
            </a:xfrm>
            <a:custGeom>
              <a:rect b="b" l="l" r="r" t="t"/>
              <a:pathLst>
                <a:path extrusionOk="0" h="227" w="858">
                  <a:moveTo>
                    <a:pt x="858" y="39"/>
                  </a:moveTo>
                  <a:cubicBezTo>
                    <a:pt x="746" y="62"/>
                    <a:pt x="633" y="25"/>
                    <a:pt x="521" y="9"/>
                  </a:cubicBezTo>
                  <a:cubicBezTo>
                    <a:pt x="344" y="-17"/>
                    <a:pt x="160" y="13"/>
                    <a:pt x="0" y="94"/>
                  </a:cubicBezTo>
                  <a:cubicBezTo>
                    <a:pt x="25" y="143"/>
                    <a:pt x="78" y="169"/>
                    <a:pt x="130" y="189"/>
                  </a:cubicBezTo>
                  <a:cubicBezTo>
                    <a:pt x="275" y="243"/>
                    <a:pt x="440" y="238"/>
                    <a:pt x="584" y="183"/>
                  </a:cubicBezTo>
                  <a:cubicBezTo>
                    <a:pt x="680" y="146"/>
                    <a:pt x="772" y="96"/>
                    <a:pt x="858" y="39"/>
                  </a:cubicBezTo>
                  <a:close/>
                </a:path>
              </a:pathLst>
            </a:custGeom>
            <a:solidFill>
              <a:schemeClr val="dk2"/>
            </a:solidFill>
            <a:ln>
              <a:noFill/>
            </a:ln>
          </p:spPr>
          <p:txBody>
            <a:bodyPr anchorCtr="1" anchor="ctr" bIns="36700" lIns="90000" spcFirstLastPara="1" rIns="90000" wrap="square" tIns="36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7" name="Google Shape;3247;p54"/>
            <p:cNvSpPr/>
            <p:nvPr/>
          </p:nvSpPr>
          <p:spPr>
            <a:xfrm>
              <a:off x="2985612" y="2959188"/>
              <a:ext cx="205203" cy="13200"/>
            </a:xfrm>
            <a:custGeom>
              <a:rect b="b" l="l" r="r" t="t"/>
              <a:pathLst>
                <a:path extrusionOk="0" h="44" w="684">
                  <a:moveTo>
                    <a:pt x="684" y="25"/>
                  </a:moveTo>
                  <a:cubicBezTo>
                    <a:pt x="627" y="19"/>
                    <a:pt x="570" y="15"/>
                    <a:pt x="513" y="10"/>
                  </a:cubicBezTo>
                  <a:cubicBezTo>
                    <a:pt x="485" y="7"/>
                    <a:pt x="456" y="6"/>
                    <a:pt x="428" y="4"/>
                  </a:cubicBezTo>
                  <a:cubicBezTo>
                    <a:pt x="399" y="3"/>
                    <a:pt x="371" y="2"/>
                    <a:pt x="342" y="1"/>
                  </a:cubicBezTo>
                  <a:cubicBezTo>
                    <a:pt x="285" y="-1"/>
                    <a:pt x="227" y="1"/>
                    <a:pt x="169" y="6"/>
                  </a:cubicBezTo>
                  <a:cubicBezTo>
                    <a:pt x="111" y="13"/>
                    <a:pt x="54" y="24"/>
                    <a:pt x="0" y="44"/>
                  </a:cubicBezTo>
                  <a:cubicBezTo>
                    <a:pt x="58" y="41"/>
                    <a:pt x="114" y="39"/>
                    <a:pt x="171" y="39"/>
                  </a:cubicBezTo>
                  <a:cubicBezTo>
                    <a:pt x="227" y="38"/>
                    <a:pt x="284" y="40"/>
                    <a:pt x="341" y="41"/>
                  </a:cubicBezTo>
                  <a:lnTo>
                    <a:pt x="427" y="43"/>
                  </a:lnTo>
                  <a:cubicBezTo>
                    <a:pt x="455" y="43"/>
                    <a:pt x="484" y="43"/>
                    <a:pt x="513" y="42"/>
                  </a:cubicBezTo>
                  <a:cubicBezTo>
                    <a:pt x="570" y="40"/>
                    <a:pt x="628" y="36"/>
                    <a:pt x="684" y="25"/>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8" name="Google Shape;3248;p54"/>
            <p:cNvSpPr/>
            <p:nvPr/>
          </p:nvSpPr>
          <p:spPr>
            <a:xfrm>
              <a:off x="3016812" y="2651382"/>
              <a:ext cx="50101" cy="179103"/>
            </a:xfrm>
            <a:custGeom>
              <a:rect b="b" l="l" r="r" t="t"/>
              <a:pathLst>
                <a:path extrusionOk="0" h="597" w="167">
                  <a:moveTo>
                    <a:pt x="39" y="342"/>
                  </a:moveTo>
                  <a:cubicBezTo>
                    <a:pt x="9" y="252"/>
                    <a:pt x="-8" y="154"/>
                    <a:pt x="4" y="67"/>
                  </a:cubicBezTo>
                  <a:cubicBezTo>
                    <a:pt x="7" y="44"/>
                    <a:pt x="13" y="21"/>
                    <a:pt x="27" y="8"/>
                  </a:cubicBezTo>
                  <a:cubicBezTo>
                    <a:pt x="44" y="-6"/>
                    <a:pt x="70" y="-1"/>
                    <a:pt x="89" y="15"/>
                  </a:cubicBezTo>
                  <a:cubicBezTo>
                    <a:pt x="109" y="32"/>
                    <a:pt x="123" y="59"/>
                    <a:pt x="134" y="86"/>
                  </a:cubicBezTo>
                  <a:cubicBezTo>
                    <a:pt x="166" y="170"/>
                    <a:pt x="167" y="263"/>
                    <a:pt x="167" y="351"/>
                  </a:cubicBezTo>
                  <a:cubicBezTo>
                    <a:pt x="166" y="391"/>
                    <a:pt x="149" y="597"/>
                    <a:pt x="149" y="597"/>
                  </a:cubicBezTo>
                  <a:cubicBezTo>
                    <a:pt x="149" y="597"/>
                    <a:pt x="57" y="393"/>
                    <a:pt x="39" y="34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49" name="Google Shape;3249;p54"/>
            <p:cNvSpPr/>
            <p:nvPr/>
          </p:nvSpPr>
          <p:spPr>
            <a:xfrm>
              <a:off x="3069613" y="2773184"/>
              <a:ext cx="176103" cy="71101"/>
            </a:xfrm>
            <a:custGeom>
              <a:rect b="b" l="l" r="r" t="t"/>
              <a:pathLst>
                <a:path extrusionOk="0" h="237" w="587">
                  <a:moveTo>
                    <a:pt x="230" y="64"/>
                  </a:moveTo>
                  <a:cubicBezTo>
                    <a:pt x="313" y="19"/>
                    <a:pt x="409" y="-9"/>
                    <a:pt x="502" y="3"/>
                  </a:cubicBezTo>
                  <a:cubicBezTo>
                    <a:pt x="542" y="8"/>
                    <a:pt x="584" y="23"/>
                    <a:pt x="587" y="80"/>
                  </a:cubicBezTo>
                  <a:cubicBezTo>
                    <a:pt x="586" y="124"/>
                    <a:pt x="555" y="157"/>
                    <a:pt x="520" y="179"/>
                  </a:cubicBezTo>
                  <a:cubicBezTo>
                    <a:pt x="443" y="227"/>
                    <a:pt x="348" y="232"/>
                    <a:pt x="258" y="237"/>
                  </a:cubicBezTo>
                  <a:cubicBezTo>
                    <a:pt x="217" y="238"/>
                    <a:pt x="0" y="226"/>
                    <a:pt x="0" y="226"/>
                  </a:cubicBezTo>
                  <a:cubicBezTo>
                    <a:pt x="0" y="226"/>
                    <a:pt x="183" y="90"/>
                    <a:pt x="230" y="64"/>
                  </a:cubicBezTo>
                  <a:close/>
                </a:path>
              </a:pathLst>
            </a:custGeom>
            <a:solidFill>
              <a:schemeClr val="accent1"/>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0" name="Google Shape;3250;p54"/>
            <p:cNvSpPr/>
            <p:nvPr/>
          </p:nvSpPr>
          <p:spPr>
            <a:xfrm>
              <a:off x="3067513" y="2669682"/>
              <a:ext cx="98102" cy="164103"/>
            </a:xfrm>
            <a:custGeom>
              <a:rect b="b" l="l" r="r" t="t"/>
              <a:pathLst>
                <a:path extrusionOk="0" h="547" w="327">
                  <a:moveTo>
                    <a:pt x="40" y="270"/>
                  </a:moveTo>
                  <a:cubicBezTo>
                    <a:pt x="64" y="178"/>
                    <a:pt x="110" y="89"/>
                    <a:pt x="184" y="29"/>
                  </a:cubicBezTo>
                  <a:cubicBezTo>
                    <a:pt x="203" y="13"/>
                    <a:pt x="225" y="0"/>
                    <a:pt x="250" y="0"/>
                  </a:cubicBezTo>
                  <a:cubicBezTo>
                    <a:pt x="279" y="0"/>
                    <a:pt x="306" y="22"/>
                    <a:pt x="318" y="50"/>
                  </a:cubicBezTo>
                  <a:cubicBezTo>
                    <a:pt x="329" y="77"/>
                    <a:pt x="329" y="108"/>
                    <a:pt x="323" y="137"/>
                  </a:cubicBezTo>
                  <a:cubicBezTo>
                    <a:pt x="305" y="226"/>
                    <a:pt x="244" y="299"/>
                    <a:pt x="185" y="368"/>
                  </a:cubicBezTo>
                  <a:cubicBezTo>
                    <a:pt x="158" y="398"/>
                    <a:pt x="0" y="547"/>
                    <a:pt x="0" y="547"/>
                  </a:cubicBezTo>
                  <a:cubicBezTo>
                    <a:pt x="0" y="547"/>
                    <a:pt x="27" y="321"/>
                    <a:pt x="40" y="27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1" name="Google Shape;3251;p54"/>
            <p:cNvSpPr/>
            <p:nvPr/>
          </p:nvSpPr>
          <p:spPr>
            <a:xfrm>
              <a:off x="3048613" y="2647782"/>
              <a:ext cx="66001" cy="192603"/>
            </a:xfrm>
            <a:custGeom>
              <a:rect b="b" l="l" r="r" t="t"/>
              <a:pathLst>
                <a:path extrusionOk="0" h="642" w="220">
                  <a:moveTo>
                    <a:pt x="65" y="70"/>
                  </a:moveTo>
                  <a:cubicBezTo>
                    <a:pt x="82" y="36"/>
                    <a:pt x="110" y="-1"/>
                    <a:pt x="148" y="0"/>
                  </a:cubicBezTo>
                  <a:cubicBezTo>
                    <a:pt x="177" y="1"/>
                    <a:pt x="202" y="25"/>
                    <a:pt x="212" y="54"/>
                  </a:cubicBezTo>
                  <a:cubicBezTo>
                    <a:pt x="222" y="81"/>
                    <a:pt x="220" y="111"/>
                    <a:pt x="218" y="141"/>
                  </a:cubicBezTo>
                  <a:cubicBezTo>
                    <a:pt x="205" y="284"/>
                    <a:pt x="63" y="642"/>
                    <a:pt x="63" y="642"/>
                  </a:cubicBezTo>
                  <a:cubicBezTo>
                    <a:pt x="63" y="642"/>
                    <a:pt x="24" y="529"/>
                    <a:pt x="15" y="489"/>
                  </a:cubicBezTo>
                  <a:cubicBezTo>
                    <a:pt x="0" y="423"/>
                    <a:pt x="-4" y="355"/>
                    <a:pt x="3" y="287"/>
                  </a:cubicBezTo>
                  <a:cubicBezTo>
                    <a:pt x="11" y="212"/>
                    <a:pt x="31" y="138"/>
                    <a:pt x="65" y="7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2" name="Google Shape;3252;p54"/>
            <p:cNvSpPr/>
            <p:nvPr/>
          </p:nvSpPr>
          <p:spPr>
            <a:xfrm>
              <a:off x="3066613" y="2718883"/>
              <a:ext cx="147302" cy="122102"/>
            </a:xfrm>
            <a:custGeom>
              <a:rect b="b" l="l" r="r" t="t"/>
              <a:pathLst>
                <a:path extrusionOk="0" h="407" w="491">
                  <a:moveTo>
                    <a:pt x="149" y="169"/>
                  </a:moveTo>
                  <a:cubicBezTo>
                    <a:pt x="208" y="95"/>
                    <a:pt x="285" y="32"/>
                    <a:pt x="377" y="6"/>
                  </a:cubicBezTo>
                  <a:cubicBezTo>
                    <a:pt x="400" y="0"/>
                    <a:pt x="426" y="-3"/>
                    <a:pt x="449" y="6"/>
                  </a:cubicBezTo>
                  <a:cubicBezTo>
                    <a:pt x="476" y="19"/>
                    <a:pt x="491" y="50"/>
                    <a:pt x="491" y="80"/>
                  </a:cubicBezTo>
                  <a:cubicBezTo>
                    <a:pt x="491" y="109"/>
                    <a:pt x="478" y="137"/>
                    <a:pt x="461" y="162"/>
                  </a:cubicBezTo>
                  <a:cubicBezTo>
                    <a:pt x="409" y="236"/>
                    <a:pt x="324" y="278"/>
                    <a:pt x="242" y="317"/>
                  </a:cubicBezTo>
                  <a:cubicBezTo>
                    <a:pt x="205" y="335"/>
                    <a:pt x="0" y="407"/>
                    <a:pt x="0" y="407"/>
                  </a:cubicBezTo>
                  <a:cubicBezTo>
                    <a:pt x="0" y="407"/>
                    <a:pt x="116" y="211"/>
                    <a:pt x="149" y="16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3" name="Google Shape;3253;p54"/>
            <p:cNvSpPr/>
            <p:nvPr/>
          </p:nvSpPr>
          <p:spPr>
            <a:xfrm>
              <a:off x="2981111" y="2675683"/>
              <a:ext cx="86401" cy="164703"/>
            </a:xfrm>
            <a:custGeom>
              <a:rect b="b" l="l" r="r" t="t"/>
              <a:pathLst>
                <a:path extrusionOk="0" h="549" w="288">
                  <a:moveTo>
                    <a:pt x="112" y="335"/>
                  </a:moveTo>
                  <a:cubicBezTo>
                    <a:pt x="58" y="256"/>
                    <a:pt x="15" y="167"/>
                    <a:pt x="2" y="79"/>
                  </a:cubicBezTo>
                  <a:cubicBezTo>
                    <a:pt x="-1" y="56"/>
                    <a:pt x="-1" y="32"/>
                    <a:pt x="9" y="16"/>
                  </a:cubicBezTo>
                  <a:cubicBezTo>
                    <a:pt x="21" y="-2"/>
                    <a:pt x="46" y="-4"/>
                    <a:pt x="70" y="6"/>
                  </a:cubicBezTo>
                  <a:cubicBezTo>
                    <a:pt x="93" y="17"/>
                    <a:pt x="114" y="39"/>
                    <a:pt x="132" y="62"/>
                  </a:cubicBezTo>
                  <a:cubicBezTo>
                    <a:pt x="186" y="134"/>
                    <a:pt x="213" y="223"/>
                    <a:pt x="237" y="308"/>
                  </a:cubicBezTo>
                  <a:cubicBezTo>
                    <a:pt x="248" y="346"/>
                    <a:pt x="288" y="549"/>
                    <a:pt x="288" y="549"/>
                  </a:cubicBezTo>
                  <a:cubicBezTo>
                    <a:pt x="288" y="549"/>
                    <a:pt x="143" y="378"/>
                    <a:pt x="112" y="33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4" name="Google Shape;3254;p54"/>
            <p:cNvSpPr/>
            <p:nvPr/>
          </p:nvSpPr>
          <p:spPr>
            <a:xfrm>
              <a:off x="3066613" y="2825385"/>
              <a:ext cx="181203" cy="46201"/>
            </a:xfrm>
            <a:custGeom>
              <a:rect b="b" l="l" r="r" t="t"/>
              <a:pathLst>
                <a:path extrusionOk="0" h="154" w="604">
                  <a:moveTo>
                    <a:pt x="265" y="135"/>
                  </a:moveTo>
                  <a:cubicBezTo>
                    <a:pt x="357" y="156"/>
                    <a:pt x="457" y="163"/>
                    <a:pt x="543" y="141"/>
                  </a:cubicBezTo>
                  <a:cubicBezTo>
                    <a:pt x="565" y="136"/>
                    <a:pt x="588" y="127"/>
                    <a:pt x="598" y="112"/>
                  </a:cubicBezTo>
                  <a:cubicBezTo>
                    <a:pt x="611" y="94"/>
                    <a:pt x="603" y="69"/>
                    <a:pt x="584" y="52"/>
                  </a:cubicBezTo>
                  <a:cubicBezTo>
                    <a:pt x="566" y="34"/>
                    <a:pt x="538" y="22"/>
                    <a:pt x="509" y="15"/>
                  </a:cubicBezTo>
                  <a:cubicBezTo>
                    <a:pt x="423" y="-9"/>
                    <a:pt x="330" y="0"/>
                    <a:pt x="243" y="9"/>
                  </a:cubicBezTo>
                  <a:cubicBezTo>
                    <a:pt x="203" y="14"/>
                    <a:pt x="0" y="52"/>
                    <a:pt x="0" y="52"/>
                  </a:cubicBezTo>
                  <a:cubicBezTo>
                    <a:pt x="0" y="52"/>
                    <a:pt x="213" y="123"/>
                    <a:pt x="265" y="135"/>
                  </a:cubicBezTo>
                  <a:close/>
                </a:path>
              </a:pathLst>
            </a:custGeom>
            <a:solidFill>
              <a:schemeClr val="lt2"/>
            </a:solidFill>
            <a:ln>
              <a:noFill/>
            </a:ln>
          </p:spPr>
          <p:txBody>
            <a:bodyPr anchorCtr="1" anchor="ctr" bIns="10425" lIns="90000" spcFirstLastPara="1" rIns="90000" wrap="square" tIns="10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5" name="Google Shape;3255;p54"/>
            <p:cNvSpPr/>
            <p:nvPr/>
          </p:nvSpPr>
          <p:spPr>
            <a:xfrm>
              <a:off x="3062413" y="2833486"/>
              <a:ext cx="138002" cy="16500"/>
            </a:xfrm>
            <a:custGeom>
              <a:rect b="b" l="l" r="r" t="t"/>
              <a:pathLst>
                <a:path extrusionOk="0" h="55" w="460">
                  <a:moveTo>
                    <a:pt x="0" y="32"/>
                  </a:moveTo>
                  <a:cubicBezTo>
                    <a:pt x="39" y="38"/>
                    <a:pt x="78" y="39"/>
                    <a:pt x="117" y="40"/>
                  </a:cubicBezTo>
                  <a:cubicBezTo>
                    <a:pt x="155" y="41"/>
                    <a:pt x="194" y="41"/>
                    <a:pt x="232" y="41"/>
                  </a:cubicBezTo>
                  <a:cubicBezTo>
                    <a:pt x="270" y="41"/>
                    <a:pt x="307" y="42"/>
                    <a:pt x="345" y="44"/>
                  </a:cubicBezTo>
                  <a:cubicBezTo>
                    <a:pt x="383" y="47"/>
                    <a:pt x="421" y="51"/>
                    <a:pt x="460" y="55"/>
                  </a:cubicBezTo>
                  <a:cubicBezTo>
                    <a:pt x="426" y="35"/>
                    <a:pt x="388" y="22"/>
                    <a:pt x="350" y="13"/>
                  </a:cubicBezTo>
                  <a:cubicBezTo>
                    <a:pt x="311" y="4"/>
                    <a:pt x="271" y="1"/>
                    <a:pt x="232" y="0"/>
                  </a:cubicBezTo>
                  <a:cubicBezTo>
                    <a:pt x="193" y="0"/>
                    <a:pt x="153" y="3"/>
                    <a:pt x="115" y="8"/>
                  </a:cubicBezTo>
                  <a:cubicBezTo>
                    <a:pt x="76" y="14"/>
                    <a:pt x="38" y="21"/>
                    <a:pt x="0" y="32"/>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6" name="Google Shape;3256;p54"/>
            <p:cNvSpPr/>
            <p:nvPr/>
          </p:nvSpPr>
          <p:spPr>
            <a:xfrm>
              <a:off x="3065413" y="2694283"/>
              <a:ext cx="19800" cy="146702"/>
            </a:xfrm>
            <a:custGeom>
              <a:rect b="b" l="l" r="r" t="t"/>
              <a:pathLst>
                <a:path extrusionOk="0" h="489" w="66">
                  <a:moveTo>
                    <a:pt x="61" y="0"/>
                  </a:moveTo>
                  <a:cubicBezTo>
                    <a:pt x="50" y="40"/>
                    <a:pt x="41" y="80"/>
                    <a:pt x="34" y="120"/>
                  </a:cubicBezTo>
                  <a:cubicBezTo>
                    <a:pt x="25" y="161"/>
                    <a:pt x="19" y="201"/>
                    <a:pt x="13" y="242"/>
                  </a:cubicBezTo>
                  <a:cubicBezTo>
                    <a:pt x="8" y="283"/>
                    <a:pt x="4" y="323"/>
                    <a:pt x="1" y="364"/>
                  </a:cubicBezTo>
                  <a:cubicBezTo>
                    <a:pt x="-1" y="406"/>
                    <a:pt x="-1" y="447"/>
                    <a:pt x="4" y="489"/>
                  </a:cubicBezTo>
                  <a:cubicBezTo>
                    <a:pt x="16" y="449"/>
                    <a:pt x="25" y="409"/>
                    <a:pt x="33" y="369"/>
                  </a:cubicBezTo>
                  <a:cubicBezTo>
                    <a:pt x="42" y="328"/>
                    <a:pt x="48" y="288"/>
                    <a:pt x="54" y="248"/>
                  </a:cubicBezTo>
                  <a:cubicBezTo>
                    <a:pt x="59" y="206"/>
                    <a:pt x="64" y="166"/>
                    <a:pt x="65" y="124"/>
                  </a:cubicBezTo>
                  <a:cubicBezTo>
                    <a:pt x="67" y="83"/>
                    <a:pt x="67" y="42"/>
                    <a:pt x="61"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7" name="Google Shape;3257;p54"/>
            <p:cNvSpPr/>
            <p:nvPr/>
          </p:nvSpPr>
          <p:spPr>
            <a:xfrm>
              <a:off x="3063613" y="2756684"/>
              <a:ext cx="111302" cy="87601"/>
            </a:xfrm>
            <a:custGeom>
              <a:rect b="b" l="l" r="r" t="t"/>
              <a:pathLst>
                <a:path extrusionOk="0" h="292" w="371">
                  <a:moveTo>
                    <a:pt x="0" y="292"/>
                  </a:moveTo>
                  <a:cubicBezTo>
                    <a:pt x="34" y="270"/>
                    <a:pt x="65" y="245"/>
                    <a:pt x="96" y="221"/>
                  </a:cubicBezTo>
                  <a:lnTo>
                    <a:pt x="186" y="147"/>
                  </a:lnTo>
                  <a:cubicBezTo>
                    <a:pt x="217" y="122"/>
                    <a:pt x="247" y="98"/>
                    <a:pt x="278" y="74"/>
                  </a:cubicBezTo>
                  <a:lnTo>
                    <a:pt x="371" y="0"/>
                  </a:lnTo>
                  <a:cubicBezTo>
                    <a:pt x="331" y="10"/>
                    <a:pt x="295" y="27"/>
                    <a:pt x="259" y="47"/>
                  </a:cubicBezTo>
                  <a:cubicBezTo>
                    <a:pt x="225" y="67"/>
                    <a:pt x="192" y="90"/>
                    <a:pt x="161" y="115"/>
                  </a:cubicBezTo>
                  <a:cubicBezTo>
                    <a:pt x="130" y="140"/>
                    <a:pt x="101" y="168"/>
                    <a:pt x="74" y="197"/>
                  </a:cubicBezTo>
                  <a:cubicBezTo>
                    <a:pt x="47" y="226"/>
                    <a:pt x="22" y="258"/>
                    <a:pt x="0" y="29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8" name="Google Shape;3258;p54"/>
            <p:cNvSpPr/>
            <p:nvPr/>
          </p:nvSpPr>
          <p:spPr>
            <a:xfrm>
              <a:off x="3005412" y="2709583"/>
              <a:ext cx="58501" cy="128702"/>
            </a:xfrm>
            <a:custGeom>
              <a:rect b="b" l="l" r="r" t="t"/>
              <a:pathLst>
                <a:path extrusionOk="0" h="429" w="195">
                  <a:moveTo>
                    <a:pt x="0" y="0"/>
                  </a:moveTo>
                  <a:lnTo>
                    <a:pt x="41" y="111"/>
                  </a:lnTo>
                  <a:cubicBezTo>
                    <a:pt x="54" y="147"/>
                    <a:pt x="68" y="184"/>
                    <a:pt x="84" y="220"/>
                  </a:cubicBezTo>
                  <a:cubicBezTo>
                    <a:pt x="99" y="256"/>
                    <a:pt x="115" y="292"/>
                    <a:pt x="133" y="327"/>
                  </a:cubicBezTo>
                  <a:cubicBezTo>
                    <a:pt x="151" y="361"/>
                    <a:pt x="170" y="396"/>
                    <a:pt x="195" y="429"/>
                  </a:cubicBezTo>
                  <a:cubicBezTo>
                    <a:pt x="186" y="389"/>
                    <a:pt x="175" y="352"/>
                    <a:pt x="163" y="314"/>
                  </a:cubicBezTo>
                  <a:cubicBezTo>
                    <a:pt x="151" y="277"/>
                    <a:pt x="137" y="240"/>
                    <a:pt x="122" y="204"/>
                  </a:cubicBezTo>
                  <a:cubicBezTo>
                    <a:pt x="107" y="167"/>
                    <a:pt x="89" y="132"/>
                    <a:pt x="69" y="97"/>
                  </a:cubicBezTo>
                  <a:cubicBezTo>
                    <a:pt x="50" y="63"/>
                    <a:pt x="28" y="29"/>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59" name="Google Shape;3259;p54"/>
            <p:cNvSpPr/>
            <p:nvPr/>
          </p:nvSpPr>
          <p:spPr>
            <a:xfrm>
              <a:off x="3040813" y="2822385"/>
              <a:ext cx="39901" cy="45601"/>
            </a:xfrm>
            <a:custGeom>
              <a:rect b="b" l="l" r="r" t="t"/>
              <a:pathLst>
                <a:path extrusionOk="0" h="152" w="133">
                  <a:moveTo>
                    <a:pt x="1" y="106"/>
                  </a:moveTo>
                  <a:cubicBezTo>
                    <a:pt x="-1" y="121"/>
                    <a:pt x="1" y="138"/>
                    <a:pt x="13" y="147"/>
                  </a:cubicBezTo>
                  <a:cubicBezTo>
                    <a:pt x="27" y="157"/>
                    <a:pt x="47" y="150"/>
                    <a:pt x="62" y="142"/>
                  </a:cubicBezTo>
                  <a:cubicBezTo>
                    <a:pt x="89" y="125"/>
                    <a:pt x="112" y="103"/>
                    <a:pt x="129" y="77"/>
                  </a:cubicBezTo>
                  <a:cubicBezTo>
                    <a:pt x="131" y="75"/>
                    <a:pt x="133" y="72"/>
                    <a:pt x="133" y="69"/>
                  </a:cubicBezTo>
                  <a:cubicBezTo>
                    <a:pt x="133" y="67"/>
                    <a:pt x="132" y="64"/>
                    <a:pt x="131" y="62"/>
                  </a:cubicBezTo>
                  <a:cubicBezTo>
                    <a:pt x="121" y="37"/>
                    <a:pt x="77" y="-13"/>
                    <a:pt x="45" y="3"/>
                  </a:cubicBezTo>
                  <a:cubicBezTo>
                    <a:pt x="31" y="10"/>
                    <a:pt x="23" y="31"/>
                    <a:pt x="17" y="43"/>
                  </a:cubicBezTo>
                  <a:cubicBezTo>
                    <a:pt x="8" y="63"/>
                    <a:pt x="3" y="84"/>
                    <a:pt x="1" y="106"/>
                  </a:cubicBezTo>
                  <a:close/>
                </a:path>
              </a:pathLst>
            </a:custGeom>
            <a:solidFill>
              <a:schemeClr val="dk2"/>
            </a:solidFill>
            <a:ln>
              <a:noFill/>
            </a:ln>
          </p:spPr>
          <p:txBody>
            <a:bodyPr anchorCtr="1" anchor="ctr" bIns="9700" lIns="90000" spcFirstLastPara="1" rIns="90000" wrap="square" tIns="9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0" name="Google Shape;3260;p54"/>
            <p:cNvSpPr/>
            <p:nvPr/>
          </p:nvSpPr>
          <p:spPr>
            <a:xfrm>
              <a:off x="2838309" y="2999089"/>
              <a:ext cx="190503" cy="582010"/>
            </a:xfrm>
            <a:custGeom>
              <a:rect b="b" l="l" r="r" t="t"/>
              <a:pathLst>
                <a:path extrusionOk="0" h="1940" w="635">
                  <a:moveTo>
                    <a:pt x="596" y="1940"/>
                  </a:moveTo>
                  <a:lnTo>
                    <a:pt x="635" y="1928"/>
                  </a:lnTo>
                  <a:cubicBezTo>
                    <a:pt x="584" y="1760"/>
                    <a:pt x="511" y="1597"/>
                    <a:pt x="440" y="1441"/>
                  </a:cubicBezTo>
                  <a:cubicBezTo>
                    <a:pt x="405" y="1364"/>
                    <a:pt x="369" y="1284"/>
                    <a:pt x="336" y="1205"/>
                  </a:cubicBezTo>
                  <a:cubicBezTo>
                    <a:pt x="156" y="771"/>
                    <a:pt x="70" y="422"/>
                    <a:pt x="41" y="0"/>
                  </a:cubicBezTo>
                  <a:lnTo>
                    <a:pt x="0" y="3"/>
                  </a:lnTo>
                  <a:cubicBezTo>
                    <a:pt x="29" y="424"/>
                    <a:pt x="118" y="788"/>
                    <a:pt x="298" y="1221"/>
                  </a:cubicBezTo>
                  <a:cubicBezTo>
                    <a:pt x="331" y="1301"/>
                    <a:pt x="368" y="1381"/>
                    <a:pt x="402" y="1458"/>
                  </a:cubicBezTo>
                  <a:cubicBezTo>
                    <a:pt x="473" y="1613"/>
                    <a:pt x="546" y="1774"/>
                    <a:pt x="596" y="194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1" name="Google Shape;3261;p54"/>
            <p:cNvSpPr/>
            <p:nvPr/>
          </p:nvSpPr>
          <p:spPr>
            <a:xfrm>
              <a:off x="2705406" y="2890487"/>
              <a:ext cx="132302" cy="104702"/>
            </a:xfrm>
            <a:custGeom>
              <a:rect b="b" l="l" r="r" t="t"/>
              <a:pathLst>
                <a:path extrusionOk="0" h="349" w="441">
                  <a:moveTo>
                    <a:pt x="212" y="247"/>
                  </a:moveTo>
                  <a:cubicBezTo>
                    <a:pt x="137" y="206"/>
                    <a:pt x="66" y="151"/>
                    <a:pt x="20" y="86"/>
                  </a:cubicBezTo>
                  <a:cubicBezTo>
                    <a:pt x="9" y="68"/>
                    <a:pt x="-2" y="49"/>
                    <a:pt x="0" y="33"/>
                  </a:cubicBezTo>
                  <a:cubicBezTo>
                    <a:pt x="2" y="13"/>
                    <a:pt x="22" y="1"/>
                    <a:pt x="45" y="0"/>
                  </a:cubicBezTo>
                  <a:cubicBezTo>
                    <a:pt x="69" y="-1"/>
                    <a:pt x="95" y="8"/>
                    <a:pt x="118" y="19"/>
                  </a:cubicBezTo>
                  <a:cubicBezTo>
                    <a:pt x="191" y="55"/>
                    <a:pt x="249" y="116"/>
                    <a:pt x="302" y="175"/>
                  </a:cubicBezTo>
                  <a:cubicBezTo>
                    <a:pt x="327" y="201"/>
                    <a:pt x="441" y="349"/>
                    <a:pt x="441" y="349"/>
                  </a:cubicBezTo>
                  <a:cubicBezTo>
                    <a:pt x="441" y="349"/>
                    <a:pt x="255" y="270"/>
                    <a:pt x="212" y="247"/>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2" name="Google Shape;3262;p54"/>
            <p:cNvSpPr/>
            <p:nvPr/>
          </p:nvSpPr>
          <p:spPr>
            <a:xfrm>
              <a:off x="2849409" y="2853886"/>
              <a:ext cx="96902" cy="143402"/>
            </a:xfrm>
            <a:custGeom>
              <a:rect b="b" l="l" r="r" t="t"/>
              <a:pathLst>
                <a:path extrusionOk="0" h="478" w="323">
                  <a:moveTo>
                    <a:pt x="54" y="230"/>
                  </a:moveTo>
                  <a:cubicBezTo>
                    <a:pt x="81" y="149"/>
                    <a:pt x="128" y="71"/>
                    <a:pt x="198" y="22"/>
                  </a:cubicBezTo>
                  <a:cubicBezTo>
                    <a:pt x="227" y="2"/>
                    <a:pt x="264" y="-15"/>
                    <a:pt x="301" y="21"/>
                  </a:cubicBezTo>
                  <a:cubicBezTo>
                    <a:pt x="328" y="52"/>
                    <a:pt x="327" y="92"/>
                    <a:pt x="317" y="128"/>
                  </a:cubicBezTo>
                  <a:cubicBezTo>
                    <a:pt x="296" y="207"/>
                    <a:pt x="236" y="269"/>
                    <a:pt x="178" y="327"/>
                  </a:cubicBezTo>
                  <a:cubicBezTo>
                    <a:pt x="152" y="354"/>
                    <a:pt x="0" y="478"/>
                    <a:pt x="0" y="478"/>
                  </a:cubicBezTo>
                  <a:cubicBezTo>
                    <a:pt x="0" y="478"/>
                    <a:pt x="39" y="276"/>
                    <a:pt x="54" y="23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3" name="Google Shape;3263;p54"/>
            <p:cNvSpPr/>
            <p:nvPr/>
          </p:nvSpPr>
          <p:spPr>
            <a:xfrm>
              <a:off x="2784307" y="2834386"/>
              <a:ext cx="63301" cy="159303"/>
            </a:xfrm>
            <a:custGeom>
              <a:rect b="b" l="l" r="r" t="t"/>
              <a:pathLst>
                <a:path extrusionOk="0" h="531" w="211">
                  <a:moveTo>
                    <a:pt x="55" y="323"/>
                  </a:moveTo>
                  <a:cubicBezTo>
                    <a:pt x="15" y="247"/>
                    <a:pt x="-9" y="160"/>
                    <a:pt x="3" y="75"/>
                  </a:cubicBezTo>
                  <a:cubicBezTo>
                    <a:pt x="7" y="53"/>
                    <a:pt x="13" y="30"/>
                    <a:pt x="29" y="15"/>
                  </a:cubicBezTo>
                  <a:cubicBezTo>
                    <a:pt x="49" y="-3"/>
                    <a:pt x="80" y="-4"/>
                    <a:pt x="105" y="7"/>
                  </a:cubicBezTo>
                  <a:cubicBezTo>
                    <a:pt x="129" y="17"/>
                    <a:pt x="148" y="38"/>
                    <a:pt x="162" y="61"/>
                  </a:cubicBezTo>
                  <a:cubicBezTo>
                    <a:pt x="205" y="131"/>
                    <a:pt x="209" y="217"/>
                    <a:pt x="211" y="299"/>
                  </a:cubicBezTo>
                  <a:cubicBezTo>
                    <a:pt x="212" y="336"/>
                    <a:pt x="199" y="531"/>
                    <a:pt x="199" y="531"/>
                  </a:cubicBezTo>
                  <a:cubicBezTo>
                    <a:pt x="199" y="531"/>
                    <a:pt x="78" y="365"/>
                    <a:pt x="55" y="32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4" name="Google Shape;3264;p54"/>
            <p:cNvSpPr/>
            <p:nvPr/>
          </p:nvSpPr>
          <p:spPr>
            <a:xfrm>
              <a:off x="2741107" y="2850886"/>
              <a:ext cx="106502" cy="147302"/>
            </a:xfrm>
            <a:custGeom>
              <a:rect b="b" l="l" r="r" t="t"/>
              <a:pathLst>
                <a:path extrusionOk="0" h="491" w="355">
                  <a:moveTo>
                    <a:pt x="7" y="110"/>
                  </a:moveTo>
                  <a:cubicBezTo>
                    <a:pt x="-2" y="77"/>
                    <a:pt x="-7" y="36"/>
                    <a:pt x="19" y="13"/>
                  </a:cubicBezTo>
                  <a:cubicBezTo>
                    <a:pt x="39" y="-5"/>
                    <a:pt x="71" y="-4"/>
                    <a:pt x="94" y="9"/>
                  </a:cubicBezTo>
                  <a:cubicBezTo>
                    <a:pt x="118" y="21"/>
                    <a:pt x="136" y="43"/>
                    <a:pt x="152" y="64"/>
                  </a:cubicBezTo>
                  <a:cubicBezTo>
                    <a:pt x="231" y="166"/>
                    <a:pt x="355" y="491"/>
                    <a:pt x="355" y="491"/>
                  </a:cubicBezTo>
                  <a:cubicBezTo>
                    <a:pt x="355" y="491"/>
                    <a:pt x="261" y="440"/>
                    <a:pt x="230" y="419"/>
                  </a:cubicBezTo>
                  <a:cubicBezTo>
                    <a:pt x="180" y="384"/>
                    <a:pt x="136" y="341"/>
                    <a:pt x="99" y="292"/>
                  </a:cubicBezTo>
                  <a:cubicBezTo>
                    <a:pt x="58" y="237"/>
                    <a:pt x="26" y="176"/>
                    <a:pt x="7" y="11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5" name="Google Shape;3265;p54"/>
            <p:cNvSpPr/>
            <p:nvPr/>
          </p:nvSpPr>
          <p:spPr>
            <a:xfrm>
              <a:off x="2833208" y="2835886"/>
              <a:ext cx="61801" cy="163203"/>
            </a:xfrm>
            <a:custGeom>
              <a:rect b="b" l="l" r="r" t="t"/>
              <a:pathLst>
                <a:path extrusionOk="0" h="544" w="206">
                  <a:moveTo>
                    <a:pt x="1" y="295"/>
                  </a:moveTo>
                  <a:cubicBezTo>
                    <a:pt x="-5" y="210"/>
                    <a:pt x="8" y="121"/>
                    <a:pt x="53" y="47"/>
                  </a:cubicBezTo>
                  <a:cubicBezTo>
                    <a:pt x="65" y="29"/>
                    <a:pt x="80" y="10"/>
                    <a:pt x="101" y="3"/>
                  </a:cubicBezTo>
                  <a:cubicBezTo>
                    <a:pt x="126" y="-5"/>
                    <a:pt x="156" y="6"/>
                    <a:pt x="174" y="26"/>
                  </a:cubicBezTo>
                  <a:cubicBezTo>
                    <a:pt x="192" y="45"/>
                    <a:pt x="201" y="73"/>
                    <a:pt x="204" y="99"/>
                  </a:cubicBezTo>
                  <a:cubicBezTo>
                    <a:pt x="215" y="180"/>
                    <a:pt x="184" y="260"/>
                    <a:pt x="153" y="336"/>
                  </a:cubicBezTo>
                  <a:cubicBezTo>
                    <a:pt x="140" y="371"/>
                    <a:pt x="48" y="544"/>
                    <a:pt x="48" y="544"/>
                  </a:cubicBezTo>
                  <a:cubicBezTo>
                    <a:pt x="48" y="544"/>
                    <a:pt x="5" y="343"/>
                    <a:pt x="1" y="29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6" name="Google Shape;3266;p54"/>
            <p:cNvSpPr/>
            <p:nvPr/>
          </p:nvSpPr>
          <p:spPr>
            <a:xfrm>
              <a:off x="2694306" y="2928587"/>
              <a:ext cx="153303" cy="69601"/>
            </a:xfrm>
            <a:custGeom>
              <a:rect b="b" l="l" r="r" t="t"/>
              <a:pathLst>
                <a:path extrusionOk="0" h="232" w="511">
                  <a:moveTo>
                    <a:pt x="263" y="197"/>
                  </a:moveTo>
                  <a:cubicBezTo>
                    <a:pt x="180" y="178"/>
                    <a:pt x="96" y="145"/>
                    <a:pt x="34" y="94"/>
                  </a:cubicBezTo>
                  <a:cubicBezTo>
                    <a:pt x="18" y="81"/>
                    <a:pt x="3" y="66"/>
                    <a:pt x="0" y="49"/>
                  </a:cubicBezTo>
                  <a:cubicBezTo>
                    <a:pt x="-3" y="30"/>
                    <a:pt x="12" y="12"/>
                    <a:pt x="35" y="5"/>
                  </a:cubicBezTo>
                  <a:cubicBezTo>
                    <a:pt x="57" y="-2"/>
                    <a:pt x="84" y="-1"/>
                    <a:pt x="111" y="4"/>
                  </a:cubicBezTo>
                  <a:cubicBezTo>
                    <a:pt x="190" y="18"/>
                    <a:pt x="262" y="61"/>
                    <a:pt x="330" y="103"/>
                  </a:cubicBezTo>
                  <a:cubicBezTo>
                    <a:pt x="360" y="122"/>
                    <a:pt x="511" y="232"/>
                    <a:pt x="511" y="232"/>
                  </a:cubicBezTo>
                  <a:cubicBezTo>
                    <a:pt x="511" y="232"/>
                    <a:pt x="310" y="208"/>
                    <a:pt x="263" y="197"/>
                  </a:cubicBezTo>
                  <a:close/>
                </a:path>
              </a:pathLst>
            </a:custGeom>
            <a:solidFill>
              <a:schemeClr val="lt2"/>
            </a:solidFill>
            <a:ln>
              <a:noFill/>
            </a:ln>
          </p:spPr>
          <p:txBody>
            <a:bodyPr anchorCtr="1" anchor="ctr" bIns="38500" lIns="90000" spcFirstLastPara="1" rIns="90000" wrap="square" tIns="38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7" name="Google Shape;3267;p54"/>
            <p:cNvSpPr/>
            <p:nvPr/>
          </p:nvSpPr>
          <p:spPr>
            <a:xfrm>
              <a:off x="2847609" y="2891687"/>
              <a:ext cx="130502" cy="107402"/>
            </a:xfrm>
            <a:custGeom>
              <a:rect b="b" l="l" r="r" t="t"/>
              <a:pathLst>
                <a:path extrusionOk="0" h="358" w="435">
                  <a:moveTo>
                    <a:pt x="227" y="251"/>
                  </a:moveTo>
                  <a:cubicBezTo>
                    <a:pt x="301" y="208"/>
                    <a:pt x="371" y="152"/>
                    <a:pt x="415" y="85"/>
                  </a:cubicBezTo>
                  <a:cubicBezTo>
                    <a:pt x="426" y="68"/>
                    <a:pt x="436" y="48"/>
                    <a:pt x="434" y="32"/>
                  </a:cubicBezTo>
                  <a:cubicBezTo>
                    <a:pt x="432" y="12"/>
                    <a:pt x="411" y="0"/>
                    <a:pt x="388" y="0"/>
                  </a:cubicBezTo>
                  <a:cubicBezTo>
                    <a:pt x="364" y="0"/>
                    <a:pt x="339" y="9"/>
                    <a:pt x="315" y="21"/>
                  </a:cubicBezTo>
                  <a:cubicBezTo>
                    <a:pt x="243" y="59"/>
                    <a:pt x="188" y="121"/>
                    <a:pt x="135" y="181"/>
                  </a:cubicBezTo>
                  <a:cubicBezTo>
                    <a:pt x="111" y="208"/>
                    <a:pt x="0" y="358"/>
                    <a:pt x="0" y="358"/>
                  </a:cubicBezTo>
                  <a:cubicBezTo>
                    <a:pt x="0" y="358"/>
                    <a:pt x="185" y="275"/>
                    <a:pt x="227" y="25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8" name="Google Shape;3268;p54"/>
            <p:cNvSpPr/>
            <p:nvPr/>
          </p:nvSpPr>
          <p:spPr>
            <a:xfrm>
              <a:off x="2846109" y="2923187"/>
              <a:ext cx="96002" cy="79801"/>
            </a:xfrm>
            <a:custGeom>
              <a:rect b="b" l="l" r="r" t="t"/>
              <a:pathLst>
                <a:path extrusionOk="0" h="266" w="320">
                  <a:moveTo>
                    <a:pt x="0" y="266"/>
                  </a:moveTo>
                  <a:cubicBezTo>
                    <a:pt x="30" y="247"/>
                    <a:pt x="57" y="224"/>
                    <a:pt x="83" y="202"/>
                  </a:cubicBezTo>
                  <a:cubicBezTo>
                    <a:pt x="110" y="179"/>
                    <a:pt x="135" y="155"/>
                    <a:pt x="161" y="132"/>
                  </a:cubicBezTo>
                  <a:cubicBezTo>
                    <a:pt x="186" y="109"/>
                    <a:pt x="212" y="87"/>
                    <a:pt x="238" y="65"/>
                  </a:cubicBezTo>
                  <a:cubicBezTo>
                    <a:pt x="264" y="42"/>
                    <a:pt x="291" y="22"/>
                    <a:pt x="320" y="0"/>
                  </a:cubicBezTo>
                  <a:cubicBezTo>
                    <a:pt x="284" y="6"/>
                    <a:pt x="251" y="20"/>
                    <a:pt x="220" y="38"/>
                  </a:cubicBezTo>
                  <a:cubicBezTo>
                    <a:pt x="188" y="56"/>
                    <a:pt x="160" y="78"/>
                    <a:pt x="133" y="102"/>
                  </a:cubicBezTo>
                  <a:cubicBezTo>
                    <a:pt x="107" y="126"/>
                    <a:pt x="83" y="151"/>
                    <a:pt x="61" y="179"/>
                  </a:cubicBezTo>
                  <a:cubicBezTo>
                    <a:pt x="39" y="207"/>
                    <a:pt x="18" y="235"/>
                    <a:pt x="0" y="266"/>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69" name="Google Shape;3269;p54"/>
            <p:cNvSpPr/>
            <p:nvPr/>
          </p:nvSpPr>
          <p:spPr>
            <a:xfrm>
              <a:off x="2769007" y="2891087"/>
              <a:ext cx="78601" cy="108002"/>
            </a:xfrm>
            <a:custGeom>
              <a:rect b="b" l="l" r="r" t="t"/>
              <a:pathLst>
                <a:path extrusionOk="0" h="360" w="262">
                  <a:moveTo>
                    <a:pt x="0" y="0"/>
                  </a:moveTo>
                  <a:cubicBezTo>
                    <a:pt x="17" y="35"/>
                    <a:pt x="36" y="66"/>
                    <a:pt x="55" y="98"/>
                  </a:cubicBezTo>
                  <a:cubicBezTo>
                    <a:pt x="74" y="130"/>
                    <a:pt x="94" y="161"/>
                    <a:pt x="115" y="191"/>
                  </a:cubicBezTo>
                  <a:cubicBezTo>
                    <a:pt x="136" y="222"/>
                    <a:pt x="159" y="252"/>
                    <a:pt x="183" y="280"/>
                  </a:cubicBezTo>
                  <a:cubicBezTo>
                    <a:pt x="207" y="309"/>
                    <a:pt x="232" y="336"/>
                    <a:pt x="262" y="360"/>
                  </a:cubicBezTo>
                  <a:cubicBezTo>
                    <a:pt x="246" y="326"/>
                    <a:pt x="228" y="293"/>
                    <a:pt x="209" y="261"/>
                  </a:cubicBezTo>
                  <a:cubicBezTo>
                    <a:pt x="190" y="229"/>
                    <a:pt x="170" y="198"/>
                    <a:pt x="149" y="168"/>
                  </a:cubicBezTo>
                  <a:cubicBezTo>
                    <a:pt x="128" y="137"/>
                    <a:pt x="105" y="108"/>
                    <a:pt x="81" y="79"/>
                  </a:cubicBezTo>
                  <a:cubicBezTo>
                    <a:pt x="56" y="51"/>
                    <a:pt x="31" y="24"/>
                    <a:pt x="0"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70" name="Google Shape;3270;p54"/>
            <p:cNvSpPr/>
            <p:nvPr/>
          </p:nvSpPr>
          <p:spPr>
            <a:xfrm>
              <a:off x="2844309" y="2876986"/>
              <a:ext cx="23700" cy="126002"/>
            </a:xfrm>
            <a:custGeom>
              <a:rect b="b" l="l" r="r" t="t"/>
              <a:pathLst>
                <a:path extrusionOk="0" h="420" w="79">
                  <a:moveTo>
                    <a:pt x="11" y="420"/>
                  </a:moveTo>
                  <a:cubicBezTo>
                    <a:pt x="21" y="385"/>
                    <a:pt x="26" y="350"/>
                    <a:pt x="33" y="315"/>
                  </a:cubicBezTo>
                  <a:cubicBezTo>
                    <a:pt x="38" y="280"/>
                    <a:pt x="43" y="245"/>
                    <a:pt x="48" y="210"/>
                  </a:cubicBezTo>
                  <a:lnTo>
                    <a:pt x="63" y="106"/>
                  </a:lnTo>
                  <a:cubicBezTo>
                    <a:pt x="69" y="71"/>
                    <a:pt x="74" y="36"/>
                    <a:pt x="79" y="0"/>
                  </a:cubicBezTo>
                  <a:cubicBezTo>
                    <a:pt x="58" y="30"/>
                    <a:pt x="44" y="64"/>
                    <a:pt x="32" y="98"/>
                  </a:cubicBezTo>
                  <a:cubicBezTo>
                    <a:pt x="21" y="133"/>
                    <a:pt x="13" y="168"/>
                    <a:pt x="8" y="204"/>
                  </a:cubicBezTo>
                  <a:cubicBezTo>
                    <a:pt x="2" y="240"/>
                    <a:pt x="0" y="276"/>
                    <a:pt x="0" y="312"/>
                  </a:cubicBezTo>
                  <a:cubicBezTo>
                    <a:pt x="1" y="348"/>
                    <a:pt x="3" y="384"/>
                    <a:pt x="11" y="42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71" name="Google Shape;3271;p54"/>
            <p:cNvSpPr/>
            <p:nvPr/>
          </p:nvSpPr>
          <p:spPr>
            <a:xfrm>
              <a:off x="2726406" y="2949288"/>
              <a:ext cx="117602" cy="49801"/>
            </a:xfrm>
            <a:custGeom>
              <a:rect b="b" l="l" r="r" t="t"/>
              <a:pathLst>
                <a:path extrusionOk="0" h="166" w="392">
                  <a:moveTo>
                    <a:pt x="0" y="0"/>
                  </a:moveTo>
                  <a:cubicBezTo>
                    <a:pt x="32" y="17"/>
                    <a:pt x="63" y="34"/>
                    <a:pt x="95" y="50"/>
                  </a:cubicBezTo>
                  <a:cubicBezTo>
                    <a:pt x="126" y="67"/>
                    <a:pt x="157" y="82"/>
                    <a:pt x="190" y="96"/>
                  </a:cubicBezTo>
                  <a:cubicBezTo>
                    <a:pt x="222" y="111"/>
                    <a:pt x="254" y="124"/>
                    <a:pt x="288" y="137"/>
                  </a:cubicBezTo>
                  <a:cubicBezTo>
                    <a:pt x="322" y="148"/>
                    <a:pt x="356" y="160"/>
                    <a:pt x="392" y="166"/>
                  </a:cubicBezTo>
                  <a:cubicBezTo>
                    <a:pt x="362" y="144"/>
                    <a:pt x="332" y="125"/>
                    <a:pt x="301" y="108"/>
                  </a:cubicBezTo>
                  <a:cubicBezTo>
                    <a:pt x="271" y="90"/>
                    <a:pt x="239" y="74"/>
                    <a:pt x="206" y="59"/>
                  </a:cubicBezTo>
                  <a:cubicBezTo>
                    <a:pt x="174" y="45"/>
                    <a:pt x="141" y="31"/>
                    <a:pt x="107" y="21"/>
                  </a:cubicBezTo>
                  <a:cubicBezTo>
                    <a:pt x="72" y="10"/>
                    <a:pt x="37" y="1"/>
                    <a:pt x="0" y="0"/>
                  </a:cubicBezTo>
                  <a:close/>
                </a:path>
              </a:pathLst>
            </a:custGeom>
            <a:solidFill>
              <a:schemeClr val="accent2"/>
            </a:solidFill>
            <a:ln>
              <a:noFill/>
            </a:ln>
          </p:spPr>
          <p:txBody>
            <a:bodyPr anchorCtr="1" anchor="ctr" bIns="14750" lIns="90000" spcFirstLastPara="1" rIns="90000" wrap="square" tIns="14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72" name="Google Shape;3272;p54"/>
            <p:cNvSpPr/>
            <p:nvPr/>
          </p:nvSpPr>
          <p:spPr>
            <a:xfrm>
              <a:off x="2828108" y="2988288"/>
              <a:ext cx="31801" cy="41101"/>
            </a:xfrm>
            <a:custGeom>
              <a:rect b="b" l="l" r="r" t="t"/>
              <a:pathLst>
                <a:path extrusionOk="0" h="137" w="106">
                  <a:moveTo>
                    <a:pt x="35" y="117"/>
                  </a:moveTo>
                  <a:cubicBezTo>
                    <a:pt x="43" y="128"/>
                    <a:pt x="55" y="138"/>
                    <a:pt x="68" y="137"/>
                  </a:cubicBezTo>
                  <a:cubicBezTo>
                    <a:pt x="84" y="135"/>
                    <a:pt x="93" y="119"/>
                    <a:pt x="98" y="103"/>
                  </a:cubicBezTo>
                  <a:cubicBezTo>
                    <a:pt x="106" y="76"/>
                    <a:pt x="107" y="47"/>
                    <a:pt x="103" y="19"/>
                  </a:cubicBezTo>
                  <a:cubicBezTo>
                    <a:pt x="103" y="17"/>
                    <a:pt x="102" y="14"/>
                    <a:pt x="101" y="13"/>
                  </a:cubicBezTo>
                  <a:cubicBezTo>
                    <a:pt x="99" y="11"/>
                    <a:pt x="97" y="10"/>
                    <a:pt x="95" y="9"/>
                  </a:cubicBezTo>
                  <a:cubicBezTo>
                    <a:pt x="73" y="-1"/>
                    <a:pt x="13" y="-9"/>
                    <a:pt x="2" y="22"/>
                  </a:cubicBezTo>
                  <a:cubicBezTo>
                    <a:pt x="-3" y="35"/>
                    <a:pt x="4" y="54"/>
                    <a:pt x="8" y="66"/>
                  </a:cubicBezTo>
                  <a:cubicBezTo>
                    <a:pt x="14" y="85"/>
                    <a:pt x="23" y="102"/>
                    <a:pt x="35" y="117"/>
                  </a:cubicBezTo>
                  <a:close/>
                </a:path>
              </a:pathLst>
            </a:custGeom>
            <a:solidFill>
              <a:schemeClr val="dk2"/>
            </a:solidFill>
            <a:ln>
              <a:noFill/>
            </a:ln>
          </p:spPr>
          <p:txBody>
            <a:bodyPr anchorCtr="1" anchor="ctr" bIns="4300" lIns="90000" spcFirstLastPara="1" rIns="90000" wrap="square" tIns="4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273" name="Google Shape;3273;p54"/>
          <p:cNvSpPr txBox="1"/>
          <p:nvPr>
            <p:ph type="title"/>
          </p:nvPr>
        </p:nvSpPr>
        <p:spPr>
          <a:xfrm>
            <a:off x="720000" y="1378125"/>
            <a:ext cx="2871300" cy="112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Phone mockup</a:t>
            </a:r>
            <a:endParaRPr/>
          </a:p>
        </p:txBody>
      </p:sp>
      <p:sp>
        <p:nvSpPr>
          <p:cNvPr id="3274" name="Google Shape;3274;p54"/>
          <p:cNvSpPr txBox="1"/>
          <p:nvPr>
            <p:ph idx="1" type="subTitle"/>
          </p:nvPr>
        </p:nvSpPr>
        <p:spPr>
          <a:xfrm>
            <a:off x="720000" y="2502825"/>
            <a:ext cx="28713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3275" name="Google Shape;3275;p54"/>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54"/>
          <p:cNvGrpSpPr/>
          <p:nvPr/>
        </p:nvGrpSpPr>
        <p:grpSpPr>
          <a:xfrm>
            <a:off x="5186401" y="709411"/>
            <a:ext cx="1834973" cy="3724678"/>
            <a:chOff x="5186401" y="494525"/>
            <a:chExt cx="1834973" cy="3724678"/>
          </a:xfrm>
        </p:grpSpPr>
        <p:sp>
          <p:nvSpPr>
            <p:cNvPr id="3277" name="Google Shape;3277;p54"/>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79" name="Google Shape;3279;p54"/>
          <p:cNvPicPr preferRelativeResize="0"/>
          <p:nvPr/>
        </p:nvPicPr>
        <p:blipFill rotWithShape="1">
          <a:blip r:embed="rId3">
            <a:alphaModFix/>
          </a:blip>
          <a:srcRect b="0" l="53334" r="11725" t="0"/>
          <a:stretch/>
        </p:blipFill>
        <p:spPr>
          <a:xfrm>
            <a:off x="5271588" y="891935"/>
            <a:ext cx="1664597" cy="3176198"/>
          </a:xfrm>
          <a:prstGeom prst="rect">
            <a:avLst/>
          </a:prstGeom>
          <a:noFill/>
          <a:ln>
            <a:noFill/>
          </a:ln>
        </p:spPr>
      </p:pic>
      <p:grpSp>
        <p:nvGrpSpPr>
          <p:cNvPr id="3280" name="Google Shape;3280;p54"/>
          <p:cNvGrpSpPr/>
          <p:nvPr/>
        </p:nvGrpSpPr>
        <p:grpSpPr>
          <a:xfrm flipH="1" rot="-5400000">
            <a:off x="3446336" y="474775"/>
            <a:ext cx="1963440" cy="1153800"/>
            <a:chOff x="9557438" y="3893475"/>
            <a:chExt cx="1963440" cy="1153800"/>
          </a:xfrm>
        </p:grpSpPr>
        <p:grpSp>
          <p:nvGrpSpPr>
            <p:cNvPr id="3281" name="Google Shape;3281;p54"/>
            <p:cNvGrpSpPr/>
            <p:nvPr/>
          </p:nvGrpSpPr>
          <p:grpSpPr>
            <a:xfrm>
              <a:off x="10227758" y="3893475"/>
              <a:ext cx="197640" cy="173160"/>
              <a:chOff x="6962058" y="3650900"/>
              <a:chExt cx="197640" cy="173160"/>
            </a:xfrm>
          </p:grpSpPr>
          <p:sp>
            <p:nvSpPr>
              <p:cNvPr id="3282" name="Google Shape;3282;p54"/>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3" name="Google Shape;3283;p54"/>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4" name="Google Shape;3284;p54"/>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5" name="Google Shape;3285;p54"/>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6" name="Google Shape;3286;p54"/>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287" name="Google Shape;3287;p54"/>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8" name="Google Shape;3288;p54"/>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89" name="Google Shape;3289;p54"/>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0" name="Google Shape;3290;p54"/>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1" name="Google Shape;3291;p54"/>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2" name="Google Shape;3292;p54"/>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3" name="Google Shape;3293;p54"/>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4" name="Google Shape;3294;p54"/>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5" name="Google Shape;3295;p54"/>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6" name="Google Shape;3296;p54"/>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7" name="Google Shape;3297;p54"/>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8" name="Google Shape;3298;p54"/>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299" name="Google Shape;3299;p54"/>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00" name="Google Shape;3300;p54"/>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01" name="Google Shape;3301;p54"/>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5" name="Shape 3305"/>
        <p:cNvGrpSpPr/>
        <p:nvPr/>
      </p:nvGrpSpPr>
      <p:grpSpPr>
        <a:xfrm>
          <a:off x="0" y="0"/>
          <a:ext cx="0" cy="0"/>
          <a:chOff x="0" y="0"/>
          <a:chExt cx="0" cy="0"/>
        </a:xfrm>
      </p:grpSpPr>
      <p:sp>
        <p:nvSpPr>
          <p:cNvPr id="3306" name="Google Shape;3306;p55"/>
          <p:cNvSpPr txBox="1"/>
          <p:nvPr/>
        </p:nvSpPr>
        <p:spPr>
          <a:xfrm flipH="1">
            <a:off x="1204300" y="1261650"/>
            <a:ext cx="2143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307" name="Google Shape;3307;p55"/>
          <p:cNvSpPr txBox="1"/>
          <p:nvPr/>
        </p:nvSpPr>
        <p:spPr>
          <a:xfrm flipH="1">
            <a:off x="1204300" y="3539149"/>
            <a:ext cx="2143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sp>
        <p:nvSpPr>
          <p:cNvPr id="3308" name="Google Shape;3308;p55"/>
          <p:cNvSpPr txBox="1"/>
          <p:nvPr/>
        </p:nvSpPr>
        <p:spPr>
          <a:xfrm flipH="1">
            <a:off x="1204325" y="2401524"/>
            <a:ext cx="2143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309" name="Google Shape;3309;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a:t>
            </a:r>
            <a:r>
              <a:rPr lang="en">
                <a:solidFill>
                  <a:srgbClr val="F4C5B1"/>
                </a:solidFill>
              </a:rPr>
              <a:t> </a:t>
            </a:r>
            <a:r>
              <a:rPr lang="en"/>
              <a:t>map</a:t>
            </a:r>
            <a:endParaRPr/>
          </a:p>
        </p:txBody>
      </p:sp>
      <p:sp>
        <p:nvSpPr>
          <p:cNvPr id="3310" name="Google Shape;3310;p55"/>
          <p:cNvSpPr txBox="1"/>
          <p:nvPr/>
        </p:nvSpPr>
        <p:spPr>
          <a:xfrm flipH="1">
            <a:off x="1204312" y="1712262"/>
            <a:ext cx="21432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Venus is the second planet from the Sun</a:t>
            </a:r>
            <a:endParaRPr>
              <a:solidFill>
                <a:schemeClr val="dk1"/>
              </a:solidFill>
              <a:latin typeface="Barlow"/>
              <a:ea typeface="Barlow"/>
              <a:cs typeface="Barlow"/>
              <a:sym typeface="Barlow"/>
            </a:endParaRPr>
          </a:p>
        </p:txBody>
      </p:sp>
      <p:sp>
        <p:nvSpPr>
          <p:cNvPr id="3311" name="Google Shape;3311;p55"/>
          <p:cNvSpPr txBox="1"/>
          <p:nvPr/>
        </p:nvSpPr>
        <p:spPr>
          <a:xfrm flipH="1">
            <a:off x="1204312" y="3989747"/>
            <a:ext cx="21432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Despite being red, Mars is a very cold place</a:t>
            </a:r>
            <a:endParaRPr>
              <a:solidFill>
                <a:schemeClr val="dk1"/>
              </a:solidFill>
              <a:latin typeface="Barlow"/>
              <a:ea typeface="Barlow"/>
              <a:cs typeface="Barlow"/>
              <a:sym typeface="Barlow"/>
            </a:endParaRPr>
          </a:p>
        </p:txBody>
      </p:sp>
      <p:sp>
        <p:nvSpPr>
          <p:cNvPr id="3312" name="Google Shape;3312;p55"/>
          <p:cNvSpPr txBox="1"/>
          <p:nvPr/>
        </p:nvSpPr>
        <p:spPr>
          <a:xfrm flipH="1">
            <a:off x="1204326" y="2852114"/>
            <a:ext cx="21432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Mercury is the closest planet to the Sun</a:t>
            </a:r>
            <a:endParaRPr>
              <a:solidFill>
                <a:schemeClr val="dk1"/>
              </a:solidFill>
              <a:latin typeface="Barlow"/>
              <a:ea typeface="Barlow"/>
              <a:cs typeface="Barlow"/>
              <a:sym typeface="Barlow"/>
            </a:endParaRPr>
          </a:p>
        </p:txBody>
      </p:sp>
      <p:grpSp>
        <p:nvGrpSpPr>
          <p:cNvPr id="3313" name="Google Shape;3313;p55"/>
          <p:cNvGrpSpPr/>
          <p:nvPr/>
        </p:nvGrpSpPr>
        <p:grpSpPr>
          <a:xfrm>
            <a:off x="3504266" y="1572843"/>
            <a:ext cx="4919741" cy="2620545"/>
            <a:chOff x="233350" y="949250"/>
            <a:chExt cx="7137300" cy="3802300"/>
          </a:xfrm>
        </p:grpSpPr>
        <p:sp>
          <p:nvSpPr>
            <p:cNvPr id="3314" name="Google Shape;331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55"/>
          <p:cNvGrpSpPr/>
          <p:nvPr/>
        </p:nvGrpSpPr>
        <p:grpSpPr>
          <a:xfrm>
            <a:off x="720188" y="1355111"/>
            <a:ext cx="407917" cy="370768"/>
            <a:chOff x="640080" y="3598200"/>
            <a:chExt cx="403200" cy="366480"/>
          </a:xfrm>
        </p:grpSpPr>
        <p:sp>
          <p:nvSpPr>
            <p:cNvPr id="3366" name="Google Shape;3366;p55"/>
            <p:cNvSpPr/>
            <p:nvPr/>
          </p:nvSpPr>
          <p:spPr>
            <a:xfrm>
              <a:off x="640080" y="3598200"/>
              <a:ext cx="232200" cy="366480"/>
            </a:xfrm>
            <a:custGeom>
              <a:rect b="b" l="l" r="r" t="t"/>
              <a:pathLst>
                <a:path extrusionOk="0" h="1018" w="645">
                  <a:moveTo>
                    <a:pt x="29" y="146"/>
                  </a:moveTo>
                  <a:cubicBezTo>
                    <a:pt x="-18" y="235"/>
                    <a:pt x="-7" y="339"/>
                    <a:pt x="58" y="418"/>
                  </a:cubicBezTo>
                  <a:lnTo>
                    <a:pt x="532" y="997"/>
                  </a:lnTo>
                  <a:lnTo>
                    <a:pt x="538" y="1006"/>
                  </a:lnTo>
                  <a:cubicBezTo>
                    <a:pt x="544" y="1013"/>
                    <a:pt x="554" y="1018"/>
                    <a:pt x="564" y="1018"/>
                  </a:cubicBezTo>
                  <a:lnTo>
                    <a:pt x="645" y="494"/>
                  </a:lnTo>
                  <a:lnTo>
                    <a:pt x="564" y="159"/>
                  </a:lnTo>
                  <a:cubicBezTo>
                    <a:pt x="452" y="-40"/>
                    <a:pt x="137" y="-61"/>
                    <a:pt x="29" y="14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67" name="Google Shape;3367;p55"/>
            <p:cNvSpPr/>
            <p:nvPr/>
          </p:nvSpPr>
          <p:spPr>
            <a:xfrm>
              <a:off x="835560" y="3598200"/>
              <a:ext cx="207720" cy="366480"/>
            </a:xfrm>
            <a:custGeom>
              <a:rect b="b" l="l" r="r" t="t"/>
              <a:pathLst>
                <a:path extrusionOk="0" h="1018" w="577">
                  <a:moveTo>
                    <a:pt x="547" y="146"/>
                  </a:moveTo>
                  <a:cubicBezTo>
                    <a:pt x="436" y="-59"/>
                    <a:pt x="116" y="-41"/>
                    <a:pt x="0" y="159"/>
                  </a:cubicBezTo>
                  <a:lnTo>
                    <a:pt x="0" y="1018"/>
                  </a:lnTo>
                  <a:cubicBezTo>
                    <a:pt x="11" y="1018"/>
                    <a:pt x="21" y="1013"/>
                    <a:pt x="27" y="1006"/>
                  </a:cubicBezTo>
                  <a:lnTo>
                    <a:pt x="35" y="997"/>
                  </a:lnTo>
                  <a:lnTo>
                    <a:pt x="519" y="418"/>
                  </a:lnTo>
                  <a:cubicBezTo>
                    <a:pt x="585" y="339"/>
                    <a:pt x="596" y="235"/>
                    <a:pt x="547" y="146"/>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68" name="Google Shape;3368;p55"/>
            <p:cNvSpPr/>
            <p:nvPr/>
          </p:nvSpPr>
          <p:spPr>
            <a:xfrm>
              <a:off x="786960" y="3720240"/>
              <a:ext cx="48600" cy="158760"/>
            </a:xfrm>
            <a:custGeom>
              <a:rect b="b" l="l" r="r" t="t"/>
              <a:pathLst>
                <a:path extrusionOk="0" h="441" w="135">
                  <a:moveTo>
                    <a:pt x="118" y="5"/>
                  </a:moveTo>
                  <a:cubicBezTo>
                    <a:pt x="36" y="78"/>
                    <a:pt x="-4" y="154"/>
                    <a:pt x="0" y="235"/>
                  </a:cubicBezTo>
                  <a:cubicBezTo>
                    <a:pt x="5" y="333"/>
                    <a:pt x="77" y="401"/>
                    <a:pt x="108" y="427"/>
                  </a:cubicBezTo>
                  <a:cubicBezTo>
                    <a:pt x="115" y="432"/>
                    <a:pt x="120" y="436"/>
                    <a:pt x="122" y="437"/>
                  </a:cubicBezTo>
                  <a:cubicBezTo>
                    <a:pt x="126" y="441"/>
                    <a:pt x="131" y="441"/>
                    <a:pt x="135" y="441"/>
                  </a:cubicBezTo>
                  <a:lnTo>
                    <a:pt x="135" y="0"/>
                  </a:lnTo>
                  <a:cubicBezTo>
                    <a:pt x="129" y="0"/>
                    <a:pt x="123" y="1"/>
                    <a:pt x="118"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69" name="Google Shape;3369;p55"/>
            <p:cNvSpPr/>
            <p:nvPr/>
          </p:nvSpPr>
          <p:spPr>
            <a:xfrm>
              <a:off x="835560" y="3720240"/>
              <a:ext cx="60840" cy="158760"/>
            </a:xfrm>
            <a:custGeom>
              <a:rect b="b" l="l" r="r" t="t"/>
              <a:pathLst>
                <a:path extrusionOk="0" h="441" w="169">
                  <a:moveTo>
                    <a:pt x="21" y="5"/>
                  </a:moveTo>
                  <a:cubicBezTo>
                    <a:pt x="15" y="1"/>
                    <a:pt x="8" y="0"/>
                    <a:pt x="0" y="0"/>
                  </a:cubicBezTo>
                  <a:lnTo>
                    <a:pt x="0" y="441"/>
                  </a:lnTo>
                  <a:cubicBezTo>
                    <a:pt x="6" y="441"/>
                    <a:pt x="12" y="441"/>
                    <a:pt x="17" y="437"/>
                  </a:cubicBezTo>
                  <a:cubicBezTo>
                    <a:pt x="23" y="434"/>
                    <a:pt x="161" y="358"/>
                    <a:pt x="169" y="235"/>
                  </a:cubicBezTo>
                  <a:cubicBezTo>
                    <a:pt x="173" y="154"/>
                    <a:pt x="123" y="78"/>
                    <a:pt x="21"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0" name="Google Shape;3370;p55"/>
            <p:cNvSpPr/>
            <p:nvPr/>
          </p:nvSpPr>
          <p:spPr>
            <a:xfrm>
              <a:off x="823320" y="3793680"/>
              <a:ext cx="12240" cy="171000"/>
            </a:xfrm>
            <a:custGeom>
              <a:rect b="b" l="l" r="r" t="t"/>
              <a:pathLst>
                <a:path extrusionOk="0" h="475" w="34">
                  <a:moveTo>
                    <a:pt x="34" y="0"/>
                  </a:moveTo>
                  <a:lnTo>
                    <a:pt x="34" y="475"/>
                  </a:lnTo>
                  <a:cubicBezTo>
                    <a:pt x="23" y="475"/>
                    <a:pt x="13" y="470"/>
                    <a:pt x="7" y="463"/>
                  </a:cubicBezTo>
                  <a:lnTo>
                    <a:pt x="0" y="455"/>
                  </a:lnTo>
                  <a:lnTo>
                    <a:pt x="0" y="30"/>
                  </a:lnTo>
                  <a:cubicBezTo>
                    <a:pt x="0" y="14"/>
                    <a:pt x="14" y="0"/>
                    <a:pt x="3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1" name="Google Shape;3371;p55"/>
            <p:cNvSpPr/>
            <p:nvPr/>
          </p:nvSpPr>
          <p:spPr>
            <a:xfrm>
              <a:off x="835560" y="3793680"/>
              <a:ext cx="12240" cy="171000"/>
            </a:xfrm>
            <a:custGeom>
              <a:rect b="b" l="l" r="r" t="t"/>
              <a:pathLst>
                <a:path extrusionOk="0" h="475" w="34">
                  <a:moveTo>
                    <a:pt x="34" y="30"/>
                  </a:moveTo>
                  <a:lnTo>
                    <a:pt x="34" y="455"/>
                  </a:lnTo>
                  <a:lnTo>
                    <a:pt x="27" y="463"/>
                  </a:lnTo>
                  <a:cubicBezTo>
                    <a:pt x="21" y="470"/>
                    <a:pt x="11" y="475"/>
                    <a:pt x="0" y="475"/>
                  </a:cubicBezTo>
                  <a:lnTo>
                    <a:pt x="0" y="0"/>
                  </a:lnTo>
                  <a:cubicBezTo>
                    <a:pt x="18" y="0"/>
                    <a:pt x="34" y="14"/>
                    <a:pt x="34" y="3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372" name="Google Shape;3372;p55"/>
          <p:cNvGrpSpPr/>
          <p:nvPr/>
        </p:nvGrpSpPr>
        <p:grpSpPr>
          <a:xfrm>
            <a:off x="720006" y="2488611"/>
            <a:ext cx="408282" cy="383515"/>
            <a:chOff x="1605240" y="3598200"/>
            <a:chExt cx="403560" cy="379080"/>
          </a:xfrm>
        </p:grpSpPr>
        <p:sp>
          <p:nvSpPr>
            <p:cNvPr id="3373" name="Google Shape;3373;p55"/>
            <p:cNvSpPr/>
            <p:nvPr/>
          </p:nvSpPr>
          <p:spPr>
            <a:xfrm>
              <a:off x="1605240" y="3744720"/>
              <a:ext cx="195480" cy="73440"/>
            </a:xfrm>
            <a:custGeom>
              <a:rect b="b" l="l" r="r" t="t"/>
              <a:pathLst>
                <a:path extrusionOk="0" h="204" w="543">
                  <a:moveTo>
                    <a:pt x="436" y="0"/>
                  </a:moveTo>
                  <a:lnTo>
                    <a:pt x="363" y="0"/>
                  </a:lnTo>
                  <a:cubicBezTo>
                    <a:pt x="345" y="0"/>
                    <a:pt x="329" y="15"/>
                    <a:pt x="329" y="33"/>
                  </a:cubicBezTo>
                  <a:cubicBezTo>
                    <a:pt x="329" y="51"/>
                    <a:pt x="345" y="65"/>
                    <a:pt x="363" y="65"/>
                  </a:cubicBezTo>
                  <a:lnTo>
                    <a:pt x="436" y="65"/>
                  </a:lnTo>
                  <a:cubicBezTo>
                    <a:pt x="457" y="65"/>
                    <a:pt x="474" y="81"/>
                    <a:pt x="474" y="103"/>
                  </a:cubicBezTo>
                  <a:cubicBezTo>
                    <a:pt x="474" y="122"/>
                    <a:pt x="457" y="140"/>
                    <a:pt x="436" y="140"/>
                  </a:cubicBezTo>
                  <a:lnTo>
                    <a:pt x="34" y="140"/>
                  </a:lnTo>
                  <a:cubicBezTo>
                    <a:pt x="15" y="140"/>
                    <a:pt x="0" y="154"/>
                    <a:pt x="0" y="172"/>
                  </a:cubicBezTo>
                  <a:cubicBezTo>
                    <a:pt x="0" y="190"/>
                    <a:pt x="15" y="204"/>
                    <a:pt x="34" y="204"/>
                  </a:cubicBezTo>
                  <a:lnTo>
                    <a:pt x="436" y="204"/>
                  </a:lnTo>
                  <a:cubicBezTo>
                    <a:pt x="495" y="204"/>
                    <a:pt x="543" y="159"/>
                    <a:pt x="543" y="103"/>
                  </a:cubicBezTo>
                  <a:cubicBezTo>
                    <a:pt x="543" y="46"/>
                    <a:pt x="495" y="0"/>
                    <a:pt x="436"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4" name="Google Shape;3374;p55"/>
            <p:cNvSpPr/>
            <p:nvPr/>
          </p:nvSpPr>
          <p:spPr>
            <a:xfrm>
              <a:off x="1825200" y="3903480"/>
              <a:ext cx="183240" cy="73440"/>
            </a:xfrm>
            <a:custGeom>
              <a:rect b="b" l="l" r="r" t="t"/>
              <a:pathLst>
                <a:path extrusionOk="0" h="204" w="509">
                  <a:moveTo>
                    <a:pt x="409" y="0"/>
                  </a:moveTo>
                  <a:lnTo>
                    <a:pt x="340" y="0"/>
                  </a:lnTo>
                  <a:cubicBezTo>
                    <a:pt x="322" y="0"/>
                    <a:pt x="309" y="14"/>
                    <a:pt x="309" y="33"/>
                  </a:cubicBezTo>
                  <a:cubicBezTo>
                    <a:pt x="309" y="51"/>
                    <a:pt x="322" y="66"/>
                    <a:pt x="340" y="66"/>
                  </a:cubicBezTo>
                  <a:lnTo>
                    <a:pt x="409" y="66"/>
                  </a:lnTo>
                  <a:cubicBezTo>
                    <a:pt x="429" y="66"/>
                    <a:pt x="445" y="82"/>
                    <a:pt x="445" y="103"/>
                  </a:cubicBezTo>
                  <a:cubicBezTo>
                    <a:pt x="445" y="123"/>
                    <a:pt x="429" y="139"/>
                    <a:pt x="409" y="139"/>
                  </a:cubicBezTo>
                  <a:lnTo>
                    <a:pt x="33" y="139"/>
                  </a:lnTo>
                  <a:cubicBezTo>
                    <a:pt x="15" y="139"/>
                    <a:pt x="0" y="154"/>
                    <a:pt x="0" y="172"/>
                  </a:cubicBezTo>
                  <a:cubicBezTo>
                    <a:pt x="0" y="190"/>
                    <a:pt x="15" y="204"/>
                    <a:pt x="33" y="204"/>
                  </a:cubicBezTo>
                  <a:lnTo>
                    <a:pt x="409" y="204"/>
                  </a:lnTo>
                  <a:cubicBezTo>
                    <a:pt x="464" y="204"/>
                    <a:pt x="509" y="159"/>
                    <a:pt x="509" y="103"/>
                  </a:cubicBezTo>
                  <a:cubicBezTo>
                    <a:pt x="509" y="45"/>
                    <a:pt x="464" y="0"/>
                    <a:pt x="409"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5" name="Google Shape;3375;p55"/>
            <p:cNvSpPr/>
            <p:nvPr/>
          </p:nvSpPr>
          <p:spPr>
            <a:xfrm>
              <a:off x="1825200" y="3634920"/>
              <a:ext cx="183240" cy="73080"/>
            </a:xfrm>
            <a:custGeom>
              <a:rect b="b" l="l" r="r" t="t"/>
              <a:pathLst>
                <a:path extrusionOk="0" h="203" w="509">
                  <a:moveTo>
                    <a:pt x="31" y="203"/>
                  </a:moveTo>
                  <a:lnTo>
                    <a:pt x="409" y="203"/>
                  </a:lnTo>
                  <a:cubicBezTo>
                    <a:pt x="465" y="203"/>
                    <a:pt x="509" y="157"/>
                    <a:pt x="509" y="102"/>
                  </a:cubicBezTo>
                  <a:cubicBezTo>
                    <a:pt x="509" y="45"/>
                    <a:pt x="465" y="0"/>
                    <a:pt x="409" y="0"/>
                  </a:cubicBezTo>
                  <a:lnTo>
                    <a:pt x="341" y="0"/>
                  </a:lnTo>
                  <a:cubicBezTo>
                    <a:pt x="324" y="0"/>
                    <a:pt x="310" y="14"/>
                    <a:pt x="310" y="32"/>
                  </a:cubicBezTo>
                  <a:cubicBezTo>
                    <a:pt x="310" y="50"/>
                    <a:pt x="324" y="65"/>
                    <a:pt x="341" y="65"/>
                  </a:cubicBezTo>
                  <a:lnTo>
                    <a:pt x="409" y="65"/>
                  </a:lnTo>
                  <a:cubicBezTo>
                    <a:pt x="430" y="65"/>
                    <a:pt x="446" y="81"/>
                    <a:pt x="446" y="102"/>
                  </a:cubicBezTo>
                  <a:cubicBezTo>
                    <a:pt x="446" y="121"/>
                    <a:pt x="430" y="138"/>
                    <a:pt x="409" y="138"/>
                  </a:cubicBezTo>
                  <a:lnTo>
                    <a:pt x="31" y="138"/>
                  </a:lnTo>
                  <a:cubicBezTo>
                    <a:pt x="13" y="138"/>
                    <a:pt x="0" y="152"/>
                    <a:pt x="0" y="170"/>
                  </a:cubicBezTo>
                  <a:cubicBezTo>
                    <a:pt x="0" y="188"/>
                    <a:pt x="13" y="203"/>
                    <a:pt x="31" y="203"/>
                  </a:cubicBezTo>
                  <a:close/>
                </a:path>
              </a:pathLst>
            </a:custGeom>
            <a:solidFill>
              <a:srgbClr val="94DFF8"/>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6" name="Google Shape;3376;p55"/>
            <p:cNvSpPr/>
            <p:nvPr/>
          </p:nvSpPr>
          <p:spPr>
            <a:xfrm>
              <a:off x="1666080" y="3598200"/>
              <a:ext cx="122400" cy="122040"/>
            </a:xfrm>
            <a:custGeom>
              <a:rect b="b" l="l" r="r" t="t"/>
              <a:pathLst>
                <a:path extrusionOk="0" h="339" w="340">
                  <a:moveTo>
                    <a:pt x="340" y="15"/>
                  </a:moveTo>
                  <a:lnTo>
                    <a:pt x="214" y="188"/>
                  </a:lnTo>
                  <a:lnTo>
                    <a:pt x="20" y="339"/>
                  </a:lnTo>
                  <a:cubicBezTo>
                    <a:pt x="16" y="335"/>
                    <a:pt x="13" y="330"/>
                    <a:pt x="12" y="325"/>
                  </a:cubicBezTo>
                  <a:cubicBezTo>
                    <a:pt x="12" y="325"/>
                    <a:pt x="10" y="318"/>
                    <a:pt x="7" y="307"/>
                  </a:cubicBezTo>
                  <a:cubicBezTo>
                    <a:pt x="-1" y="263"/>
                    <a:pt x="-15" y="148"/>
                    <a:pt x="54" y="70"/>
                  </a:cubicBezTo>
                  <a:cubicBezTo>
                    <a:pt x="107" y="8"/>
                    <a:pt x="199" y="-13"/>
                    <a:pt x="323" y="6"/>
                  </a:cubicBezTo>
                  <a:cubicBezTo>
                    <a:pt x="329" y="8"/>
                    <a:pt x="336" y="11"/>
                    <a:pt x="340" y="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7" name="Google Shape;3377;p55"/>
            <p:cNvSpPr/>
            <p:nvPr/>
          </p:nvSpPr>
          <p:spPr>
            <a:xfrm>
              <a:off x="1666440" y="3598200"/>
              <a:ext cx="134280" cy="122040"/>
            </a:xfrm>
            <a:custGeom>
              <a:rect b="b" l="l" r="r" t="t"/>
              <a:pathLst>
                <a:path extrusionOk="0" h="339" w="373">
                  <a:moveTo>
                    <a:pt x="295" y="286"/>
                  </a:moveTo>
                  <a:cubicBezTo>
                    <a:pt x="243" y="328"/>
                    <a:pt x="173" y="339"/>
                    <a:pt x="118" y="339"/>
                  </a:cubicBezTo>
                  <a:cubicBezTo>
                    <a:pt x="83" y="339"/>
                    <a:pt x="54" y="336"/>
                    <a:pt x="34" y="331"/>
                  </a:cubicBezTo>
                  <a:cubicBezTo>
                    <a:pt x="23" y="330"/>
                    <a:pt x="16" y="328"/>
                    <a:pt x="15" y="327"/>
                  </a:cubicBezTo>
                  <a:cubicBezTo>
                    <a:pt x="9" y="326"/>
                    <a:pt x="4" y="323"/>
                    <a:pt x="0" y="319"/>
                  </a:cubicBezTo>
                  <a:lnTo>
                    <a:pt x="356" y="0"/>
                  </a:lnTo>
                  <a:cubicBezTo>
                    <a:pt x="360" y="4"/>
                    <a:pt x="365" y="10"/>
                    <a:pt x="366" y="17"/>
                  </a:cubicBezTo>
                  <a:cubicBezTo>
                    <a:pt x="386" y="142"/>
                    <a:pt x="363" y="232"/>
                    <a:pt x="295" y="28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8" name="Google Shape;3378;p55"/>
            <p:cNvSpPr/>
            <p:nvPr/>
          </p:nvSpPr>
          <p:spPr>
            <a:xfrm>
              <a:off x="1666440" y="3647160"/>
              <a:ext cx="73080" cy="73080"/>
            </a:xfrm>
            <a:custGeom>
              <a:rect b="b" l="l" r="r" t="t"/>
              <a:pathLst>
                <a:path extrusionOk="0" h="203" w="203">
                  <a:moveTo>
                    <a:pt x="193" y="47"/>
                  </a:moveTo>
                  <a:lnTo>
                    <a:pt x="33" y="203"/>
                  </a:lnTo>
                  <a:cubicBezTo>
                    <a:pt x="23" y="202"/>
                    <a:pt x="16" y="200"/>
                    <a:pt x="15" y="199"/>
                  </a:cubicBezTo>
                  <a:cubicBezTo>
                    <a:pt x="9" y="198"/>
                    <a:pt x="4" y="195"/>
                    <a:pt x="0" y="191"/>
                  </a:cubicBezTo>
                  <a:lnTo>
                    <a:pt x="193" y="0"/>
                  </a:lnTo>
                  <a:cubicBezTo>
                    <a:pt x="207" y="13"/>
                    <a:pt x="207" y="34"/>
                    <a:pt x="193"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79" name="Google Shape;3379;p55"/>
            <p:cNvSpPr/>
            <p:nvPr/>
          </p:nvSpPr>
          <p:spPr>
            <a:xfrm>
              <a:off x="1666440" y="3646800"/>
              <a:ext cx="73080" cy="73440"/>
            </a:xfrm>
            <a:custGeom>
              <a:rect b="b" l="l" r="r" t="t"/>
              <a:pathLst>
                <a:path extrusionOk="0" h="204" w="203">
                  <a:moveTo>
                    <a:pt x="203" y="10"/>
                  </a:moveTo>
                  <a:lnTo>
                    <a:pt x="13" y="204"/>
                  </a:lnTo>
                  <a:cubicBezTo>
                    <a:pt x="9" y="200"/>
                    <a:pt x="5" y="195"/>
                    <a:pt x="5" y="189"/>
                  </a:cubicBezTo>
                  <a:cubicBezTo>
                    <a:pt x="5" y="189"/>
                    <a:pt x="3" y="181"/>
                    <a:pt x="0" y="170"/>
                  </a:cubicBezTo>
                  <a:lnTo>
                    <a:pt x="157" y="10"/>
                  </a:lnTo>
                  <a:cubicBezTo>
                    <a:pt x="169" y="-4"/>
                    <a:pt x="190" y="-4"/>
                    <a:pt x="203" y="10"/>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0" name="Google Shape;3380;p55"/>
            <p:cNvSpPr/>
            <p:nvPr/>
          </p:nvSpPr>
          <p:spPr>
            <a:xfrm>
              <a:off x="1874160" y="3744720"/>
              <a:ext cx="134280" cy="122400"/>
            </a:xfrm>
            <a:custGeom>
              <a:rect b="b" l="l" r="r" t="t"/>
              <a:pathLst>
                <a:path extrusionOk="0" h="340" w="373">
                  <a:moveTo>
                    <a:pt x="373" y="16"/>
                  </a:moveTo>
                  <a:lnTo>
                    <a:pt x="233" y="189"/>
                  </a:lnTo>
                  <a:lnTo>
                    <a:pt x="21" y="340"/>
                  </a:lnTo>
                  <a:cubicBezTo>
                    <a:pt x="17" y="336"/>
                    <a:pt x="14" y="331"/>
                    <a:pt x="12" y="326"/>
                  </a:cubicBezTo>
                  <a:cubicBezTo>
                    <a:pt x="12" y="325"/>
                    <a:pt x="10" y="318"/>
                    <a:pt x="7" y="308"/>
                  </a:cubicBezTo>
                  <a:cubicBezTo>
                    <a:pt x="-2" y="263"/>
                    <a:pt x="-16" y="148"/>
                    <a:pt x="58" y="71"/>
                  </a:cubicBezTo>
                  <a:cubicBezTo>
                    <a:pt x="117" y="9"/>
                    <a:pt x="217" y="-12"/>
                    <a:pt x="353" y="6"/>
                  </a:cubicBezTo>
                  <a:cubicBezTo>
                    <a:pt x="361" y="8"/>
                    <a:pt x="368" y="11"/>
                    <a:pt x="373" y="1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1" name="Google Shape;3381;p55"/>
            <p:cNvSpPr/>
            <p:nvPr/>
          </p:nvSpPr>
          <p:spPr>
            <a:xfrm>
              <a:off x="1874160" y="3744720"/>
              <a:ext cx="134640" cy="134280"/>
            </a:xfrm>
            <a:custGeom>
              <a:rect b="b" l="l" r="r" t="t"/>
              <a:pathLst>
                <a:path extrusionOk="0" h="373" w="374">
                  <a:moveTo>
                    <a:pt x="295" y="315"/>
                  </a:moveTo>
                  <a:cubicBezTo>
                    <a:pt x="243" y="361"/>
                    <a:pt x="173" y="373"/>
                    <a:pt x="118" y="373"/>
                  </a:cubicBezTo>
                  <a:cubicBezTo>
                    <a:pt x="84" y="373"/>
                    <a:pt x="54" y="369"/>
                    <a:pt x="35" y="365"/>
                  </a:cubicBezTo>
                  <a:cubicBezTo>
                    <a:pt x="24" y="363"/>
                    <a:pt x="16" y="361"/>
                    <a:pt x="16" y="361"/>
                  </a:cubicBezTo>
                  <a:cubicBezTo>
                    <a:pt x="11" y="359"/>
                    <a:pt x="5" y="355"/>
                    <a:pt x="0" y="351"/>
                  </a:cubicBezTo>
                  <a:lnTo>
                    <a:pt x="357" y="0"/>
                  </a:lnTo>
                  <a:cubicBezTo>
                    <a:pt x="362" y="6"/>
                    <a:pt x="364" y="12"/>
                    <a:pt x="366" y="20"/>
                  </a:cubicBezTo>
                  <a:cubicBezTo>
                    <a:pt x="388" y="156"/>
                    <a:pt x="364" y="255"/>
                    <a:pt x="295" y="3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2" name="Google Shape;3382;p55"/>
            <p:cNvSpPr/>
            <p:nvPr/>
          </p:nvSpPr>
          <p:spPr>
            <a:xfrm>
              <a:off x="1874160" y="3805920"/>
              <a:ext cx="85680" cy="73080"/>
            </a:xfrm>
            <a:custGeom>
              <a:rect b="b" l="l" r="r" t="t"/>
              <a:pathLst>
                <a:path extrusionOk="0" h="203" w="238">
                  <a:moveTo>
                    <a:pt x="225" y="47"/>
                  </a:moveTo>
                  <a:lnTo>
                    <a:pt x="40" y="203"/>
                  </a:lnTo>
                  <a:cubicBezTo>
                    <a:pt x="27" y="201"/>
                    <a:pt x="19" y="199"/>
                    <a:pt x="19" y="199"/>
                  </a:cubicBezTo>
                  <a:cubicBezTo>
                    <a:pt x="12" y="199"/>
                    <a:pt x="5" y="195"/>
                    <a:pt x="0" y="191"/>
                  </a:cubicBezTo>
                  <a:lnTo>
                    <a:pt x="225" y="0"/>
                  </a:lnTo>
                  <a:cubicBezTo>
                    <a:pt x="242" y="12"/>
                    <a:pt x="242" y="34"/>
                    <a:pt x="225"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3" name="Google Shape;3383;p55"/>
            <p:cNvSpPr/>
            <p:nvPr/>
          </p:nvSpPr>
          <p:spPr>
            <a:xfrm>
              <a:off x="1874160" y="3793680"/>
              <a:ext cx="73440" cy="73440"/>
            </a:xfrm>
            <a:custGeom>
              <a:rect b="b" l="l" r="r" t="t"/>
              <a:pathLst>
                <a:path extrusionOk="0" h="204" w="204">
                  <a:moveTo>
                    <a:pt x="204" y="11"/>
                  </a:moveTo>
                  <a:lnTo>
                    <a:pt x="13" y="204"/>
                  </a:lnTo>
                  <a:cubicBezTo>
                    <a:pt x="9" y="200"/>
                    <a:pt x="6" y="195"/>
                    <a:pt x="5" y="189"/>
                  </a:cubicBezTo>
                  <a:cubicBezTo>
                    <a:pt x="5" y="188"/>
                    <a:pt x="3" y="181"/>
                    <a:pt x="0" y="169"/>
                  </a:cubicBezTo>
                  <a:lnTo>
                    <a:pt x="157" y="11"/>
                  </a:lnTo>
                  <a:cubicBezTo>
                    <a:pt x="169" y="-3"/>
                    <a:pt x="190" y="-3"/>
                    <a:pt x="204" y="11"/>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4" name="Google Shape;3384;p55"/>
            <p:cNvSpPr/>
            <p:nvPr/>
          </p:nvSpPr>
          <p:spPr>
            <a:xfrm>
              <a:off x="1654200" y="3867120"/>
              <a:ext cx="109800" cy="110160"/>
            </a:xfrm>
            <a:custGeom>
              <a:rect b="b" l="l" r="r" t="t"/>
              <a:pathLst>
                <a:path extrusionOk="0" h="306" w="305">
                  <a:moveTo>
                    <a:pt x="14" y="0"/>
                  </a:moveTo>
                  <a:lnTo>
                    <a:pt x="169" y="114"/>
                  </a:lnTo>
                  <a:lnTo>
                    <a:pt x="305" y="288"/>
                  </a:lnTo>
                  <a:cubicBezTo>
                    <a:pt x="301" y="291"/>
                    <a:pt x="298" y="294"/>
                    <a:pt x="292" y="295"/>
                  </a:cubicBezTo>
                  <a:cubicBezTo>
                    <a:pt x="291" y="295"/>
                    <a:pt x="285" y="297"/>
                    <a:pt x="276" y="300"/>
                  </a:cubicBezTo>
                  <a:cubicBezTo>
                    <a:pt x="236" y="307"/>
                    <a:pt x="132" y="319"/>
                    <a:pt x="63" y="258"/>
                  </a:cubicBezTo>
                  <a:cubicBezTo>
                    <a:pt x="8" y="208"/>
                    <a:pt x="-12" y="127"/>
                    <a:pt x="6" y="16"/>
                  </a:cubicBezTo>
                  <a:cubicBezTo>
                    <a:pt x="8" y="9"/>
                    <a:pt x="10" y="3"/>
                    <a:pt x="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5" name="Google Shape;3385;p55"/>
            <p:cNvSpPr/>
            <p:nvPr/>
          </p:nvSpPr>
          <p:spPr>
            <a:xfrm>
              <a:off x="1654200" y="3854520"/>
              <a:ext cx="122040" cy="110160"/>
            </a:xfrm>
            <a:custGeom>
              <a:rect b="b" l="l" r="r" t="t"/>
              <a:pathLst>
                <a:path extrusionOk="0" h="306" w="339">
                  <a:moveTo>
                    <a:pt x="286" y="64"/>
                  </a:moveTo>
                  <a:cubicBezTo>
                    <a:pt x="329" y="108"/>
                    <a:pt x="339" y="164"/>
                    <a:pt x="339" y="210"/>
                  </a:cubicBezTo>
                  <a:cubicBezTo>
                    <a:pt x="339" y="239"/>
                    <a:pt x="335" y="263"/>
                    <a:pt x="333" y="278"/>
                  </a:cubicBezTo>
                  <a:cubicBezTo>
                    <a:pt x="331" y="287"/>
                    <a:pt x="329" y="293"/>
                    <a:pt x="329" y="293"/>
                  </a:cubicBezTo>
                  <a:cubicBezTo>
                    <a:pt x="328" y="299"/>
                    <a:pt x="324" y="302"/>
                    <a:pt x="321" y="306"/>
                  </a:cubicBezTo>
                  <a:lnTo>
                    <a:pt x="0" y="15"/>
                  </a:lnTo>
                  <a:cubicBezTo>
                    <a:pt x="5" y="10"/>
                    <a:pt x="12" y="8"/>
                    <a:pt x="17" y="6"/>
                  </a:cubicBezTo>
                  <a:cubicBezTo>
                    <a:pt x="142" y="-11"/>
                    <a:pt x="233" y="9"/>
                    <a:pt x="286" y="6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6" name="Google Shape;3386;p55"/>
            <p:cNvSpPr/>
            <p:nvPr/>
          </p:nvSpPr>
          <p:spPr>
            <a:xfrm>
              <a:off x="1703160" y="3903480"/>
              <a:ext cx="73080" cy="61200"/>
            </a:xfrm>
            <a:custGeom>
              <a:rect b="b" l="l" r="r" t="t"/>
              <a:pathLst>
                <a:path extrusionOk="0" h="170" w="203">
                  <a:moveTo>
                    <a:pt x="46" y="9"/>
                  </a:moveTo>
                  <a:lnTo>
                    <a:pt x="203" y="142"/>
                  </a:lnTo>
                  <a:cubicBezTo>
                    <a:pt x="200" y="151"/>
                    <a:pt x="198" y="157"/>
                    <a:pt x="198" y="157"/>
                  </a:cubicBezTo>
                  <a:cubicBezTo>
                    <a:pt x="197" y="163"/>
                    <a:pt x="193" y="166"/>
                    <a:pt x="190" y="170"/>
                  </a:cubicBezTo>
                  <a:lnTo>
                    <a:pt x="0" y="9"/>
                  </a:lnTo>
                  <a:cubicBezTo>
                    <a:pt x="12" y="-3"/>
                    <a:pt x="34" y="-3"/>
                    <a:pt x="46" y="9"/>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87" name="Google Shape;3387;p55"/>
            <p:cNvSpPr/>
            <p:nvPr/>
          </p:nvSpPr>
          <p:spPr>
            <a:xfrm>
              <a:off x="1703160" y="3915720"/>
              <a:ext cx="60840" cy="61200"/>
            </a:xfrm>
            <a:custGeom>
              <a:rect b="b" l="l" r="r" t="t"/>
              <a:pathLst>
                <a:path extrusionOk="0" h="170" w="169">
                  <a:moveTo>
                    <a:pt x="8" y="0"/>
                  </a:moveTo>
                  <a:lnTo>
                    <a:pt x="169" y="158"/>
                  </a:lnTo>
                  <a:cubicBezTo>
                    <a:pt x="165" y="162"/>
                    <a:pt x="162" y="165"/>
                    <a:pt x="156" y="165"/>
                  </a:cubicBezTo>
                  <a:cubicBezTo>
                    <a:pt x="155" y="165"/>
                    <a:pt x="149" y="167"/>
                    <a:pt x="140" y="170"/>
                  </a:cubicBezTo>
                  <a:lnTo>
                    <a:pt x="8" y="39"/>
                  </a:lnTo>
                  <a:cubicBezTo>
                    <a:pt x="-3" y="28"/>
                    <a:pt x="-3" y="11"/>
                    <a:pt x="8" y="0"/>
                  </a:cubicBezTo>
                  <a:close/>
                </a:path>
              </a:pathLst>
            </a:custGeom>
            <a:solidFill>
              <a:srgbClr val="A4B7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388" name="Google Shape;3388;p55"/>
          <p:cNvGrpSpPr/>
          <p:nvPr/>
        </p:nvGrpSpPr>
        <p:grpSpPr>
          <a:xfrm>
            <a:off x="720188" y="3585275"/>
            <a:ext cx="407917" cy="383515"/>
            <a:chOff x="2534040" y="3488040"/>
            <a:chExt cx="403200" cy="379080"/>
          </a:xfrm>
        </p:grpSpPr>
        <p:sp>
          <p:nvSpPr>
            <p:cNvPr id="3389" name="Google Shape;3389;p55"/>
            <p:cNvSpPr/>
            <p:nvPr/>
          </p:nvSpPr>
          <p:spPr>
            <a:xfrm>
              <a:off x="2534040" y="3732480"/>
              <a:ext cx="207720" cy="134640"/>
            </a:xfrm>
            <a:custGeom>
              <a:rect b="b" l="l" r="r" t="t"/>
              <a:pathLst>
                <a:path extrusionOk="0" h="374" w="577">
                  <a:moveTo>
                    <a:pt x="265" y="298"/>
                  </a:moveTo>
                  <a:cubicBezTo>
                    <a:pt x="222" y="318"/>
                    <a:pt x="172" y="317"/>
                    <a:pt x="132" y="295"/>
                  </a:cubicBezTo>
                  <a:cubicBezTo>
                    <a:pt x="44" y="246"/>
                    <a:pt x="44" y="127"/>
                    <a:pt x="132" y="79"/>
                  </a:cubicBezTo>
                  <a:cubicBezTo>
                    <a:pt x="172" y="56"/>
                    <a:pt x="222" y="55"/>
                    <a:pt x="265" y="75"/>
                  </a:cubicBezTo>
                  <a:lnTo>
                    <a:pt x="487" y="187"/>
                  </a:lnTo>
                  <a:lnTo>
                    <a:pt x="265" y="298"/>
                  </a:lnTo>
                  <a:moveTo>
                    <a:pt x="294" y="22"/>
                  </a:moveTo>
                  <a:cubicBezTo>
                    <a:pt x="232" y="-9"/>
                    <a:pt x="160" y="-8"/>
                    <a:pt x="98" y="26"/>
                  </a:cubicBezTo>
                  <a:cubicBezTo>
                    <a:pt x="-33" y="98"/>
                    <a:pt x="-33" y="275"/>
                    <a:pt x="98" y="347"/>
                  </a:cubicBezTo>
                  <a:cubicBezTo>
                    <a:pt x="130" y="365"/>
                    <a:pt x="166" y="374"/>
                    <a:pt x="201" y="374"/>
                  </a:cubicBezTo>
                  <a:cubicBezTo>
                    <a:pt x="232" y="374"/>
                    <a:pt x="265" y="366"/>
                    <a:pt x="294" y="351"/>
                  </a:cubicBezTo>
                  <a:lnTo>
                    <a:pt x="557" y="222"/>
                  </a:lnTo>
                  <a:lnTo>
                    <a:pt x="577" y="187"/>
                  </a:lnTo>
                  <a:lnTo>
                    <a:pt x="557" y="152"/>
                  </a:lnTo>
                  <a:lnTo>
                    <a:pt x="294" y="22"/>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90" name="Google Shape;3390;p55"/>
            <p:cNvSpPr/>
            <p:nvPr/>
          </p:nvSpPr>
          <p:spPr>
            <a:xfrm>
              <a:off x="2741760" y="3732480"/>
              <a:ext cx="195480" cy="134280"/>
            </a:xfrm>
            <a:custGeom>
              <a:rect b="b" l="l" r="r" t="t"/>
              <a:pathLst>
                <a:path extrusionOk="0" h="373" w="543">
                  <a:moveTo>
                    <a:pt x="414" y="295"/>
                  </a:moveTo>
                  <a:cubicBezTo>
                    <a:pt x="374" y="317"/>
                    <a:pt x="325" y="318"/>
                    <a:pt x="285" y="298"/>
                  </a:cubicBezTo>
                  <a:lnTo>
                    <a:pt x="68" y="187"/>
                  </a:lnTo>
                  <a:cubicBezTo>
                    <a:pt x="233" y="102"/>
                    <a:pt x="185" y="126"/>
                    <a:pt x="285" y="75"/>
                  </a:cubicBezTo>
                  <a:cubicBezTo>
                    <a:pt x="325" y="55"/>
                    <a:pt x="374" y="56"/>
                    <a:pt x="414" y="79"/>
                  </a:cubicBezTo>
                  <a:cubicBezTo>
                    <a:pt x="501" y="127"/>
                    <a:pt x="500" y="246"/>
                    <a:pt x="414" y="295"/>
                  </a:cubicBezTo>
                  <a:moveTo>
                    <a:pt x="447" y="26"/>
                  </a:moveTo>
                  <a:cubicBezTo>
                    <a:pt x="387" y="-8"/>
                    <a:pt x="316" y="-9"/>
                    <a:pt x="255" y="22"/>
                  </a:cubicBezTo>
                  <a:cubicBezTo>
                    <a:pt x="154" y="73"/>
                    <a:pt x="210" y="45"/>
                    <a:pt x="0" y="152"/>
                  </a:cubicBezTo>
                  <a:lnTo>
                    <a:pt x="0" y="222"/>
                  </a:lnTo>
                  <a:lnTo>
                    <a:pt x="255" y="351"/>
                  </a:lnTo>
                  <a:cubicBezTo>
                    <a:pt x="316" y="382"/>
                    <a:pt x="387" y="380"/>
                    <a:pt x="447" y="347"/>
                  </a:cubicBezTo>
                  <a:cubicBezTo>
                    <a:pt x="574" y="275"/>
                    <a:pt x="574" y="98"/>
                    <a:pt x="447" y="2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91" name="Google Shape;3391;p55"/>
            <p:cNvSpPr/>
            <p:nvPr/>
          </p:nvSpPr>
          <p:spPr>
            <a:xfrm>
              <a:off x="2619360" y="3488040"/>
              <a:ext cx="134280" cy="232200"/>
            </a:xfrm>
            <a:custGeom>
              <a:rect b="b" l="l" r="r" t="t"/>
              <a:pathLst>
                <a:path extrusionOk="0" h="645" w="373">
                  <a:moveTo>
                    <a:pt x="320" y="0"/>
                  </a:moveTo>
                  <a:lnTo>
                    <a:pt x="373" y="315"/>
                  </a:lnTo>
                  <a:lnTo>
                    <a:pt x="320" y="645"/>
                  </a:lnTo>
                  <a:lnTo>
                    <a:pt x="220" y="642"/>
                  </a:lnTo>
                  <a:cubicBezTo>
                    <a:pt x="200" y="640"/>
                    <a:pt x="182" y="630"/>
                    <a:pt x="172" y="613"/>
                  </a:cubicBezTo>
                  <a:cubicBezTo>
                    <a:pt x="164" y="596"/>
                    <a:pt x="165" y="577"/>
                    <a:pt x="176" y="562"/>
                  </a:cubicBezTo>
                  <a:lnTo>
                    <a:pt x="276" y="423"/>
                  </a:lnTo>
                  <a:lnTo>
                    <a:pt x="55" y="423"/>
                  </a:lnTo>
                  <a:cubicBezTo>
                    <a:pt x="35" y="423"/>
                    <a:pt x="17" y="412"/>
                    <a:pt x="7" y="395"/>
                  </a:cubicBezTo>
                  <a:cubicBezTo>
                    <a:pt x="-3" y="378"/>
                    <a:pt x="-2" y="358"/>
                    <a:pt x="10" y="341"/>
                  </a:cubicBezTo>
                  <a:lnTo>
                    <a:pt x="245" y="22"/>
                  </a:lnTo>
                  <a:cubicBezTo>
                    <a:pt x="255" y="9"/>
                    <a:pt x="272" y="0"/>
                    <a:pt x="290" y="0"/>
                  </a:cubicBezTo>
                  <a:lnTo>
                    <a:pt x="320"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392" name="Google Shape;3392;p55"/>
            <p:cNvSpPr/>
            <p:nvPr/>
          </p:nvSpPr>
          <p:spPr>
            <a:xfrm>
              <a:off x="2741760" y="3488040"/>
              <a:ext cx="109800" cy="232200"/>
            </a:xfrm>
            <a:custGeom>
              <a:rect b="b" l="l" r="r" t="t"/>
              <a:pathLst>
                <a:path extrusionOk="0" h="645" w="305">
                  <a:moveTo>
                    <a:pt x="297" y="296"/>
                  </a:moveTo>
                  <a:lnTo>
                    <a:pt x="73" y="622"/>
                  </a:lnTo>
                  <a:cubicBezTo>
                    <a:pt x="63" y="637"/>
                    <a:pt x="46" y="645"/>
                    <a:pt x="29" y="645"/>
                  </a:cubicBezTo>
                  <a:lnTo>
                    <a:pt x="26" y="645"/>
                  </a:lnTo>
                  <a:lnTo>
                    <a:pt x="0" y="644"/>
                  </a:lnTo>
                  <a:lnTo>
                    <a:pt x="0" y="0"/>
                  </a:lnTo>
                  <a:lnTo>
                    <a:pt x="98" y="0"/>
                  </a:lnTo>
                  <a:cubicBezTo>
                    <a:pt x="118" y="0"/>
                    <a:pt x="137" y="11"/>
                    <a:pt x="145" y="27"/>
                  </a:cubicBezTo>
                  <a:cubicBezTo>
                    <a:pt x="154" y="43"/>
                    <a:pt x="153" y="64"/>
                    <a:pt x="142" y="81"/>
                  </a:cubicBezTo>
                  <a:lnTo>
                    <a:pt x="46" y="217"/>
                  </a:lnTo>
                  <a:lnTo>
                    <a:pt x="252" y="217"/>
                  </a:lnTo>
                  <a:cubicBezTo>
                    <a:pt x="272" y="217"/>
                    <a:pt x="289" y="227"/>
                    <a:pt x="300" y="243"/>
                  </a:cubicBezTo>
                  <a:cubicBezTo>
                    <a:pt x="308" y="260"/>
                    <a:pt x="307" y="280"/>
                    <a:pt x="297" y="29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cxnSp>
        <p:nvCxnSpPr>
          <p:cNvPr id="3393" name="Google Shape;3393;p55"/>
          <p:cNvCxnSpPr>
            <a:stCxn id="3306" idx="1"/>
          </p:cNvCxnSpPr>
          <p:nvPr/>
        </p:nvCxnSpPr>
        <p:spPr>
          <a:xfrm>
            <a:off x="3347500" y="1540500"/>
            <a:ext cx="871500" cy="5682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3394" name="Google Shape;3394;p55"/>
          <p:cNvCxnSpPr>
            <a:stCxn id="3308" idx="1"/>
          </p:cNvCxnSpPr>
          <p:nvPr/>
        </p:nvCxnSpPr>
        <p:spPr>
          <a:xfrm flipH="1" rot="10800000">
            <a:off x="3347525" y="2177574"/>
            <a:ext cx="3245100" cy="5028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3395" name="Google Shape;3395;p55"/>
          <p:cNvCxnSpPr/>
          <p:nvPr/>
        </p:nvCxnSpPr>
        <p:spPr>
          <a:xfrm flipH="1" rot="10800000">
            <a:off x="3347500" y="3583399"/>
            <a:ext cx="4512600" cy="234600"/>
          </a:xfrm>
          <a:prstGeom prst="bentConnector3">
            <a:avLst>
              <a:gd fmla="val 50000"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9" name="Shape 3399"/>
        <p:cNvGrpSpPr/>
        <p:nvPr/>
      </p:nvGrpSpPr>
      <p:grpSpPr>
        <a:xfrm>
          <a:off x="0" y="0"/>
          <a:ext cx="0" cy="0"/>
          <a:chOff x="0" y="0"/>
          <a:chExt cx="0" cy="0"/>
        </a:xfrm>
      </p:grpSpPr>
      <p:sp>
        <p:nvSpPr>
          <p:cNvPr id="3400" name="Google Shape;3400;p56"/>
          <p:cNvSpPr/>
          <p:nvPr/>
        </p:nvSpPr>
        <p:spPr>
          <a:xfrm>
            <a:off x="6722450" y="1795743"/>
            <a:ext cx="734700" cy="734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3365400" y="1795743"/>
            <a:ext cx="734700" cy="734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5043912" y="3054843"/>
            <a:ext cx="734700" cy="734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timeline always works well</a:t>
            </a:r>
            <a:endParaRPr/>
          </a:p>
        </p:txBody>
      </p:sp>
      <p:sp>
        <p:nvSpPr>
          <p:cNvPr id="3404" name="Google Shape;3404;p56"/>
          <p:cNvSpPr/>
          <p:nvPr/>
        </p:nvSpPr>
        <p:spPr>
          <a:xfrm>
            <a:off x="1214950" y="2730700"/>
            <a:ext cx="1678500" cy="152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893485" y="2730700"/>
            <a:ext cx="1678500" cy="15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4572019" y="2730700"/>
            <a:ext cx="16785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6250553" y="2730700"/>
            <a:ext cx="1678500" cy="152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08" name="Google Shape;3408;p56"/>
          <p:cNvCxnSpPr>
            <a:stCxn id="3404" idx="0"/>
            <a:endCxn id="3409" idx="2"/>
          </p:cNvCxnSpPr>
          <p:nvPr/>
        </p:nvCxnSpPr>
        <p:spPr>
          <a:xfrm rot="10800000">
            <a:off x="2054200" y="2542600"/>
            <a:ext cx="0" cy="188100"/>
          </a:xfrm>
          <a:prstGeom prst="straightConnector1">
            <a:avLst/>
          </a:prstGeom>
          <a:noFill/>
          <a:ln cap="flat" cmpd="sng" w="19050">
            <a:solidFill>
              <a:schemeClr val="lt2"/>
            </a:solidFill>
            <a:prstDash val="solid"/>
            <a:round/>
            <a:headEnd len="med" w="med" type="none"/>
            <a:tailEnd len="med" w="med" type="oval"/>
          </a:ln>
        </p:spPr>
      </p:cxnSp>
      <p:cxnSp>
        <p:nvCxnSpPr>
          <p:cNvPr id="3410" name="Google Shape;3410;p56"/>
          <p:cNvCxnSpPr>
            <a:stCxn id="3411" idx="0"/>
            <a:endCxn id="3405" idx="2"/>
          </p:cNvCxnSpPr>
          <p:nvPr/>
        </p:nvCxnSpPr>
        <p:spPr>
          <a:xfrm rot="10800000">
            <a:off x="3732723" y="2882900"/>
            <a:ext cx="0" cy="234000"/>
          </a:xfrm>
          <a:prstGeom prst="straightConnector1">
            <a:avLst/>
          </a:prstGeom>
          <a:noFill/>
          <a:ln cap="flat" cmpd="sng" w="19050">
            <a:solidFill>
              <a:schemeClr val="accent2"/>
            </a:solidFill>
            <a:prstDash val="solid"/>
            <a:round/>
            <a:headEnd len="med" w="med" type="oval"/>
            <a:tailEnd len="med" w="med" type="none"/>
          </a:ln>
        </p:spPr>
      </p:cxnSp>
      <p:cxnSp>
        <p:nvCxnSpPr>
          <p:cNvPr id="3412" name="Google Shape;3412;p56"/>
          <p:cNvCxnSpPr>
            <a:stCxn id="3406" idx="0"/>
            <a:endCxn id="3413" idx="2"/>
          </p:cNvCxnSpPr>
          <p:nvPr/>
        </p:nvCxnSpPr>
        <p:spPr>
          <a:xfrm rot="10800000">
            <a:off x="5411269" y="2542600"/>
            <a:ext cx="0" cy="188100"/>
          </a:xfrm>
          <a:prstGeom prst="straightConnector1">
            <a:avLst/>
          </a:prstGeom>
          <a:noFill/>
          <a:ln cap="flat" cmpd="sng" w="19050">
            <a:solidFill>
              <a:schemeClr val="accent1"/>
            </a:solidFill>
            <a:prstDash val="solid"/>
            <a:round/>
            <a:headEnd len="med" w="med" type="none"/>
            <a:tailEnd len="med" w="med" type="oval"/>
          </a:ln>
        </p:spPr>
      </p:cxnSp>
      <p:cxnSp>
        <p:nvCxnSpPr>
          <p:cNvPr id="3414" name="Google Shape;3414;p56"/>
          <p:cNvCxnSpPr>
            <a:stCxn id="3415" idx="0"/>
            <a:endCxn id="3407" idx="2"/>
          </p:cNvCxnSpPr>
          <p:nvPr/>
        </p:nvCxnSpPr>
        <p:spPr>
          <a:xfrm rot="10800000">
            <a:off x="7089798" y="2882900"/>
            <a:ext cx="0" cy="234000"/>
          </a:xfrm>
          <a:prstGeom prst="straightConnector1">
            <a:avLst/>
          </a:prstGeom>
          <a:noFill/>
          <a:ln cap="flat" cmpd="sng" w="19050">
            <a:solidFill>
              <a:schemeClr val="accent3"/>
            </a:solidFill>
            <a:prstDash val="solid"/>
            <a:round/>
            <a:headEnd len="med" w="med" type="oval"/>
            <a:tailEnd len="med" w="med" type="none"/>
          </a:ln>
        </p:spPr>
      </p:cxnSp>
      <p:sp>
        <p:nvSpPr>
          <p:cNvPr id="3409" name="Google Shape;3409;p56"/>
          <p:cNvSpPr txBox="1"/>
          <p:nvPr/>
        </p:nvSpPr>
        <p:spPr>
          <a:xfrm>
            <a:off x="1065098" y="1875100"/>
            <a:ext cx="19782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Semi Condensed"/>
                <a:ea typeface="Barlow Semi Condensed"/>
                <a:cs typeface="Barlow Semi Condensed"/>
                <a:sym typeface="Barlow Semi Condensed"/>
              </a:rPr>
              <a:t>Mars is actually a very cold place</a:t>
            </a:r>
            <a:endParaRPr>
              <a:solidFill>
                <a:schemeClr val="dk1"/>
              </a:solidFill>
              <a:latin typeface="Barlow Semi Condensed"/>
              <a:ea typeface="Barlow Semi Condensed"/>
              <a:cs typeface="Barlow Semi Condensed"/>
              <a:sym typeface="Barlow Semi Condensed"/>
            </a:endParaRPr>
          </a:p>
        </p:txBody>
      </p:sp>
      <p:sp>
        <p:nvSpPr>
          <p:cNvPr id="3413" name="Google Shape;3413;p56"/>
          <p:cNvSpPr txBox="1"/>
          <p:nvPr/>
        </p:nvSpPr>
        <p:spPr>
          <a:xfrm>
            <a:off x="4422177" y="1875100"/>
            <a:ext cx="19782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Semi Condensed"/>
                <a:ea typeface="Barlow Semi Condensed"/>
                <a:cs typeface="Barlow Semi Condensed"/>
                <a:sym typeface="Barlow Semi Condensed"/>
              </a:rPr>
              <a:t>Venus has extremely high temperatures</a:t>
            </a:r>
            <a:endParaRPr>
              <a:solidFill>
                <a:schemeClr val="dk1"/>
              </a:solidFill>
              <a:latin typeface="Barlow Semi Condensed"/>
              <a:ea typeface="Barlow Semi Condensed"/>
              <a:cs typeface="Barlow Semi Condensed"/>
              <a:sym typeface="Barlow Semi Condensed"/>
            </a:endParaRPr>
          </a:p>
        </p:txBody>
      </p:sp>
      <p:sp>
        <p:nvSpPr>
          <p:cNvPr id="3416" name="Google Shape;3416;p56"/>
          <p:cNvSpPr txBox="1"/>
          <p:nvPr/>
        </p:nvSpPr>
        <p:spPr>
          <a:xfrm>
            <a:off x="2743623" y="3528250"/>
            <a:ext cx="19782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Semi Condensed"/>
                <a:ea typeface="Barlow Semi Condensed"/>
                <a:cs typeface="Barlow Semi Condensed"/>
                <a:sym typeface="Barlow Semi Condensed"/>
              </a:rPr>
              <a:t>Jupiter is the biggest planet of them all</a:t>
            </a:r>
            <a:endParaRPr>
              <a:solidFill>
                <a:schemeClr val="dk1"/>
              </a:solidFill>
              <a:latin typeface="Barlow Semi Condensed"/>
              <a:ea typeface="Barlow Semi Condensed"/>
              <a:cs typeface="Barlow Semi Condensed"/>
              <a:sym typeface="Barlow Semi Condensed"/>
            </a:endParaRPr>
          </a:p>
        </p:txBody>
      </p:sp>
      <p:sp>
        <p:nvSpPr>
          <p:cNvPr id="3417" name="Google Shape;3417;p56"/>
          <p:cNvSpPr txBox="1"/>
          <p:nvPr/>
        </p:nvSpPr>
        <p:spPr>
          <a:xfrm>
            <a:off x="6100702" y="3528250"/>
            <a:ext cx="19782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Semi Condensed"/>
                <a:ea typeface="Barlow Semi Condensed"/>
                <a:cs typeface="Barlow Semi Condensed"/>
                <a:sym typeface="Barlow Semi Condensed"/>
              </a:rPr>
              <a:t>Saturn is a gas giant and has several rings</a:t>
            </a:r>
            <a:endParaRPr>
              <a:solidFill>
                <a:schemeClr val="dk1"/>
              </a:solidFill>
              <a:latin typeface="Barlow Semi Condensed"/>
              <a:ea typeface="Barlow Semi Condensed"/>
              <a:cs typeface="Barlow Semi Condensed"/>
              <a:sym typeface="Barlow Semi Condensed"/>
            </a:endParaRPr>
          </a:p>
        </p:txBody>
      </p:sp>
      <p:sp>
        <p:nvSpPr>
          <p:cNvPr id="3418" name="Google Shape;3418;p56"/>
          <p:cNvSpPr txBox="1"/>
          <p:nvPr/>
        </p:nvSpPr>
        <p:spPr>
          <a:xfrm>
            <a:off x="1065098" y="1463675"/>
            <a:ext cx="1978200" cy="46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Playfair Display"/>
                <a:ea typeface="Playfair Display"/>
                <a:cs typeface="Playfair Display"/>
                <a:sym typeface="Playfair Display"/>
              </a:rPr>
              <a:t>2xxx</a:t>
            </a:r>
            <a:endParaRPr sz="2400">
              <a:solidFill>
                <a:schemeClr val="accent2"/>
              </a:solidFill>
              <a:latin typeface="Playfair Display"/>
              <a:ea typeface="Playfair Display"/>
              <a:cs typeface="Playfair Display"/>
              <a:sym typeface="Playfair Display"/>
            </a:endParaRPr>
          </a:p>
        </p:txBody>
      </p:sp>
      <p:sp>
        <p:nvSpPr>
          <p:cNvPr id="3411" name="Google Shape;3411;p56"/>
          <p:cNvSpPr txBox="1"/>
          <p:nvPr/>
        </p:nvSpPr>
        <p:spPr>
          <a:xfrm>
            <a:off x="2743623" y="3116900"/>
            <a:ext cx="1978200" cy="46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Playfair Display"/>
                <a:ea typeface="Playfair Display"/>
                <a:cs typeface="Playfair Display"/>
                <a:sym typeface="Playfair Display"/>
              </a:rPr>
              <a:t>2xxx</a:t>
            </a:r>
            <a:endParaRPr sz="2400">
              <a:solidFill>
                <a:schemeClr val="accent2"/>
              </a:solidFill>
              <a:latin typeface="Playfair Display"/>
              <a:ea typeface="Playfair Display"/>
              <a:cs typeface="Playfair Display"/>
              <a:sym typeface="Playfair Display"/>
            </a:endParaRPr>
          </a:p>
        </p:txBody>
      </p:sp>
      <p:sp>
        <p:nvSpPr>
          <p:cNvPr id="3419" name="Google Shape;3419;p56"/>
          <p:cNvSpPr txBox="1"/>
          <p:nvPr/>
        </p:nvSpPr>
        <p:spPr>
          <a:xfrm>
            <a:off x="4422173" y="1463675"/>
            <a:ext cx="1978200" cy="46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Playfair Display"/>
                <a:ea typeface="Playfair Display"/>
                <a:cs typeface="Playfair Display"/>
                <a:sym typeface="Playfair Display"/>
              </a:rPr>
              <a:t>2xxx</a:t>
            </a:r>
            <a:endParaRPr sz="2400">
              <a:solidFill>
                <a:schemeClr val="accent2"/>
              </a:solidFill>
              <a:latin typeface="Playfair Display"/>
              <a:ea typeface="Playfair Display"/>
              <a:cs typeface="Playfair Display"/>
              <a:sym typeface="Playfair Display"/>
            </a:endParaRPr>
          </a:p>
        </p:txBody>
      </p:sp>
      <p:sp>
        <p:nvSpPr>
          <p:cNvPr id="3415" name="Google Shape;3415;p56"/>
          <p:cNvSpPr txBox="1"/>
          <p:nvPr/>
        </p:nvSpPr>
        <p:spPr>
          <a:xfrm>
            <a:off x="6100698" y="3116900"/>
            <a:ext cx="1978200" cy="466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accent2"/>
                </a:solidFill>
                <a:latin typeface="Playfair Display"/>
                <a:ea typeface="Playfair Display"/>
                <a:cs typeface="Playfair Display"/>
                <a:sym typeface="Playfair Display"/>
              </a:rPr>
              <a:t>2xxx</a:t>
            </a:r>
            <a:endParaRPr sz="2400">
              <a:solidFill>
                <a:schemeClr val="accent2"/>
              </a:solidFill>
              <a:latin typeface="Playfair Display"/>
              <a:ea typeface="Playfair Display"/>
              <a:cs typeface="Playfair Display"/>
              <a:sym typeface="Playfair Display"/>
            </a:endParaRPr>
          </a:p>
        </p:txBody>
      </p:sp>
      <p:sp>
        <p:nvSpPr>
          <p:cNvPr id="3420" name="Google Shape;3420;p56"/>
          <p:cNvSpPr/>
          <p:nvPr/>
        </p:nvSpPr>
        <p:spPr>
          <a:xfrm>
            <a:off x="1686837" y="3054843"/>
            <a:ext cx="734700" cy="734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1" name="Google Shape;3421;p56"/>
          <p:cNvCxnSpPr>
            <a:stCxn id="3404" idx="2"/>
            <a:endCxn id="3420" idx="0"/>
          </p:cNvCxnSpPr>
          <p:nvPr/>
        </p:nvCxnSpPr>
        <p:spPr>
          <a:xfrm>
            <a:off x="2054200" y="2882800"/>
            <a:ext cx="0" cy="171900"/>
          </a:xfrm>
          <a:prstGeom prst="straightConnector1">
            <a:avLst/>
          </a:prstGeom>
          <a:noFill/>
          <a:ln cap="flat" cmpd="sng" w="19050">
            <a:solidFill>
              <a:schemeClr val="lt2"/>
            </a:solidFill>
            <a:prstDash val="solid"/>
            <a:round/>
            <a:headEnd len="med" w="med" type="none"/>
            <a:tailEnd len="med" w="med" type="none"/>
          </a:ln>
        </p:spPr>
      </p:cxnSp>
      <p:cxnSp>
        <p:nvCxnSpPr>
          <p:cNvPr id="3422" name="Google Shape;3422;p56"/>
          <p:cNvCxnSpPr>
            <a:stCxn id="3401" idx="4"/>
            <a:endCxn id="3405" idx="0"/>
          </p:cNvCxnSpPr>
          <p:nvPr/>
        </p:nvCxnSpPr>
        <p:spPr>
          <a:xfrm>
            <a:off x="3732750" y="2530443"/>
            <a:ext cx="0" cy="200400"/>
          </a:xfrm>
          <a:prstGeom prst="straightConnector1">
            <a:avLst/>
          </a:prstGeom>
          <a:noFill/>
          <a:ln cap="flat" cmpd="sng" w="19050">
            <a:solidFill>
              <a:schemeClr val="accent5"/>
            </a:solidFill>
            <a:prstDash val="solid"/>
            <a:round/>
            <a:headEnd len="med" w="med" type="none"/>
            <a:tailEnd len="med" w="med" type="none"/>
          </a:ln>
        </p:spPr>
      </p:cxnSp>
      <p:cxnSp>
        <p:nvCxnSpPr>
          <p:cNvPr id="3423" name="Google Shape;3423;p56"/>
          <p:cNvCxnSpPr>
            <a:stCxn id="3406" idx="2"/>
            <a:endCxn id="3402" idx="0"/>
          </p:cNvCxnSpPr>
          <p:nvPr/>
        </p:nvCxnSpPr>
        <p:spPr>
          <a:xfrm>
            <a:off x="5411269" y="2882800"/>
            <a:ext cx="0" cy="171900"/>
          </a:xfrm>
          <a:prstGeom prst="straightConnector1">
            <a:avLst/>
          </a:prstGeom>
          <a:noFill/>
          <a:ln cap="flat" cmpd="sng" w="19050">
            <a:solidFill>
              <a:schemeClr val="accent1"/>
            </a:solidFill>
            <a:prstDash val="solid"/>
            <a:round/>
            <a:headEnd len="med" w="med" type="none"/>
            <a:tailEnd len="med" w="med" type="none"/>
          </a:ln>
        </p:spPr>
      </p:cxnSp>
      <p:cxnSp>
        <p:nvCxnSpPr>
          <p:cNvPr id="3424" name="Google Shape;3424;p56"/>
          <p:cNvCxnSpPr>
            <a:stCxn id="3400" idx="4"/>
            <a:endCxn id="3407" idx="0"/>
          </p:cNvCxnSpPr>
          <p:nvPr/>
        </p:nvCxnSpPr>
        <p:spPr>
          <a:xfrm>
            <a:off x="7089800" y="2530443"/>
            <a:ext cx="0" cy="200400"/>
          </a:xfrm>
          <a:prstGeom prst="straightConnector1">
            <a:avLst/>
          </a:prstGeom>
          <a:noFill/>
          <a:ln cap="flat" cmpd="sng" w="19050">
            <a:solidFill>
              <a:schemeClr val="accent3"/>
            </a:solidFill>
            <a:prstDash val="solid"/>
            <a:round/>
            <a:headEnd len="med" w="med" type="none"/>
            <a:tailEnd len="med" w="med" type="none"/>
          </a:ln>
        </p:spPr>
      </p:cxnSp>
      <p:grpSp>
        <p:nvGrpSpPr>
          <p:cNvPr id="3425" name="Google Shape;3425;p56"/>
          <p:cNvGrpSpPr/>
          <p:nvPr/>
        </p:nvGrpSpPr>
        <p:grpSpPr>
          <a:xfrm>
            <a:off x="1850218" y="3261874"/>
            <a:ext cx="407917" cy="358749"/>
            <a:chOff x="4281120" y="2376000"/>
            <a:chExt cx="403200" cy="354600"/>
          </a:xfrm>
        </p:grpSpPr>
        <p:sp>
          <p:nvSpPr>
            <p:cNvPr id="3426" name="Google Shape;3426;p56"/>
            <p:cNvSpPr/>
            <p:nvPr/>
          </p:nvSpPr>
          <p:spPr>
            <a:xfrm>
              <a:off x="4318200" y="2376000"/>
              <a:ext cx="133920" cy="122400"/>
            </a:xfrm>
            <a:custGeom>
              <a:rect b="b" l="l" r="r" t="t"/>
              <a:pathLst>
                <a:path extrusionOk="0" h="340" w="372">
                  <a:moveTo>
                    <a:pt x="316" y="67"/>
                  </a:moveTo>
                  <a:cubicBezTo>
                    <a:pt x="260" y="9"/>
                    <a:pt x="165" y="-11"/>
                    <a:pt x="34" y="7"/>
                  </a:cubicBezTo>
                  <a:cubicBezTo>
                    <a:pt x="20" y="9"/>
                    <a:pt x="9" y="19"/>
                    <a:pt x="7" y="32"/>
                  </a:cubicBezTo>
                  <a:cubicBezTo>
                    <a:pt x="-13" y="151"/>
                    <a:pt x="9" y="238"/>
                    <a:pt x="73" y="289"/>
                  </a:cubicBezTo>
                  <a:cubicBezTo>
                    <a:pt x="122" y="330"/>
                    <a:pt x="188" y="340"/>
                    <a:pt x="242" y="340"/>
                  </a:cubicBezTo>
                  <a:cubicBezTo>
                    <a:pt x="293" y="340"/>
                    <a:pt x="333" y="330"/>
                    <a:pt x="337" y="330"/>
                  </a:cubicBezTo>
                  <a:cubicBezTo>
                    <a:pt x="349" y="326"/>
                    <a:pt x="357" y="318"/>
                    <a:pt x="361" y="308"/>
                  </a:cubicBezTo>
                  <a:cubicBezTo>
                    <a:pt x="363" y="302"/>
                    <a:pt x="405" y="157"/>
                    <a:pt x="316" y="6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27" name="Google Shape;3427;p56"/>
            <p:cNvSpPr/>
            <p:nvPr/>
          </p:nvSpPr>
          <p:spPr>
            <a:xfrm>
              <a:off x="4525560" y="2376000"/>
              <a:ext cx="134640" cy="122400"/>
            </a:xfrm>
            <a:custGeom>
              <a:rect b="b" l="l" r="r" t="t"/>
              <a:pathLst>
                <a:path extrusionOk="0" h="340" w="374">
                  <a:moveTo>
                    <a:pt x="367" y="32"/>
                  </a:moveTo>
                  <a:cubicBezTo>
                    <a:pt x="365" y="19"/>
                    <a:pt x="353" y="9"/>
                    <a:pt x="338" y="7"/>
                  </a:cubicBezTo>
                  <a:cubicBezTo>
                    <a:pt x="208" y="-11"/>
                    <a:pt x="113" y="9"/>
                    <a:pt x="56" y="67"/>
                  </a:cubicBezTo>
                  <a:cubicBezTo>
                    <a:pt x="12" y="112"/>
                    <a:pt x="0" y="172"/>
                    <a:pt x="0" y="220"/>
                  </a:cubicBezTo>
                  <a:cubicBezTo>
                    <a:pt x="0" y="268"/>
                    <a:pt x="12" y="305"/>
                    <a:pt x="12" y="308"/>
                  </a:cubicBezTo>
                  <a:cubicBezTo>
                    <a:pt x="14" y="318"/>
                    <a:pt x="23" y="326"/>
                    <a:pt x="34" y="330"/>
                  </a:cubicBezTo>
                  <a:cubicBezTo>
                    <a:pt x="41" y="331"/>
                    <a:pt x="201" y="370"/>
                    <a:pt x="301" y="289"/>
                  </a:cubicBezTo>
                  <a:cubicBezTo>
                    <a:pt x="365" y="238"/>
                    <a:pt x="387" y="151"/>
                    <a:pt x="367"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28" name="Google Shape;3428;p56"/>
            <p:cNvSpPr/>
            <p:nvPr/>
          </p:nvSpPr>
          <p:spPr>
            <a:xfrm>
              <a:off x="4366800" y="2425320"/>
              <a:ext cx="122040" cy="158400"/>
            </a:xfrm>
            <a:custGeom>
              <a:rect b="b" l="l" r="r" t="t"/>
              <a:pathLst>
                <a:path extrusionOk="0" h="440" w="339">
                  <a:moveTo>
                    <a:pt x="325" y="50"/>
                  </a:moveTo>
                  <a:lnTo>
                    <a:pt x="339" y="267"/>
                  </a:lnTo>
                  <a:lnTo>
                    <a:pt x="325" y="440"/>
                  </a:lnTo>
                  <a:cubicBezTo>
                    <a:pt x="306" y="440"/>
                    <a:pt x="289" y="426"/>
                    <a:pt x="289" y="408"/>
                  </a:cubicBezTo>
                  <a:lnTo>
                    <a:pt x="289" y="322"/>
                  </a:lnTo>
                  <a:lnTo>
                    <a:pt x="11" y="55"/>
                  </a:lnTo>
                  <a:cubicBezTo>
                    <a:pt x="-3" y="42"/>
                    <a:pt x="-3" y="22"/>
                    <a:pt x="11" y="9"/>
                  </a:cubicBezTo>
                  <a:cubicBezTo>
                    <a:pt x="23" y="-4"/>
                    <a:pt x="46" y="-4"/>
                    <a:pt x="58" y="9"/>
                  </a:cubicBezTo>
                  <a:lnTo>
                    <a:pt x="289" y="229"/>
                  </a:lnTo>
                  <a:lnTo>
                    <a:pt x="289" y="83"/>
                  </a:lnTo>
                  <a:cubicBezTo>
                    <a:pt x="289" y="64"/>
                    <a:pt x="306" y="50"/>
                    <a:pt x="325" y="5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29" name="Google Shape;3429;p56"/>
            <p:cNvSpPr/>
            <p:nvPr/>
          </p:nvSpPr>
          <p:spPr>
            <a:xfrm>
              <a:off x="4488840" y="2425320"/>
              <a:ext cx="109800" cy="158400"/>
            </a:xfrm>
            <a:custGeom>
              <a:rect b="b" l="l" r="r" t="t"/>
              <a:pathLst>
                <a:path extrusionOk="0" h="440" w="305">
                  <a:moveTo>
                    <a:pt x="296" y="55"/>
                  </a:moveTo>
                  <a:lnTo>
                    <a:pt x="32" y="322"/>
                  </a:lnTo>
                  <a:lnTo>
                    <a:pt x="32" y="408"/>
                  </a:lnTo>
                  <a:cubicBezTo>
                    <a:pt x="32" y="426"/>
                    <a:pt x="18" y="440"/>
                    <a:pt x="0" y="440"/>
                  </a:cubicBezTo>
                  <a:lnTo>
                    <a:pt x="0" y="50"/>
                  </a:lnTo>
                  <a:cubicBezTo>
                    <a:pt x="18" y="50"/>
                    <a:pt x="32" y="64"/>
                    <a:pt x="32" y="83"/>
                  </a:cubicBezTo>
                  <a:lnTo>
                    <a:pt x="32" y="229"/>
                  </a:lnTo>
                  <a:lnTo>
                    <a:pt x="250" y="9"/>
                  </a:lnTo>
                  <a:cubicBezTo>
                    <a:pt x="262" y="-4"/>
                    <a:pt x="284" y="-4"/>
                    <a:pt x="296" y="9"/>
                  </a:cubicBezTo>
                  <a:cubicBezTo>
                    <a:pt x="308" y="22"/>
                    <a:pt x="308" y="42"/>
                    <a:pt x="296" y="55"/>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0" name="Google Shape;3430;p56"/>
            <p:cNvSpPr/>
            <p:nvPr/>
          </p:nvSpPr>
          <p:spPr>
            <a:xfrm>
              <a:off x="4379040" y="2535120"/>
              <a:ext cx="134280" cy="195480"/>
            </a:xfrm>
            <a:custGeom>
              <a:rect b="b" l="l" r="r" t="t"/>
              <a:pathLst>
                <a:path extrusionOk="0" h="543" w="373">
                  <a:moveTo>
                    <a:pt x="299" y="0"/>
                  </a:moveTo>
                  <a:lnTo>
                    <a:pt x="373" y="283"/>
                  </a:lnTo>
                  <a:lnTo>
                    <a:pt x="299" y="543"/>
                  </a:lnTo>
                  <a:cubicBezTo>
                    <a:pt x="134" y="543"/>
                    <a:pt x="0" y="422"/>
                    <a:pt x="0" y="272"/>
                  </a:cubicBezTo>
                  <a:cubicBezTo>
                    <a:pt x="0" y="121"/>
                    <a:pt x="134" y="0"/>
                    <a:pt x="299" y="0"/>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1" name="Google Shape;3431;p56"/>
            <p:cNvSpPr/>
            <p:nvPr/>
          </p:nvSpPr>
          <p:spPr>
            <a:xfrm>
              <a:off x="4488840" y="2535120"/>
              <a:ext cx="97920" cy="195480"/>
            </a:xfrm>
            <a:custGeom>
              <a:rect b="b" l="l" r="r" t="t"/>
              <a:pathLst>
                <a:path extrusionOk="0" h="543" w="272">
                  <a:moveTo>
                    <a:pt x="272" y="272"/>
                  </a:moveTo>
                  <a:cubicBezTo>
                    <a:pt x="272" y="422"/>
                    <a:pt x="150" y="543"/>
                    <a:pt x="0" y="543"/>
                  </a:cubicBezTo>
                  <a:lnTo>
                    <a:pt x="0" y="0"/>
                  </a:lnTo>
                  <a:cubicBezTo>
                    <a:pt x="150" y="0"/>
                    <a:pt x="272" y="121"/>
                    <a:pt x="272" y="272"/>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2" name="Google Shape;3432;p56"/>
            <p:cNvSpPr/>
            <p:nvPr/>
          </p:nvSpPr>
          <p:spPr>
            <a:xfrm>
              <a:off x="4281120" y="2632680"/>
              <a:ext cx="219960" cy="97920"/>
            </a:xfrm>
            <a:custGeom>
              <a:rect b="b" l="l" r="r" t="t"/>
              <a:pathLst>
                <a:path extrusionOk="0" h="272" w="611">
                  <a:moveTo>
                    <a:pt x="570" y="119"/>
                  </a:moveTo>
                  <a:lnTo>
                    <a:pt x="611" y="195"/>
                  </a:lnTo>
                  <a:lnTo>
                    <a:pt x="570" y="270"/>
                  </a:lnTo>
                  <a:cubicBezTo>
                    <a:pt x="488" y="277"/>
                    <a:pt x="404" y="265"/>
                    <a:pt x="326" y="232"/>
                  </a:cubicBezTo>
                  <a:lnTo>
                    <a:pt x="251" y="196"/>
                  </a:lnTo>
                  <a:lnTo>
                    <a:pt x="30" y="196"/>
                  </a:lnTo>
                  <a:cubicBezTo>
                    <a:pt x="14" y="196"/>
                    <a:pt x="0" y="182"/>
                    <a:pt x="0" y="165"/>
                  </a:cubicBezTo>
                  <a:lnTo>
                    <a:pt x="0" y="70"/>
                  </a:lnTo>
                  <a:lnTo>
                    <a:pt x="255" y="0"/>
                  </a:lnTo>
                  <a:lnTo>
                    <a:pt x="471" y="70"/>
                  </a:lnTo>
                  <a:lnTo>
                    <a:pt x="570" y="119"/>
                  </a:ln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3" name="Google Shape;3433;p56"/>
            <p:cNvSpPr/>
            <p:nvPr/>
          </p:nvSpPr>
          <p:spPr>
            <a:xfrm>
              <a:off x="4281120" y="2583720"/>
              <a:ext cx="219960" cy="97920"/>
            </a:xfrm>
            <a:custGeom>
              <a:rect b="b" l="l" r="r" t="t"/>
              <a:pathLst>
                <a:path extrusionOk="0" h="272" w="611">
                  <a:moveTo>
                    <a:pt x="562" y="106"/>
                  </a:moveTo>
                  <a:lnTo>
                    <a:pt x="611" y="196"/>
                  </a:lnTo>
                  <a:lnTo>
                    <a:pt x="562" y="272"/>
                  </a:lnTo>
                  <a:lnTo>
                    <a:pt x="464" y="218"/>
                  </a:lnTo>
                  <a:lnTo>
                    <a:pt x="0" y="218"/>
                  </a:lnTo>
                  <a:lnTo>
                    <a:pt x="0" y="49"/>
                  </a:lnTo>
                  <a:cubicBezTo>
                    <a:pt x="0" y="31"/>
                    <a:pt x="13" y="17"/>
                    <a:pt x="30" y="17"/>
                  </a:cubicBezTo>
                  <a:lnTo>
                    <a:pt x="210" y="17"/>
                  </a:lnTo>
                  <a:cubicBezTo>
                    <a:pt x="281" y="-10"/>
                    <a:pt x="361" y="-4"/>
                    <a:pt x="429" y="33"/>
                  </a:cubicBezTo>
                  <a:cubicBezTo>
                    <a:pt x="452" y="47"/>
                    <a:pt x="432" y="35"/>
                    <a:pt x="562" y="106"/>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4" name="Google Shape;3434;p56"/>
            <p:cNvSpPr/>
            <p:nvPr/>
          </p:nvSpPr>
          <p:spPr>
            <a:xfrm>
              <a:off x="4488840" y="2620800"/>
              <a:ext cx="195480" cy="109800"/>
            </a:xfrm>
            <a:custGeom>
              <a:rect b="b" l="l" r="r" t="t"/>
              <a:pathLst>
                <a:path extrusionOk="0" h="305" w="543">
                  <a:moveTo>
                    <a:pt x="543" y="77"/>
                  </a:moveTo>
                  <a:cubicBezTo>
                    <a:pt x="543" y="110"/>
                    <a:pt x="522" y="139"/>
                    <a:pt x="490" y="150"/>
                  </a:cubicBezTo>
                  <a:lnTo>
                    <a:pt x="112" y="282"/>
                  </a:lnTo>
                  <a:cubicBezTo>
                    <a:pt x="76" y="294"/>
                    <a:pt x="38" y="301"/>
                    <a:pt x="0" y="305"/>
                  </a:cubicBezTo>
                  <a:lnTo>
                    <a:pt x="0" y="158"/>
                  </a:lnTo>
                  <a:lnTo>
                    <a:pt x="8" y="161"/>
                  </a:lnTo>
                  <a:cubicBezTo>
                    <a:pt x="24" y="170"/>
                    <a:pt x="43" y="170"/>
                    <a:pt x="60" y="165"/>
                  </a:cubicBezTo>
                  <a:cubicBezTo>
                    <a:pt x="118" y="147"/>
                    <a:pt x="124" y="71"/>
                    <a:pt x="71" y="46"/>
                  </a:cubicBezTo>
                  <a:lnTo>
                    <a:pt x="95" y="58"/>
                  </a:lnTo>
                  <a:cubicBezTo>
                    <a:pt x="475" y="-4"/>
                    <a:pt x="451" y="0"/>
                    <a:pt x="462" y="0"/>
                  </a:cubicBezTo>
                  <a:cubicBezTo>
                    <a:pt x="507" y="0"/>
                    <a:pt x="543" y="33"/>
                    <a:pt x="543" y="77"/>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5" name="Google Shape;3435;p56"/>
            <p:cNvSpPr/>
            <p:nvPr/>
          </p:nvSpPr>
          <p:spPr>
            <a:xfrm>
              <a:off x="4488840" y="2620800"/>
              <a:ext cx="36720" cy="60480"/>
            </a:xfrm>
            <a:custGeom>
              <a:rect b="b" l="l" r="r" t="t"/>
              <a:pathLst>
                <a:path extrusionOk="0" h="168" w="102">
                  <a:moveTo>
                    <a:pt x="57" y="165"/>
                  </a:moveTo>
                  <a:cubicBezTo>
                    <a:pt x="41" y="170"/>
                    <a:pt x="23" y="170"/>
                    <a:pt x="8" y="161"/>
                  </a:cubicBezTo>
                  <a:lnTo>
                    <a:pt x="0" y="158"/>
                  </a:lnTo>
                  <a:lnTo>
                    <a:pt x="0" y="0"/>
                  </a:lnTo>
                  <a:cubicBezTo>
                    <a:pt x="18" y="10"/>
                    <a:pt x="40" y="22"/>
                    <a:pt x="66" y="35"/>
                  </a:cubicBezTo>
                  <a:lnTo>
                    <a:pt x="67" y="35"/>
                  </a:lnTo>
                  <a:cubicBezTo>
                    <a:pt x="118" y="63"/>
                    <a:pt x="112" y="146"/>
                    <a:pt x="57" y="165"/>
                  </a:cubicBezTo>
                  <a:close/>
                </a:path>
              </a:pathLst>
            </a:custGeom>
            <a:solidFill>
              <a:srgbClr val="FFA68C"/>
            </a:solidFill>
            <a:ln>
              <a:noFill/>
            </a:ln>
          </p:spPr>
          <p:txBody>
            <a:bodyPr anchorCtr="1" anchor="ctr" bIns="15475" lIns="90000" spcFirstLastPara="1" rIns="90000" wrap="square" tIns="15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436" name="Google Shape;3436;p56"/>
          <p:cNvGrpSpPr/>
          <p:nvPr/>
        </p:nvGrpSpPr>
        <p:grpSpPr>
          <a:xfrm>
            <a:off x="3528779" y="1965159"/>
            <a:ext cx="407917" cy="395898"/>
            <a:chOff x="4464720" y="3390120"/>
            <a:chExt cx="403200" cy="391320"/>
          </a:xfrm>
        </p:grpSpPr>
        <p:sp>
          <p:nvSpPr>
            <p:cNvPr id="3437" name="Google Shape;3437;p56"/>
            <p:cNvSpPr/>
            <p:nvPr/>
          </p:nvSpPr>
          <p:spPr>
            <a:xfrm>
              <a:off x="4464720" y="3390480"/>
              <a:ext cx="231840" cy="390960"/>
            </a:xfrm>
            <a:custGeom>
              <a:rect b="b" l="l" r="r" t="t"/>
              <a:pathLst>
                <a:path extrusionOk="0" h="1086" w="644">
                  <a:moveTo>
                    <a:pt x="561" y="43"/>
                  </a:moveTo>
                  <a:lnTo>
                    <a:pt x="644" y="544"/>
                  </a:lnTo>
                  <a:lnTo>
                    <a:pt x="561" y="1043"/>
                  </a:lnTo>
                  <a:cubicBezTo>
                    <a:pt x="517" y="1043"/>
                    <a:pt x="475" y="1056"/>
                    <a:pt x="438" y="1080"/>
                  </a:cubicBezTo>
                  <a:cubicBezTo>
                    <a:pt x="422" y="1092"/>
                    <a:pt x="399" y="1085"/>
                    <a:pt x="390" y="1067"/>
                  </a:cubicBezTo>
                  <a:cubicBezTo>
                    <a:pt x="353" y="988"/>
                    <a:pt x="267" y="941"/>
                    <a:pt x="177" y="948"/>
                  </a:cubicBezTo>
                  <a:cubicBezTo>
                    <a:pt x="157" y="950"/>
                    <a:pt x="140" y="935"/>
                    <a:pt x="142" y="914"/>
                  </a:cubicBezTo>
                  <a:cubicBezTo>
                    <a:pt x="150" y="827"/>
                    <a:pt x="100" y="746"/>
                    <a:pt x="19" y="709"/>
                  </a:cubicBezTo>
                  <a:cubicBezTo>
                    <a:pt x="0" y="700"/>
                    <a:pt x="-6" y="678"/>
                    <a:pt x="6" y="662"/>
                  </a:cubicBezTo>
                  <a:cubicBezTo>
                    <a:pt x="56" y="592"/>
                    <a:pt x="58" y="496"/>
                    <a:pt x="6" y="424"/>
                  </a:cubicBezTo>
                  <a:cubicBezTo>
                    <a:pt x="-6" y="408"/>
                    <a:pt x="0" y="385"/>
                    <a:pt x="19" y="378"/>
                  </a:cubicBezTo>
                  <a:cubicBezTo>
                    <a:pt x="100" y="341"/>
                    <a:pt x="150" y="258"/>
                    <a:pt x="142" y="172"/>
                  </a:cubicBezTo>
                  <a:cubicBezTo>
                    <a:pt x="140" y="153"/>
                    <a:pt x="157" y="135"/>
                    <a:pt x="177" y="137"/>
                  </a:cubicBezTo>
                  <a:cubicBezTo>
                    <a:pt x="267" y="145"/>
                    <a:pt x="353" y="97"/>
                    <a:pt x="390" y="18"/>
                  </a:cubicBezTo>
                  <a:cubicBezTo>
                    <a:pt x="399" y="1"/>
                    <a:pt x="422" y="-6"/>
                    <a:pt x="438" y="6"/>
                  </a:cubicBezTo>
                  <a:cubicBezTo>
                    <a:pt x="475" y="30"/>
                    <a:pt x="517" y="43"/>
                    <a:pt x="561" y="4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8" name="Google Shape;3438;p56"/>
            <p:cNvSpPr/>
            <p:nvPr/>
          </p:nvSpPr>
          <p:spPr>
            <a:xfrm>
              <a:off x="4672080" y="3390120"/>
              <a:ext cx="195840" cy="391320"/>
            </a:xfrm>
            <a:custGeom>
              <a:rect b="b" l="l" r="r" t="t"/>
              <a:pathLst>
                <a:path extrusionOk="0" h="1087" w="544">
                  <a:moveTo>
                    <a:pt x="538" y="663"/>
                  </a:moveTo>
                  <a:cubicBezTo>
                    <a:pt x="549" y="679"/>
                    <a:pt x="543" y="701"/>
                    <a:pt x="526" y="710"/>
                  </a:cubicBezTo>
                  <a:cubicBezTo>
                    <a:pt x="446" y="747"/>
                    <a:pt x="399" y="828"/>
                    <a:pt x="407" y="915"/>
                  </a:cubicBezTo>
                  <a:cubicBezTo>
                    <a:pt x="408" y="936"/>
                    <a:pt x="391" y="951"/>
                    <a:pt x="372" y="949"/>
                  </a:cubicBezTo>
                  <a:cubicBezTo>
                    <a:pt x="284" y="942"/>
                    <a:pt x="204" y="989"/>
                    <a:pt x="166" y="1068"/>
                  </a:cubicBezTo>
                  <a:cubicBezTo>
                    <a:pt x="158" y="1086"/>
                    <a:pt x="135" y="1093"/>
                    <a:pt x="120" y="1081"/>
                  </a:cubicBezTo>
                  <a:cubicBezTo>
                    <a:pt x="84" y="1057"/>
                    <a:pt x="43" y="1044"/>
                    <a:pt x="0" y="1044"/>
                  </a:cubicBezTo>
                  <a:lnTo>
                    <a:pt x="0" y="43"/>
                  </a:lnTo>
                  <a:cubicBezTo>
                    <a:pt x="43" y="43"/>
                    <a:pt x="84" y="30"/>
                    <a:pt x="120" y="7"/>
                  </a:cubicBezTo>
                  <a:cubicBezTo>
                    <a:pt x="135" y="-5"/>
                    <a:pt x="158" y="1"/>
                    <a:pt x="166" y="18"/>
                  </a:cubicBezTo>
                  <a:cubicBezTo>
                    <a:pt x="204" y="97"/>
                    <a:pt x="284" y="145"/>
                    <a:pt x="372" y="138"/>
                  </a:cubicBezTo>
                  <a:cubicBezTo>
                    <a:pt x="391" y="136"/>
                    <a:pt x="408" y="153"/>
                    <a:pt x="407" y="172"/>
                  </a:cubicBezTo>
                  <a:cubicBezTo>
                    <a:pt x="399" y="258"/>
                    <a:pt x="446" y="342"/>
                    <a:pt x="526" y="378"/>
                  </a:cubicBezTo>
                  <a:cubicBezTo>
                    <a:pt x="533" y="382"/>
                    <a:pt x="540" y="390"/>
                    <a:pt x="543" y="398"/>
                  </a:cubicBezTo>
                  <a:cubicBezTo>
                    <a:pt x="543" y="401"/>
                    <a:pt x="543" y="404"/>
                    <a:pt x="543" y="407"/>
                  </a:cubicBezTo>
                  <a:cubicBezTo>
                    <a:pt x="543" y="413"/>
                    <a:pt x="541" y="420"/>
                    <a:pt x="538" y="425"/>
                  </a:cubicBezTo>
                  <a:cubicBezTo>
                    <a:pt x="488" y="495"/>
                    <a:pt x="488" y="590"/>
                    <a:pt x="538" y="66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39" name="Google Shape;3439;p56"/>
            <p:cNvSpPr/>
            <p:nvPr/>
          </p:nvSpPr>
          <p:spPr>
            <a:xfrm>
              <a:off x="4550040" y="3463920"/>
              <a:ext cx="134280" cy="231840"/>
            </a:xfrm>
            <a:custGeom>
              <a:rect b="b" l="l" r="r" t="t"/>
              <a:pathLst>
                <a:path extrusionOk="0" h="644" w="373">
                  <a:moveTo>
                    <a:pt x="325" y="0"/>
                  </a:moveTo>
                  <a:lnTo>
                    <a:pt x="373" y="322"/>
                  </a:lnTo>
                  <a:lnTo>
                    <a:pt x="325" y="644"/>
                  </a:lnTo>
                  <a:cubicBezTo>
                    <a:pt x="146" y="644"/>
                    <a:pt x="0" y="500"/>
                    <a:pt x="0" y="322"/>
                  </a:cubicBezTo>
                  <a:cubicBezTo>
                    <a:pt x="0" y="144"/>
                    <a:pt x="146" y="0"/>
                    <a:pt x="325" y="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0" name="Google Shape;3440;p56"/>
            <p:cNvSpPr/>
            <p:nvPr/>
          </p:nvSpPr>
          <p:spPr>
            <a:xfrm>
              <a:off x="4672080" y="3463920"/>
              <a:ext cx="122400" cy="231840"/>
            </a:xfrm>
            <a:custGeom>
              <a:rect b="b" l="l" r="r" t="t"/>
              <a:pathLst>
                <a:path extrusionOk="0" h="644" w="340">
                  <a:moveTo>
                    <a:pt x="340" y="322"/>
                  </a:moveTo>
                  <a:cubicBezTo>
                    <a:pt x="340" y="500"/>
                    <a:pt x="188" y="644"/>
                    <a:pt x="0" y="644"/>
                  </a:cubicBezTo>
                  <a:lnTo>
                    <a:pt x="0" y="0"/>
                  </a:lnTo>
                  <a:cubicBezTo>
                    <a:pt x="188" y="0"/>
                    <a:pt x="340" y="144"/>
                    <a:pt x="340" y="32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441" name="Google Shape;3441;p56"/>
          <p:cNvGrpSpPr/>
          <p:nvPr/>
        </p:nvGrpSpPr>
        <p:grpSpPr>
          <a:xfrm>
            <a:off x="6885844" y="1965336"/>
            <a:ext cx="407553" cy="395534"/>
            <a:chOff x="9291240" y="3390480"/>
            <a:chExt cx="402840" cy="390960"/>
          </a:xfrm>
        </p:grpSpPr>
        <p:sp>
          <p:nvSpPr>
            <p:cNvPr id="3442" name="Google Shape;3442;p56"/>
            <p:cNvSpPr/>
            <p:nvPr/>
          </p:nvSpPr>
          <p:spPr>
            <a:xfrm>
              <a:off x="9291240" y="3390480"/>
              <a:ext cx="109800" cy="232200"/>
            </a:xfrm>
            <a:custGeom>
              <a:rect b="b" l="l" r="r" t="t"/>
              <a:pathLst>
                <a:path extrusionOk="0" h="645" w="305">
                  <a:moveTo>
                    <a:pt x="246" y="0"/>
                  </a:moveTo>
                  <a:lnTo>
                    <a:pt x="305" y="292"/>
                  </a:lnTo>
                  <a:lnTo>
                    <a:pt x="246" y="645"/>
                  </a:lnTo>
                  <a:cubicBezTo>
                    <a:pt x="240" y="645"/>
                    <a:pt x="235" y="643"/>
                    <a:pt x="230" y="641"/>
                  </a:cubicBezTo>
                  <a:cubicBezTo>
                    <a:pt x="221" y="636"/>
                    <a:pt x="10" y="523"/>
                    <a:pt x="0" y="342"/>
                  </a:cubicBezTo>
                  <a:cubicBezTo>
                    <a:pt x="-8" y="227"/>
                    <a:pt x="68" y="114"/>
                    <a:pt x="227" y="6"/>
                  </a:cubicBezTo>
                  <a:cubicBezTo>
                    <a:pt x="232" y="2"/>
                    <a:pt x="240" y="0"/>
                    <a:pt x="246"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3" name="Google Shape;3443;p56"/>
            <p:cNvSpPr/>
            <p:nvPr/>
          </p:nvSpPr>
          <p:spPr>
            <a:xfrm>
              <a:off x="9376560" y="3390480"/>
              <a:ext cx="85320" cy="232200"/>
            </a:xfrm>
            <a:custGeom>
              <a:rect b="b" l="l" r="r" t="t"/>
              <a:pathLst>
                <a:path extrusionOk="0" h="645" w="237">
                  <a:moveTo>
                    <a:pt x="236" y="342"/>
                  </a:moveTo>
                  <a:cubicBezTo>
                    <a:pt x="226" y="523"/>
                    <a:pt x="25" y="636"/>
                    <a:pt x="17" y="641"/>
                  </a:cubicBezTo>
                  <a:cubicBezTo>
                    <a:pt x="12" y="644"/>
                    <a:pt x="7" y="645"/>
                    <a:pt x="1" y="645"/>
                  </a:cubicBezTo>
                  <a:lnTo>
                    <a:pt x="0" y="645"/>
                  </a:lnTo>
                  <a:lnTo>
                    <a:pt x="0" y="0"/>
                  </a:lnTo>
                  <a:cubicBezTo>
                    <a:pt x="7" y="-1"/>
                    <a:pt x="13" y="2"/>
                    <a:pt x="20" y="6"/>
                  </a:cubicBezTo>
                  <a:cubicBezTo>
                    <a:pt x="171" y="114"/>
                    <a:pt x="243" y="227"/>
                    <a:pt x="236" y="34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4" name="Google Shape;3444;p56"/>
            <p:cNvSpPr/>
            <p:nvPr/>
          </p:nvSpPr>
          <p:spPr>
            <a:xfrm>
              <a:off x="9364320" y="3500280"/>
              <a:ext cx="244080" cy="281160"/>
            </a:xfrm>
            <a:custGeom>
              <a:rect b="b" l="l" r="r" t="t"/>
              <a:pathLst>
                <a:path extrusionOk="0" h="781" w="678">
                  <a:moveTo>
                    <a:pt x="427" y="781"/>
                  </a:moveTo>
                  <a:lnTo>
                    <a:pt x="251" y="781"/>
                  </a:lnTo>
                  <a:cubicBezTo>
                    <a:pt x="112" y="781"/>
                    <a:pt x="0" y="673"/>
                    <a:pt x="0" y="540"/>
                  </a:cubicBezTo>
                  <a:lnTo>
                    <a:pt x="0" y="32"/>
                  </a:lnTo>
                  <a:cubicBezTo>
                    <a:pt x="0" y="15"/>
                    <a:pt x="15" y="0"/>
                    <a:pt x="33" y="0"/>
                  </a:cubicBezTo>
                  <a:cubicBezTo>
                    <a:pt x="51" y="0"/>
                    <a:pt x="66" y="15"/>
                    <a:pt x="66" y="32"/>
                  </a:cubicBezTo>
                  <a:lnTo>
                    <a:pt x="66" y="540"/>
                  </a:lnTo>
                  <a:cubicBezTo>
                    <a:pt x="66" y="638"/>
                    <a:pt x="149" y="718"/>
                    <a:pt x="251" y="718"/>
                  </a:cubicBezTo>
                  <a:lnTo>
                    <a:pt x="427" y="718"/>
                  </a:lnTo>
                  <a:cubicBezTo>
                    <a:pt x="530" y="718"/>
                    <a:pt x="613" y="638"/>
                    <a:pt x="613" y="540"/>
                  </a:cubicBezTo>
                  <a:lnTo>
                    <a:pt x="613" y="272"/>
                  </a:lnTo>
                  <a:cubicBezTo>
                    <a:pt x="613" y="255"/>
                    <a:pt x="628" y="240"/>
                    <a:pt x="646" y="240"/>
                  </a:cubicBezTo>
                  <a:cubicBezTo>
                    <a:pt x="664" y="240"/>
                    <a:pt x="678" y="255"/>
                    <a:pt x="678" y="272"/>
                  </a:cubicBezTo>
                  <a:lnTo>
                    <a:pt x="678" y="540"/>
                  </a:lnTo>
                  <a:cubicBezTo>
                    <a:pt x="678" y="673"/>
                    <a:pt x="566" y="781"/>
                    <a:pt x="427" y="78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5" name="Google Shape;3445;p56"/>
            <p:cNvSpPr/>
            <p:nvPr/>
          </p:nvSpPr>
          <p:spPr>
            <a:xfrm>
              <a:off x="9535320" y="3500280"/>
              <a:ext cx="73080" cy="110160"/>
            </a:xfrm>
            <a:custGeom>
              <a:rect b="b" l="l" r="r" t="t"/>
              <a:pathLst>
                <a:path extrusionOk="0" h="306" w="203">
                  <a:moveTo>
                    <a:pt x="173" y="0"/>
                  </a:moveTo>
                  <a:lnTo>
                    <a:pt x="203" y="147"/>
                  </a:lnTo>
                  <a:lnTo>
                    <a:pt x="173" y="306"/>
                  </a:lnTo>
                  <a:lnTo>
                    <a:pt x="128" y="306"/>
                  </a:lnTo>
                  <a:cubicBezTo>
                    <a:pt x="94" y="306"/>
                    <a:pt x="61" y="291"/>
                    <a:pt x="37" y="262"/>
                  </a:cubicBezTo>
                  <a:cubicBezTo>
                    <a:pt x="12" y="235"/>
                    <a:pt x="-1" y="197"/>
                    <a:pt x="0" y="158"/>
                  </a:cubicBezTo>
                  <a:lnTo>
                    <a:pt x="1" y="34"/>
                  </a:lnTo>
                  <a:lnTo>
                    <a:pt x="2" y="0"/>
                  </a:lnTo>
                  <a:lnTo>
                    <a:pt x="17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6" name="Google Shape;3446;p56"/>
            <p:cNvSpPr/>
            <p:nvPr/>
          </p:nvSpPr>
          <p:spPr>
            <a:xfrm>
              <a:off x="9596520" y="3500280"/>
              <a:ext cx="73080" cy="110160"/>
            </a:xfrm>
            <a:custGeom>
              <a:rect b="b" l="l" r="r" t="t"/>
              <a:pathLst>
                <a:path extrusionOk="0" h="306" w="203">
                  <a:moveTo>
                    <a:pt x="203" y="0"/>
                  </a:moveTo>
                  <a:lnTo>
                    <a:pt x="203" y="0"/>
                  </a:lnTo>
                  <a:lnTo>
                    <a:pt x="203" y="34"/>
                  </a:lnTo>
                  <a:lnTo>
                    <a:pt x="202" y="166"/>
                  </a:lnTo>
                  <a:cubicBezTo>
                    <a:pt x="201" y="204"/>
                    <a:pt x="185" y="239"/>
                    <a:pt x="156" y="264"/>
                  </a:cubicBezTo>
                  <a:cubicBezTo>
                    <a:pt x="128" y="292"/>
                    <a:pt x="91" y="306"/>
                    <a:pt x="51" y="306"/>
                  </a:cubicBezTo>
                  <a:lnTo>
                    <a:pt x="0" y="306"/>
                  </a:lnTo>
                  <a:lnTo>
                    <a:pt x="0" y="0"/>
                  </a:lnTo>
                  <a:lnTo>
                    <a:pt x="20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7" name="Google Shape;3447;p56"/>
            <p:cNvSpPr/>
            <p:nvPr/>
          </p:nvSpPr>
          <p:spPr>
            <a:xfrm>
              <a:off x="963288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8" name="Google Shape;3448;p56"/>
            <p:cNvSpPr/>
            <p:nvPr/>
          </p:nvSpPr>
          <p:spPr>
            <a:xfrm>
              <a:off x="954756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49" name="Google Shape;3449;p56"/>
            <p:cNvSpPr/>
            <p:nvPr/>
          </p:nvSpPr>
          <p:spPr>
            <a:xfrm>
              <a:off x="9510840" y="3488040"/>
              <a:ext cx="97560" cy="24480"/>
            </a:xfrm>
            <a:custGeom>
              <a:rect b="b" l="l" r="r" t="t"/>
              <a:pathLst>
                <a:path extrusionOk="0" h="68" w="271">
                  <a:moveTo>
                    <a:pt x="244" y="0"/>
                  </a:moveTo>
                  <a:lnTo>
                    <a:pt x="271" y="30"/>
                  </a:lnTo>
                  <a:lnTo>
                    <a:pt x="244" y="68"/>
                  </a:lnTo>
                  <a:lnTo>
                    <a:pt x="32" y="68"/>
                  </a:lnTo>
                  <a:cubicBezTo>
                    <a:pt x="14" y="68"/>
                    <a:pt x="0" y="53"/>
                    <a:pt x="0" y="35"/>
                  </a:cubicBezTo>
                  <a:cubicBezTo>
                    <a:pt x="0" y="16"/>
                    <a:pt x="14" y="0"/>
                    <a:pt x="32" y="0"/>
                  </a:cubicBezTo>
                  <a:lnTo>
                    <a:pt x="244"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0" name="Google Shape;3450;p56"/>
            <p:cNvSpPr/>
            <p:nvPr/>
          </p:nvSpPr>
          <p:spPr>
            <a:xfrm>
              <a:off x="9596520" y="3488040"/>
              <a:ext cx="97560" cy="24480"/>
            </a:xfrm>
            <a:custGeom>
              <a:rect b="b" l="l" r="r" t="t"/>
              <a:pathLst>
                <a:path extrusionOk="0" h="68" w="271">
                  <a:moveTo>
                    <a:pt x="271" y="35"/>
                  </a:moveTo>
                  <a:cubicBezTo>
                    <a:pt x="271" y="53"/>
                    <a:pt x="255" y="68"/>
                    <a:pt x="235" y="68"/>
                  </a:cubicBezTo>
                  <a:lnTo>
                    <a:pt x="0" y="68"/>
                  </a:lnTo>
                  <a:lnTo>
                    <a:pt x="0" y="0"/>
                  </a:lnTo>
                  <a:lnTo>
                    <a:pt x="235" y="0"/>
                  </a:lnTo>
                  <a:cubicBezTo>
                    <a:pt x="255" y="0"/>
                    <a:pt x="271" y="16"/>
                    <a:pt x="271" y="35"/>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451" name="Google Shape;3451;p56"/>
          <p:cNvGrpSpPr/>
          <p:nvPr/>
        </p:nvGrpSpPr>
        <p:grpSpPr>
          <a:xfrm>
            <a:off x="5207302" y="3206809"/>
            <a:ext cx="407917" cy="395534"/>
            <a:chOff x="5405400" y="4404600"/>
            <a:chExt cx="403200" cy="390960"/>
          </a:xfrm>
        </p:grpSpPr>
        <p:sp>
          <p:nvSpPr>
            <p:cNvPr id="3452" name="Google Shape;3452;p56"/>
            <p:cNvSpPr/>
            <p:nvPr/>
          </p:nvSpPr>
          <p:spPr>
            <a:xfrm>
              <a:off x="5491080" y="4404600"/>
              <a:ext cx="134280" cy="293400"/>
            </a:xfrm>
            <a:custGeom>
              <a:rect b="b" l="l" r="r" t="t"/>
              <a:pathLst>
                <a:path extrusionOk="0" h="815" w="373">
                  <a:moveTo>
                    <a:pt x="327" y="0"/>
                  </a:moveTo>
                  <a:lnTo>
                    <a:pt x="373" y="400"/>
                  </a:lnTo>
                  <a:lnTo>
                    <a:pt x="327" y="779"/>
                  </a:lnTo>
                  <a:cubicBezTo>
                    <a:pt x="293" y="801"/>
                    <a:pt x="250" y="815"/>
                    <a:pt x="208" y="815"/>
                  </a:cubicBezTo>
                  <a:cubicBezTo>
                    <a:pt x="93" y="815"/>
                    <a:pt x="0" y="726"/>
                    <a:pt x="0" y="617"/>
                  </a:cubicBezTo>
                  <a:cubicBezTo>
                    <a:pt x="0" y="573"/>
                    <a:pt x="15" y="532"/>
                    <a:pt x="43" y="497"/>
                  </a:cubicBezTo>
                  <a:cubicBezTo>
                    <a:pt x="15" y="463"/>
                    <a:pt x="0" y="422"/>
                    <a:pt x="0" y="377"/>
                  </a:cubicBezTo>
                  <a:cubicBezTo>
                    <a:pt x="0" y="300"/>
                    <a:pt x="46" y="231"/>
                    <a:pt x="119" y="199"/>
                  </a:cubicBezTo>
                  <a:lnTo>
                    <a:pt x="119" y="197"/>
                  </a:lnTo>
                  <a:cubicBezTo>
                    <a:pt x="119" y="89"/>
                    <a:pt x="213" y="0"/>
                    <a:pt x="327"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3" name="Google Shape;3453;p56"/>
            <p:cNvSpPr/>
            <p:nvPr/>
          </p:nvSpPr>
          <p:spPr>
            <a:xfrm>
              <a:off x="5600880" y="4404600"/>
              <a:ext cx="122040" cy="293400"/>
            </a:xfrm>
            <a:custGeom>
              <a:rect b="b" l="l" r="r" t="t"/>
              <a:pathLst>
                <a:path extrusionOk="0" h="815" w="339">
                  <a:moveTo>
                    <a:pt x="339" y="377"/>
                  </a:moveTo>
                  <a:cubicBezTo>
                    <a:pt x="339" y="300"/>
                    <a:pt x="290" y="231"/>
                    <a:pt x="216" y="199"/>
                  </a:cubicBezTo>
                  <a:lnTo>
                    <a:pt x="216" y="197"/>
                  </a:lnTo>
                  <a:cubicBezTo>
                    <a:pt x="216" y="89"/>
                    <a:pt x="119" y="0"/>
                    <a:pt x="0" y="0"/>
                  </a:cubicBezTo>
                  <a:lnTo>
                    <a:pt x="0" y="779"/>
                  </a:lnTo>
                  <a:cubicBezTo>
                    <a:pt x="36" y="801"/>
                    <a:pt x="79" y="815"/>
                    <a:pt x="124" y="815"/>
                  </a:cubicBezTo>
                  <a:cubicBezTo>
                    <a:pt x="242" y="815"/>
                    <a:pt x="339" y="726"/>
                    <a:pt x="339" y="617"/>
                  </a:cubicBezTo>
                  <a:cubicBezTo>
                    <a:pt x="339" y="573"/>
                    <a:pt x="323" y="532"/>
                    <a:pt x="295" y="497"/>
                  </a:cubicBezTo>
                  <a:cubicBezTo>
                    <a:pt x="323" y="463"/>
                    <a:pt x="339" y="422"/>
                    <a:pt x="339" y="37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4" name="Google Shape;3454;p56"/>
            <p:cNvSpPr/>
            <p:nvPr/>
          </p:nvSpPr>
          <p:spPr>
            <a:xfrm>
              <a:off x="5405400" y="4490280"/>
              <a:ext cx="207720" cy="305280"/>
            </a:xfrm>
            <a:custGeom>
              <a:rect b="b" l="l" r="r" t="t"/>
              <a:pathLst>
                <a:path extrusionOk="0" h="848" w="577">
                  <a:moveTo>
                    <a:pt x="560" y="0"/>
                  </a:moveTo>
                  <a:lnTo>
                    <a:pt x="577" y="409"/>
                  </a:lnTo>
                  <a:lnTo>
                    <a:pt x="560" y="848"/>
                  </a:lnTo>
                  <a:lnTo>
                    <a:pt x="32" y="848"/>
                  </a:lnTo>
                  <a:cubicBezTo>
                    <a:pt x="14" y="848"/>
                    <a:pt x="0" y="834"/>
                    <a:pt x="0" y="816"/>
                  </a:cubicBezTo>
                  <a:cubicBezTo>
                    <a:pt x="0" y="798"/>
                    <a:pt x="14" y="783"/>
                    <a:pt x="32" y="783"/>
                  </a:cubicBezTo>
                  <a:lnTo>
                    <a:pt x="157" y="783"/>
                  </a:lnTo>
                  <a:cubicBezTo>
                    <a:pt x="156" y="777"/>
                    <a:pt x="153" y="771"/>
                    <a:pt x="149" y="763"/>
                  </a:cubicBezTo>
                  <a:cubicBezTo>
                    <a:pt x="135" y="737"/>
                    <a:pt x="108" y="719"/>
                    <a:pt x="71" y="709"/>
                  </a:cubicBezTo>
                  <a:cubicBezTo>
                    <a:pt x="54" y="704"/>
                    <a:pt x="44" y="686"/>
                    <a:pt x="50" y="669"/>
                  </a:cubicBezTo>
                  <a:cubicBezTo>
                    <a:pt x="55" y="652"/>
                    <a:pt x="73" y="642"/>
                    <a:pt x="90" y="648"/>
                  </a:cubicBezTo>
                  <a:cubicBezTo>
                    <a:pt x="119" y="655"/>
                    <a:pt x="142" y="667"/>
                    <a:pt x="159" y="680"/>
                  </a:cubicBezTo>
                  <a:lnTo>
                    <a:pt x="159" y="591"/>
                  </a:lnTo>
                  <a:cubicBezTo>
                    <a:pt x="159" y="574"/>
                    <a:pt x="175" y="560"/>
                    <a:pt x="192" y="560"/>
                  </a:cubicBezTo>
                  <a:cubicBezTo>
                    <a:pt x="210" y="560"/>
                    <a:pt x="226" y="574"/>
                    <a:pt x="226" y="591"/>
                  </a:cubicBezTo>
                  <a:lnTo>
                    <a:pt x="226" y="680"/>
                  </a:lnTo>
                  <a:cubicBezTo>
                    <a:pt x="243" y="667"/>
                    <a:pt x="265" y="655"/>
                    <a:pt x="294" y="648"/>
                  </a:cubicBezTo>
                  <a:cubicBezTo>
                    <a:pt x="311" y="642"/>
                    <a:pt x="330" y="652"/>
                    <a:pt x="335" y="669"/>
                  </a:cubicBezTo>
                  <a:cubicBezTo>
                    <a:pt x="340" y="686"/>
                    <a:pt x="330" y="704"/>
                    <a:pt x="313" y="709"/>
                  </a:cubicBezTo>
                  <a:cubicBezTo>
                    <a:pt x="251" y="727"/>
                    <a:pt x="234" y="764"/>
                    <a:pt x="228" y="783"/>
                  </a:cubicBezTo>
                  <a:lnTo>
                    <a:pt x="528" y="783"/>
                  </a:lnTo>
                  <a:lnTo>
                    <a:pt x="528" y="378"/>
                  </a:lnTo>
                  <a:lnTo>
                    <a:pt x="446" y="299"/>
                  </a:lnTo>
                  <a:cubicBezTo>
                    <a:pt x="433" y="287"/>
                    <a:pt x="433" y="266"/>
                    <a:pt x="446" y="254"/>
                  </a:cubicBezTo>
                  <a:cubicBezTo>
                    <a:pt x="459" y="241"/>
                    <a:pt x="479" y="241"/>
                    <a:pt x="492" y="254"/>
                  </a:cubicBezTo>
                  <a:lnTo>
                    <a:pt x="528" y="289"/>
                  </a:lnTo>
                  <a:lnTo>
                    <a:pt x="528" y="32"/>
                  </a:lnTo>
                  <a:cubicBezTo>
                    <a:pt x="528" y="14"/>
                    <a:pt x="542" y="0"/>
                    <a:pt x="56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455" name="Google Shape;3455;p56"/>
            <p:cNvSpPr/>
            <p:nvPr/>
          </p:nvSpPr>
          <p:spPr>
            <a:xfrm>
              <a:off x="5600880" y="4490280"/>
              <a:ext cx="207720" cy="305280"/>
            </a:xfrm>
            <a:custGeom>
              <a:rect b="b" l="l" r="r" t="t"/>
              <a:pathLst>
                <a:path extrusionOk="0" h="848" w="577">
                  <a:moveTo>
                    <a:pt x="543" y="783"/>
                  </a:moveTo>
                  <a:lnTo>
                    <a:pt x="415" y="783"/>
                  </a:lnTo>
                  <a:cubicBezTo>
                    <a:pt x="419" y="764"/>
                    <a:pt x="438" y="727"/>
                    <a:pt x="502" y="709"/>
                  </a:cubicBezTo>
                  <a:cubicBezTo>
                    <a:pt x="520" y="704"/>
                    <a:pt x="531" y="686"/>
                    <a:pt x="526" y="669"/>
                  </a:cubicBezTo>
                  <a:cubicBezTo>
                    <a:pt x="520" y="652"/>
                    <a:pt x="502" y="642"/>
                    <a:pt x="484" y="648"/>
                  </a:cubicBezTo>
                  <a:cubicBezTo>
                    <a:pt x="454" y="655"/>
                    <a:pt x="430" y="667"/>
                    <a:pt x="413" y="680"/>
                  </a:cubicBezTo>
                  <a:lnTo>
                    <a:pt x="413" y="593"/>
                  </a:lnTo>
                  <a:cubicBezTo>
                    <a:pt x="413" y="576"/>
                    <a:pt x="399" y="560"/>
                    <a:pt x="380" y="560"/>
                  </a:cubicBezTo>
                  <a:cubicBezTo>
                    <a:pt x="360" y="559"/>
                    <a:pt x="345" y="574"/>
                    <a:pt x="345" y="591"/>
                  </a:cubicBezTo>
                  <a:lnTo>
                    <a:pt x="345" y="680"/>
                  </a:lnTo>
                  <a:cubicBezTo>
                    <a:pt x="326" y="667"/>
                    <a:pt x="304" y="655"/>
                    <a:pt x="274" y="648"/>
                  </a:cubicBezTo>
                  <a:cubicBezTo>
                    <a:pt x="256" y="642"/>
                    <a:pt x="238" y="652"/>
                    <a:pt x="232" y="669"/>
                  </a:cubicBezTo>
                  <a:cubicBezTo>
                    <a:pt x="226" y="686"/>
                    <a:pt x="236" y="704"/>
                    <a:pt x="254" y="709"/>
                  </a:cubicBezTo>
                  <a:cubicBezTo>
                    <a:pt x="293" y="719"/>
                    <a:pt x="319" y="737"/>
                    <a:pt x="333" y="763"/>
                  </a:cubicBezTo>
                  <a:cubicBezTo>
                    <a:pt x="338" y="771"/>
                    <a:pt x="340" y="777"/>
                    <a:pt x="342" y="783"/>
                  </a:cubicBezTo>
                  <a:lnTo>
                    <a:pt x="34" y="783"/>
                  </a:lnTo>
                  <a:lnTo>
                    <a:pt x="34" y="365"/>
                  </a:lnTo>
                  <a:lnTo>
                    <a:pt x="34" y="210"/>
                  </a:lnTo>
                  <a:lnTo>
                    <a:pt x="119" y="130"/>
                  </a:lnTo>
                  <a:cubicBezTo>
                    <a:pt x="131" y="117"/>
                    <a:pt x="131" y="97"/>
                    <a:pt x="119" y="84"/>
                  </a:cubicBezTo>
                  <a:cubicBezTo>
                    <a:pt x="105" y="72"/>
                    <a:pt x="83" y="72"/>
                    <a:pt x="70" y="84"/>
                  </a:cubicBezTo>
                  <a:lnTo>
                    <a:pt x="34" y="119"/>
                  </a:lnTo>
                  <a:lnTo>
                    <a:pt x="34" y="32"/>
                  </a:lnTo>
                  <a:cubicBezTo>
                    <a:pt x="34" y="14"/>
                    <a:pt x="18" y="0"/>
                    <a:pt x="0" y="0"/>
                  </a:cubicBezTo>
                  <a:lnTo>
                    <a:pt x="0" y="848"/>
                  </a:lnTo>
                  <a:lnTo>
                    <a:pt x="543" y="848"/>
                  </a:lnTo>
                  <a:cubicBezTo>
                    <a:pt x="562" y="848"/>
                    <a:pt x="577" y="834"/>
                    <a:pt x="577" y="816"/>
                  </a:cubicBezTo>
                  <a:cubicBezTo>
                    <a:pt x="577" y="798"/>
                    <a:pt x="562" y="783"/>
                    <a:pt x="543" y="78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9" name="Shape 3459"/>
        <p:cNvGrpSpPr/>
        <p:nvPr/>
      </p:nvGrpSpPr>
      <p:grpSpPr>
        <a:xfrm>
          <a:off x="0" y="0"/>
          <a:ext cx="0" cy="0"/>
          <a:chOff x="0" y="0"/>
          <a:chExt cx="0" cy="0"/>
        </a:xfrm>
      </p:grpSpPr>
      <p:sp>
        <p:nvSpPr>
          <p:cNvPr id="3460" name="Google Shape;3460;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a:t>
            </a:r>
            <a:endParaRPr/>
          </a:p>
        </p:txBody>
      </p:sp>
      <p:sp>
        <p:nvSpPr>
          <p:cNvPr id="3461" name="Google Shape;3461;p57"/>
          <p:cNvSpPr txBox="1"/>
          <p:nvPr/>
        </p:nvSpPr>
        <p:spPr>
          <a:xfrm>
            <a:off x="6652402" y="3330299"/>
            <a:ext cx="1751100" cy="45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Semi Condensed"/>
                <a:ea typeface="Barlow Semi Condensed"/>
                <a:cs typeface="Barlow Semi Condensed"/>
                <a:sym typeface="Barlow Semi Condensed"/>
              </a:rPr>
              <a:t>Mars is actually a very cold place</a:t>
            </a:r>
            <a:endParaRPr>
              <a:solidFill>
                <a:schemeClr val="dk1"/>
              </a:solidFill>
              <a:latin typeface="Barlow Semi Condensed"/>
              <a:ea typeface="Barlow Semi Condensed"/>
              <a:cs typeface="Barlow Semi Condensed"/>
              <a:sym typeface="Barlow Semi Condensed"/>
            </a:endParaRPr>
          </a:p>
        </p:txBody>
      </p:sp>
      <p:sp>
        <p:nvSpPr>
          <p:cNvPr id="3462" name="Google Shape;3462;p57"/>
          <p:cNvSpPr txBox="1"/>
          <p:nvPr/>
        </p:nvSpPr>
        <p:spPr>
          <a:xfrm>
            <a:off x="6866548" y="2964608"/>
            <a:ext cx="1536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sp>
        <p:nvSpPr>
          <p:cNvPr id="3463" name="Google Shape;3463;p57"/>
          <p:cNvSpPr txBox="1"/>
          <p:nvPr/>
        </p:nvSpPr>
        <p:spPr>
          <a:xfrm>
            <a:off x="6652402" y="1865700"/>
            <a:ext cx="1751100" cy="45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Semi Condensed"/>
                <a:ea typeface="Barlow Semi Condensed"/>
                <a:cs typeface="Barlow Semi Condensed"/>
                <a:sym typeface="Barlow Semi Condensed"/>
              </a:rPr>
              <a:t>Jupiter is the biggest planet of them all</a:t>
            </a:r>
            <a:endParaRPr>
              <a:solidFill>
                <a:schemeClr val="dk1"/>
              </a:solidFill>
              <a:latin typeface="Barlow Semi Condensed"/>
              <a:ea typeface="Barlow Semi Condensed"/>
              <a:cs typeface="Barlow Semi Condensed"/>
              <a:sym typeface="Barlow Semi Condensed"/>
            </a:endParaRPr>
          </a:p>
        </p:txBody>
      </p:sp>
      <p:sp>
        <p:nvSpPr>
          <p:cNvPr id="3464" name="Google Shape;3464;p57"/>
          <p:cNvSpPr txBox="1"/>
          <p:nvPr/>
        </p:nvSpPr>
        <p:spPr>
          <a:xfrm>
            <a:off x="6866548" y="1499998"/>
            <a:ext cx="1536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Jupiter</a:t>
            </a:r>
            <a:endParaRPr sz="2400">
              <a:solidFill>
                <a:schemeClr val="dk1"/>
              </a:solidFill>
              <a:latin typeface="Playfair Display"/>
              <a:ea typeface="Playfair Display"/>
              <a:cs typeface="Playfair Display"/>
              <a:sym typeface="Playfair Display"/>
            </a:endParaRPr>
          </a:p>
        </p:txBody>
      </p:sp>
      <p:sp>
        <p:nvSpPr>
          <p:cNvPr id="3465" name="Google Shape;3465;p57"/>
          <p:cNvSpPr txBox="1"/>
          <p:nvPr/>
        </p:nvSpPr>
        <p:spPr>
          <a:xfrm>
            <a:off x="740124" y="2539150"/>
            <a:ext cx="1751100" cy="4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Semi Condensed"/>
                <a:ea typeface="Barlow Semi Condensed"/>
                <a:cs typeface="Barlow Semi Condensed"/>
                <a:sym typeface="Barlow Semi Condensed"/>
              </a:rPr>
              <a:t>Mercury is the closest planet to the Sun</a:t>
            </a:r>
            <a:endParaRPr>
              <a:solidFill>
                <a:schemeClr val="dk1"/>
              </a:solidFill>
              <a:latin typeface="Barlow Semi Condensed"/>
              <a:ea typeface="Barlow Semi Condensed"/>
              <a:cs typeface="Barlow Semi Condensed"/>
              <a:sym typeface="Barlow Semi Condensed"/>
            </a:endParaRPr>
          </a:p>
        </p:txBody>
      </p:sp>
      <p:sp>
        <p:nvSpPr>
          <p:cNvPr id="3466" name="Google Shape;3466;p57"/>
          <p:cNvSpPr txBox="1"/>
          <p:nvPr/>
        </p:nvSpPr>
        <p:spPr>
          <a:xfrm>
            <a:off x="740113" y="2173441"/>
            <a:ext cx="15357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467" name="Google Shape;3467;p57"/>
          <p:cNvSpPr txBox="1"/>
          <p:nvPr/>
        </p:nvSpPr>
        <p:spPr>
          <a:xfrm>
            <a:off x="740124" y="4003647"/>
            <a:ext cx="1751100" cy="45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Semi Condensed"/>
                <a:ea typeface="Barlow Semi Condensed"/>
                <a:cs typeface="Barlow Semi Condensed"/>
                <a:sym typeface="Barlow Semi Condensed"/>
              </a:rPr>
              <a:t>Venus is the second planet from the Sun</a:t>
            </a:r>
            <a:endParaRPr>
              <a:solidFill>
                <a:schemeClr val="dk1"/>
              </a:solidFill>
              <a:latin typeface="Barlow Semi Condensed"/>
              <a:ea typeface="Barlow Semi Condensed"/>
              <a:cs typeface="Barlow Semi Condensed"/>
              <a:sym typeface="Barlow Semi Condensed"/>
            </a:endParaRPr>
          </a:p>
        </p:txBody>
      </p:sp>
      <p:sp>
        <p:nvSpPr>
          <p:cNvPr id="3468" name="Google Shape;3468;p57"/>
          <p:cNvSpPr txBox="1"/>
          <p:nvPr/>
        </p:nvSpPr>
        <p:spPr>
          <a:xfrm>
            <a:off x="740113" y="3637960"/>
            <a:ext cx="15357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grpSp>
        <p:nvGrpSpPr>
          <p:cNvPr id="3469" name="Google Shape;3469;p57"/>
          <p:cNvGrpSpPr/>
          <p:nvPr/>
        </p:nvGrpSpPr>
        <p:grpSpPr>
          <a:xfrm>
            <a:off x="3959279" y="1292441"/>
            <a:ext cx="1225445" cy="3311568"/>
            <a:chOff x="3950130" y="1247835"/>
            <a:chExt cx="1243727" cy="3360974"/>
          </a:xfrm>
        </p:grpSpPr>
        <p:grpSp>
          <p:nvGrpSpPr>
            <p:cNvPr id="3470" name="Google Shape;3470;p57"/>
            <p:cNvGrpSpPr/>
            <p:nvPr/>
          </p:nvGrpSpPr>
          <p:grpSpPr>
            <a:xfrm>
              <a:off x="3950142" y="1247835"/>
              <a:ext cx="1243715" cy="3360974"/>
              <a:chOff x="3950142" y="1247835"/>
              <a:chExt cx="1243715" cy="3360974"/>
            </a:xfrm>
          </p:grpSpPr>
          <p:grpSp>
            <p:nvGrpSpPr>
              <p:cNvPr id="3471" name="Google Shape;3471;p57"/>
              <p:cNvGrpSpPr/>
              <p:nvPr/>
            </p:nvGrpSpPr>
            <p:grpSpPr>
              <a:xfrm rot="5400000">
                <a:off x="2891513" y="2306465"/>
                <a:ext cx="3360974" cy="1243715"/>
                <a:chOff x="6895650" y="3180921"/>
                <a:chExt cx="1183317" cy="437882"/>
              </a:xfrm>
            </p:grpSpPr>
            <p:sp>
              <p:nvSpPr>
                <p:cNvPr id="3472" name="Google Shape;3472;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6895650" y="318198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7399482" y="3180921"/>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6" name="Google Shape;3476;p57"/>
              <p:cNvSpPr/>
              <p:nvPr/>
            </p:nvSpPr>
            <p:spPr>
              <a:xfrm>
                <a:off x="4978739" y="1738951"/>
                <a:ext cx="212100" cy="21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7" name="Google Shape;3477;p57"/>
            <p:cNvSpPr/>
            <p:nvPr/>
          </p:nvSpPr>
          <p:spPr>
            <a:xfrm>
              <a:off x="3950130" y="2458469"/>
              <a:ext cx="212100" cy="21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4981756" y="3169979"/>
              <a:ext cx="212100" cy="21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3950141" y="3913659"/>
              <a:ext cx="212100" cy="212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0" name="Google Shape;3480;p57"/>
          <p:cNvSpPr/>
          <p:nvPr/>
        </p:nvSpPr>
        <p:spPr>
          <a:xfrm>
            <a:off x="3261016" y="2207081"/>
            <a:ext cx="616200" cy="616200"/>
          </a:xfrm>
          <a:prstGeom prst="ellipse">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2</a:t>
            </a:r>
            <a:endParaRPr sz="2400">
              <a:solidFill>
                <a:schemeClr val="dk1"/>
              </a:solidFill>
              <a:latin typeface="Playfair Display"/>
              <a:ea typeface="Playfair Display"/>
              <a:cs typeface="Playfair Display"/>
              <a:sym typeface="Playfair Display"/>
            </a:endParaRPr>
          </a:p>
        </p:txBody>
      </p:sp>
      <p:sp>
        <p:nvSpPr>
          <p:cNvPr id="3481" name="Google Shape;3481;p57"/>
          <p:cNvSpPr/>
          <p:nvPr/>
        </p:nvSpPr>
        <p:spPr>
          <a:xfrm>
            <a:off x="5266784" y="1580008"/>
            <a:ext cx="616200" cy="616200"/>
          </a:xfrm>
          <a:prstGeom prst="ellipse">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1</a:t>
            </a:r>
            <a:endParaRPr sz="2400">
              <a:solidFill>
                <a:schemeClr val="dk1"/>
              </a:solidFill>
              <a:latin typeface="Playfair Display"/>
              <a:ea typeface="Playfair Display"/>
              <a:cs typeface="Playfair Display"/>
              <a:sym typeface="Playfair Display"/>
            </a:endParaRPr>
          </a:p>
        </p:txBody>
      </p:sp>
      <p:sp>
        <p:nvSpPr>
          <p:cNvPr id="3482" name="Google Shape;3482;p57"/>
          <p:cNvSpPr/>
          <p:nvPr/>
        </p:nvSpPr>
        <p:spPr>
          <a:xfrm>
            <a:off x="3261406" y="3711411"/>
            <a:ext cx="616200" cy="616200"/>
          </a:xfrm>
          <a:prstGeom prst="ellipse">
            <a:avLst/>
          </a:prstGeom>
          <a:solidFill>
            <a:schemeClr val="accent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4</a:t>
            </a:r>
            <a:endParaRPr sz="2400">
              <a:solidFill>
                <a:schemeClr val="dk1"/>
              </a:solidFill>
              <a:latin typeface="Playfair Display"/>
              <a:ea typeface="Playfair Display"/>
              <a:cs typeface="Playfair Display"/>
              <a:sym typeface="Playfair Display"/>
            </a:endParaRPr>
          </a:p>
        </p:txBody>
      </p:sp>
      <p:sp>
        <p:nvSpPr>
          <p:cNvPr id="3483" name="Google Shape;3483;p57"/>
          <p:cNvSpPr/>
          <p:nvPr/>
        </p:nvSpPr>
        <p:spPr>
          <a:xfrm>
            <a:off x="5266770" y="2965891"/>
            <a:ext cx="616200" cy="6162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3</a:t>
            </a:r>
            <a:endParaRPr sz="2400">
              <a:solidFill>
                <a:schemeClr val="dk1"/>
              </a:solidFill>
              <a:latin typeface="Playfair Display"/>
              <a:ea typeface="Playfair Display"/>
              <a:cs typeface="Playfair Display"/>
              <a:sym typeface="Playfair Display"/>
            </a:endParaRPr>
          </a:p>
        </p:txBody>
      </p:sp>
      <p:cxnSp>
        <p:nvCxnSpPr>
          <p:cNvPr id="3484" name="Google Shape;3484;p57"/>
          <p:cNvCxnSpPr>
            <a:stCxn id="3464" idx="1"/>
            <a:endCxn id="3481" idx="6"/>
          </p:cNvCxnSpPr>
          <p:nvPr/>
        </p:nvCxnSpPr>
        <p:spPr>
          <a:xfrm flipH="1">
            <a:off x="5882848" y="1682848"/>
            <a:ext cx="983700" cy="205200"/>
          </a:xfrm>
          <a:prstGeom prst="bentConnector3">
            <a:avLst>
              <a:gd fmla="val 49993" name="adj1"/>
            </a:avLst>
          </a:prstGeom>
          <a:noFill/>
          <a:ln cap="flat" cmpd="sng" w="9525">
            <a:solidFill>
              <a:schemeClr val="dk1"/>
            </a:solidFill>
            <a:prstDash val="solid"/>
            <a:round/>
            <a:headEnd len="med" w="med" type="none"/>
            <a:tailEnd len="med" w="med" type="none"/>
          </a:ln>
        </p:spPr>
      </p:cxnSp>
      <p:cxnSp>
        <p:nvCxnSpPr>
          <p:cNvPr id="3485" name="Google Shape;3485;p57"/>
          <p:cNvCxnSpPr>
            <a:stCxn id="3462" idx="1"/>
            <a:endCxn id="3483" idx="6"/>
          </p:cNvCxnSpPr>
          <p:nvPr/>
        </p:nvCxnSpPr>
        <p:spPr>
          <a:xfrm flipH="1">
            <a:off x="5882848" y="3147458"/>
            <a:ext cx="983700" cy="126600"/>
          </a:xfrm>
          <a:prstGeom prst="bentConnector3">
            <a:avLst>
              <a:gd fmla="val 49994" name="adj1"/>
            </a:avLst>
          </a:prstGeom>
          <a:noFill/>
          <a:ln cap="flat" cmpd="sng" w="9525">
            <a:solidFill>
              <a:schemeClr val="dk1"/>
            </a:solidFill>
            <a:prstDash val="solid"/>
            <a:round/>
            <a:headEnd len="med" w="med" type="none"/>
            <a:tailEnd len="med" w="med" type="none"/>
          </a:ln>
        </p:spPr>
      </p:cxnSp>
      <p:cxnSp>
        <p:nvCxnSpPr>
          <p:cNvPr id="3486" name="Google Shape;3486;p57"/>
          <p:cNvCxnSpPr>
            <a:stCxn id="3466" idx="3"/>
            <a:endCxn id="3480" idx="2"/>
          </p:cNvCxnSpPr>
          <p:nvPr/>
        </p:nvCxnSpPr>
        <p:spPr>
          <a:xfrm>
            <a:off x="2275813" y="2356291"/>
            <a:ext cx="985200" cy="1590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487" name="Google Shape;3487;p57"/>
          <p:cNvCxnSpPr>
            <a:stCxn id="3468" idx="3"/>
            <a:endCxn id="3482" idx="2"/>
          </p:cNvCxnSpPr>
          <p:nvPr/>
        </p:nvCxnSpPr>
        <p:spPr>
          <a:xfrm>
            <a:off x="2275813" y="3820810"/>
            <a:ext cx="985500" cy="198600"/>
          </a:xfrm>
          <a:prstGeom prst="bentConnector3">
            <a:avLst>
              <a:gd fmla="val 50005"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sp>
        <p:nvSpPr>
          <p:cNvPr id="3492" name="Google Shape;3492;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Represent your data in a clear way</a:t>
            </a:r>
            <a:endParaRPr/>
          </a:p>
        </p:txBody>
      </p:sp>
      <p:graphicFrame>
        <p:nvGraphicFramePr>
          <p:cNvPr id="3493" name="Google Shape;3493;p58"/>
          <p:cNvGraphicFramePr/>
          <p:nvPr/>
        </p:nvGraphicFramePr>
        <p:xfrm>
          <a:off x="972463" y="1557435"/>
          <a:ext cx="3000000" cy="3000000"/>
        </p:xfrm>
        <a:graphic>
          <a:graphicData uri="http://schemas.openxmlformats.org/drawingml/2006/table">
            <a:tbl>
              <a:tblPr>
                <a:noFill/>
                <a:tableStyleId>{5F6881B7-655C-4C12-BB69-15D7F7398A94}</a:tableStyleId>
              </a:tblPr>
              <a:tblGrid>
                <a:gridCol w="1428325"/>
                <a:gridCol w="1843800"/>
                <a:gridCol w="1963500"/>
                <a:gridCol w="1963450"/>
              </a:tblGrid>
              <a:tr h="6585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28575">
                      <a:solidFill>
                        <a:srgbClr val="666666">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Mass</a:t>
                      </a:r>
                      <a:endParaRPr sz="1800">
                        <a:solidFill>
                          <a:schemeClr val="lt1"/>
                        </a:solidFill>
                        <a:latin typeface="Playfair Display"/>
                        <a:ea typeface="Playfair Display"/>
                        <a:cs typeface="Playfair Display"/>
                        <a:sym typeface="Playfair Display"/>
                      </a:endParaRPr>
                    </a:p>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(Earths)</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Playfair Display"/>
                          <a:ea typeface="Playfair Display"/>
                          <a:cs typeface="Playfair Display"/>
                          <a:sym typeface="Playfair Display"/>
                        </a:rPr>
                        <a:t>Diameter</a:t>
                      </a:r>
                      <a:endParaRPr sz="1800">
                        <a:solidFill>
                          <a:schemeClr val="lt1"/>
                        </a:solidFill>
                        <a:latin typeface="Playfair Display"/>
                        <a:ea typeface="Playfair Display"/>
                        <a:cs typeface="Playfair Display"/>
                        <a:sym typeface="Playfair Display"/>
                      </a:endParaRPr>
                    </a:p>
                    <a:p>
                      <a:pPr indent="0" lvl="0" marL="0" rtl="0" algn="ctr">
                        <a:spcBef>
                          <a:spcPts val="0"/>
                        </a:spcBef>
                        <a:spcAft>
                          <a:spcPts val="0"/>
                        </a:spcAft>
                        <a:buNone/>
                      </a:pPr>
                      <a:r>
                        <a:rPr lang="en" sz="1800">
                          <a:solidFill>
                            <a:schemeClr val="lt1"/>
                          </a:solidFill>
                          <a:latin typeface="Playfair Display"/>
                          <a:ea typeface="Playfair Display"/>
                          <a:cs typeface="Playfair Display"/>
                          <a:sym typeface="Playfair Display"/>
                        </a:rPr>
                        <a:t>(Earths)</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1800">
                          <a:solidFill>
                            <a:schemeClr val="lt1"/>
                          </a:solidFill>
                          <a:latin typeface="Playfair Display"/>
                          <a:ea typeface="Playfair Display"/>
                          <a:cs typeface="Playfair Display"/>
                          <a:sym typeface="Playfair Display"/>
                        </a:rPr>
                        <a:t>Surface Gravity</a:t>
                      </a:r>
                      <a:endParaRPr sz="1800">
                        <a:solidFill>
                          <a:schemeClr val="lt1"/>
                        </a:solidFill>
                        <a:latin typeface="Playfair Display"/>
                        <a:ea typeface="Playfair Display"/>
                        <a:cs typeface="Playfair Display"/>
                        <a:sym typeface="Playfair Display"/>
                      </a:endParaRPr>
                    </a:p>
                    <a:p>
                      <a:pPr indent="0" lvl="0" marL="0" rtl="0" algn="ctr">
                        <a:spcBef>
                          <a:spcPts val="0"/>
                        </a:spcBef>
                        <a:spcAft>
                          <a:spcPts val="0"/>
                        </a:spcAft>
                        <a:buClr>
                          <a:srgbClr val="000000"/>
                        </a:buClr>
                        <a:buSzPts val="1100"/>
                        <a:buFont typeface="Arial"/>
                        <a:buNone/>
                      </a:pPr>
                      <a:r>
                        <a:rPr lang="en" sz="1800">
                          <a:solidFill>
                            <a:schemeClr val="lt1"/>
                          </a:solidFill>
                          <a:latin typeface="Playfair Display"/>
                          <a:ea typeface="Playfair Display"/>
                          <a:cs typeface="Playfair Display"/>
                          <a:sym typeface="Playfair Display"/>
                        </a:rPr>
                        <a:t>(Earths)</a:t>
                      </a:r>
                      <a:endParaRPr sz="18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chemeClr val="lt1"/>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dk1"/>
                    </a:solidFill>
                  </a:tcPr>
                </a:tc>
              </a:tr>
              <a:tr h="684300">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Mercury</a:t>
                      </a:r>
                      <a:endParaRPr sz="24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0.06</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684300">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Mars</a:t>
                      </a:r>
                      <a:endParaRPr sz="24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rgbClr val="F4C5B1">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0.11</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0.53</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0.38</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lt2"/>
                    </a:solidFill>
                  </a:tcPr>
                </a:tc>
              </a:tr>
              <a:tr h="684300">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Saturn</a:t>
                      </a:r>
                      <a:endParaRPr sz="2400">
                        <a:solidFill>
                          <a:schemeClr val="lt1"/>
                        </a:solidFill>
                        <a:latin typeface="Playfair Display"/>
                        <a:ea typeface="Playfair Display"/>
                        <a:cs typeface="Playfair Display"/>
                        <a:sym typeface="Playfair Display"/>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95.2</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rgbClr val="F4C5B1">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9.4</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rgbClr val="B7B7B7">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dk1"/>
                          </a:solidFill>
                          <a:latin typeface="Barlow"/>
                          <a:ea typeface="Barlow"/>
                          <a:cs typeface="Barlow"/>
                          <a:sym typeface="Barlow"/>
                        </a:rPr>
                        <a:t>1.16</a:t>
                      </a:r>
                      <a:endParaRPr sz="1600">
                        <a:solidFill>
                          <a:schemeClr val="dk1"/>
                        </a:solidFill>
                        <a:latin typeface="Barlow"/>
                        <a:ea typeface="Barlow"/>
                        <a:cs typeface="Barlow"/>
                        <a:sym typeface="Barlow"/>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F4C5B1">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rgbClr val="F4C5B1">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7" name="Shape 3497"/>
        <p:cNvGrpSpPr/>
        <p:nvPr/>
      </p:nvGrpSpPr>
      <p:grpSpPr>
        <a:xfrm>
          <a:off x="0" y="0"/>
          <a:ext cx="0" cy="0"/>
          <a:chOff x="0" y="0"/>
          <a:chExt cx="0" cy="0"/>
        </a:xfrm>
      </p:grpSpPr>
      <p:sp>
        <p:nvSpPr>
          <p:cNvPr id="3498" name="Google Shape;3498;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3499" name="Google Shape;3499;p59"/>
          <p:cNvSpPr txBox="1"/>
          <p:nvPr/>
        </p:nvSpPr>
        <p:spPr>
          <a:xfrm>
            <a:off x="981900" y="4294100"/>
            <a:ext cx="7180200" cy="3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Follow the link in the graph to modify its data and then paste the new one here. </a:t>
            </a:r>
            <a:r>
              <a:rPr b="1" lang="en" sz="12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b="1" sz="1200" u="sng">
              <a:solidFill>
                <a:schemeClr val="dk1"/>
              </a:solidFill>
              <a:latin typeface="Barlow"/>
              <a:ea typeface="Barlow"/>
              <a:cs typeface="Barlow"/>
              <a:sym typeface="Barlow"/>
            </a:endParaRPr>
          </a:p>
        </p:txBody>
      </p:sp>
      <p:sp>
        <p:nvSpPr>
          <p:cNvPr id="3500" name="Google Shape;3500;p59"/>
          <p:cNvSpPr txBox="1"/>
          <p:nvPr>
            <p:ph idx="4294967295" type="title"/>
          </p:nvPr>
        </p:nvSpPr>
        <p:spPr>
          <a:xfrm>
            <a:off x="4960950" y="1528375"/>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t>Mercury</a:t>
            </a:r>
            <a:endParaRPr sz="2400"/>
          </a:p>
        </p:txBody>
      </p:sp>
      <p:sp>
        <p:nvSpPr>
          <p:cNvPr id="3501" name="Google Shape;3501;p59"/>
          <p:cNvSpPr txBox="1"/>
          <p:nvPr>
            <p:ph idx="4294967295" type="subTitle"/>
          </p:nvPr>
        </p:nvSpPr>
        <p:spPr>
          <a:xfrm>
            <a:off x="4960950" y="2002737"/>
            <a:ext cx="1673100" cy="5727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t>Mercury is quite a small planet</a:t>
            </a:r>
            <a:endParaRPr/>
          </a:p>
        </p:txBody>
      </p:sp>
      <p:sp>
        <p:nvSpPr>
          <p:cNvPr id="3502" name="Google Shape;3502;p59"/>
          <p:cNvSpPr txBox="1"/>
          <p:nvPr>
            <p:ph idx="4294967295" type="title"/>
          </p:nvPr>
        </p:nvSpPr>
        <p:spPr>
          <a:xfrm>
            <a:off x="4960950" y="3100141"/>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t>Jupiter</a:t>
            </a:r>
            <a:endParaRPr sz="2400"/>
          </a:p>
        </p:txBody>
      </p:sp>
      <p:sp>
        <p:nvSpPr>
          <p:cNvPr id="3503" name="Google Shape;3503;p59"/>
          <p:cNvSpPr txBox="1"/>
          <p:nvPr>
            <p:ph idx="4294967295" type="subTitle"/>
          </p:nvPr>
        </p:nvSpPr>
        <p:spPr>
          <a:xfrm>
            <a:off x="4960950" y="3574478"/>
            <a:ext cx="1673100" cy="5727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t>Jupiter is an enormous planet</a:t>
            </a:r>
            <a:endParaRPr/>
          </a:p>
        </p:txBody>
      </p:sp>
      <p:sp>
        <p:nvSpPr>
          <p:cNvPr id="3504" name="Google Shape;3504;p59"/>
          <p:cNvSpPr txBox="1"/>
          <p:nvPr>
            <p:ph idx="4294967295" type="title"/>
          </p:nvPr>
        </p:nvSpPr>
        <p:spPr>
          <a:xfrm>
            <a:off x="6750900" y="1528375"/>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t>Venus</a:t>
            </a:r>
            <a:endParaRPr sz="2400"/>
          </a:p>
        </p:txBody>
      </p:sp>
      <p:sp>
        <p:nvSpPr>
          <p:cNvPr id="3505" name="Google Shape;3505;p59"/>
          <p:cNvSpPr txBox="1"/>
          <p:nvPr>
            <p:ph idx="4294967295" type="subTitle"/>
          </p:nvPr>
        </p:nvSpPr>
        <p:spPr>
          <a:xfrm>
            <a:off x="6750900" y="2002737"/>
            <a:ext cx="1673100" cy="5727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t>Venus has very high temperatures</a:t>
            </a:r>
            <a:endParaRPr/>
          </a:p>
        </p:txBody>
      </p:sp>
      <p:sp>
        <p:nvSpPr>
          <p:cNvPr id="3506" name="Google Shape;3506;p59"/>
          <p:cNvSpPr txBox="1"/>
          <p:nvPr>
            <p:ph idx="4294967295" type="title"/>
          </p:nvPr>
        </p:nvSpPr>
        <p:spPr>
          <a:xfrm>
            <a:off x="6750900" y="3100141"/>
            <a:ext cx="16731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t>Saturn</a:t>
            </a:r>
            <a:endParaRPr sz="2400"/>
          </a:p>
        </p:txBody>
      </p:sp>
      <p:sp>
        <p:nvSpPr>
          <p:cNvPr id="3507" name="Google Shape;3507;p59"/>
          <p:cNvSpPr txBox="1"/>
          <p:nvPr>
            <p:ph idx="4294967295" type="subTitle"/>
          </p:nvPr>
        </p:nvSpPr>
        <p:spPr>
          <a:xfrm>
            <a:off x="6750900" y="3574478"/>
            <a:ext cx="1673100" cy="572700"/>
          </a:xfrm>
          <a:prstGeom prst="rect">
            <a:avLst/>
          </a:prstGeom>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t>Saturn is a gas giant with rings</a:t>
            </a:r>
            <a:endParaRPr/>
          </a:p>
        </p:txBody>
      </p:sp>
      <p:sp>
        <p:nvSpPr>
          <p:cNvPr id="3508" name="Google Shape;3508;p59"/>
          <p:cNvSpPr/>
          <p:nvPr/>
        </p:nvSpPr>
        <p:spPr>
          <a:xfrm>
            <a:off x="5642550" y="1218475"/>
            <a:ext cx="309900" cy="309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509" name="Google Shape;3509;p59"/>
          <p:cNvSpPr/>
          <p:nvPr/>
        </p:nvSpPr>
        <p:spPr>
          <a:xfrm>
            <a:off x="7432500" y="1218475"/>
            <a:ext cx="309900" cy="309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510" name="Google Shape;3510;p59"/>
          <p:cNvSpPr/>
          <p:nvPr/>
        </p:nvSpPr>
        <p:spPr>
          <a:xfrm>
            <a:off x="5642550" y="2790250"/>
            <a:ext cx="309900" cy="309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511" name="Google Shape;3511;p59"/>
          <p:cNvSpPr/>
          <p:nvPr/>
        </p:nvSpPr>
        <p:spPr>
          <a:xfrm>
            <a:off x="7432500" y="2790250"/>
            <a:ext cx="309900" cy="309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pic>
        <p:nvPicPr>
          <p:cNvPr id="3512" name="Google Shape;3512;p59">
            <a:hlinkClick r:id="rId4"/>
          </p:cNvPr>
          <p:cNvPicPr preferRelativeResize="0"/>
          <p:nvPr/>
        </p:nvPicPr>
        <p:blipFill>
          <a:blip r:embed="rId5">
            <a:alphaModFix/>
          </a:blip>
          <a:stretch>
            <a:fillRect/>
          </a:stretch>
        </p:blipFill>
        <p:spPr>
          <a:xfrm>
            <a:off x="720000" y="1331800"/>
            <a:ext cx="4056051" cy="27783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6" name="Shape 3516"/>
        <p:cNvGrpSpPr/>
        <p:nvPr/>
      </p:nvGrpSpPr>
      <p:grpSpPr>
        <a:xfrm>
          <a:off x="0" y="0"/>
          <a:ext cx="0" cy="0"/>
          <a:chOff x="0" y="0"/>
          <a:chExt cx="0" cy="0"/>
        </a:xfrm>
      </p:grpSpPr>
      <p:sp>
        <p:nvSpPr>
          <p:cNvPr id="3517" name="Google Shape;3517;p60"/>
          <p:cNvSpPr txBox="1"/>
          <p:nvPr>
            <p:ph idx="3" type="subTitle"/>
          </p:nvPr>
        </p:nvSpPr>
        <p:spPr>
          <a:xfrm>
            <a:off x="5055275" y="33769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3518" name="Google Shape;3518;p60"/>
          <p:cNvSpPr txBox="1"/>
          <p:nvPr>
            <p:ph idx="4" type="subTitle"/>
          </p:nvPr>
        </p:nvSpPr>
        <p:spPr>
          <a:xfrm>
            <a:off x="1583075" y="33769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3519" name="Google Shape;3519;p60"/>
          <p:cNvPicPr preferRelativeResize="0"/>
          <p:nvPr/>
        </p:nvPicPr>
        <p:blipFill rotWithShape="1">
          <a:blip r:embed="rId3">
            <a:alphaModFix/>
          </a:blip>
          <a:srcRect b="40155" l="36890" r="23214" t="0"/>
          <a:stretch/>
        </p:blipFill>
        <p:spPr>
          <a:xfrm>
            <a:off x="5504089" y="1451850"/>
            <a:ext cx="1608000" cy="1608000"/>
          </a:xfrm>
          <a:prstGeom prst="rect">
            <a:avLst/>
          </a:prstGeom>
          <a:noFill/>
          <a:ln>
            <a:noFill/>
          </a:ln>
        </p:spPr>
      </p:pic>
      <p:pic>
        <p:nvPicPr>
          <p:cNvPr id="3520" name="Google Shape;3520;p60"/>
          <p:cNvPicPr preferRelativeResize="0"/>
          <p:nvPr/>
        </p:nvPicPr>
        <p:blipFill rotWithShape="1">
          <a:blip r:embed="rId4">
            <a:alphaModFix/>
          </a:blip>
          <a:srcRect b="42528" l="39396" r="22290" t="0"/>
          <a:stretch/>
        </p:blipFill>
        <p:spPr>
          <a:xfrm>
            <a:off x="2031864" y="1451800"/>
            <a:ext cx="1608000" cy="1608000"/>
          </a:xfrm>
          <a:prstGeom prst="rect">
            <a:avLst/>
          </a:prstGeom>
          <a:noFill/>
          <a:ln>
            <a:noFill/>
          </a:ln>
        </p:spPr>
      </p:pic>
      <p:sp>
        <p:nvSpPr>
          <p:cNvPr id="3521" name="Google Shape;3521;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522" name="Google Shape;3522;p60"/>
          <p:cNvSpPr txBox="1"/>
          <p:nvPr>
            <p:ph idx="1" type="subTitle"/>
          </p:nvPr>
        </p:nvSpPr>
        <p:spPr>
          <a:xfrm>
            <a:off x="5055284" y="37611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523" name="Google Shape;3523;p60"/>
          <p:cNvSpPr txBox="1"/>
          <p:nvPr>
            <p:ph idx="2" type="subTitle"/>
          </p:nvPr>
        </p:nvSpPr>
        <p:spPr>
          <a:xfrm>
            <a:off x="1583300" y="3761149"/>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7" name="Shape 3527"/>
        <p:cNvGrpSpPr/>
        <p:nvPr/>
      </p:nvGrpSpPr>
      <p:grpSpPr>
        <a:xfrm>
          <a:off x="0" y="0"/>
          <a:ext cx="0" cy="0"/>
          <a:chOff x="0" y="0"/>
          <a:chExt cx="0" cy="0"/>
        </a:xfrm>
      </p:grpSpPr>
      <p:sp>
        <p:nvSpPr>
          <p:cNvPr id="3528" name="Google Shape;3528;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I</a:t>
            </a:r>
            <a:r>
              <a:rPr lang="en" sz="3300"/>
              <a:t>nitiatives for sustainable consumption</a:t>
            </a:r>
            <a:endParaRPr sz="3300"/>
          </a:p>
          <a:p>
            <a:pPr indent="0" lvl="0" marL="0" rtl="0" algn="l">
              <a:spcBef>
                <a:spcPts val="0"/>
              </a:spcBef>
              <a:spcAft>
                <a:spcPts val="0"/>
              </a:spcAft>
              <a:buNone/>
            </a:pPr>
            <a:r>
              <a:t/>
            </a:r>
            <a:endParaRPr/>
          </a:p>
        </p:txBody>
      </p:sp>
      <p:grpSp>
        <p:nvGrpSpPr>
          <p:cNvPr id="3529" name="Google Shape;3529;p61"/>
          <p:cNvGrpSpPr/>
          <p:nvPr/>
        </p:nvGrpSpPr>
        <p:grpSpPr>
          <a:xfrm>
            <a:off x="3565853" y="1342868"/>
            <a:ext cx="2034424" cy="3261023"/>
            <a:chOff x="6821586" y="2078634"/>
            <a:chExt cx="426871" cy="684241"/>
          </a:xfrm>
        </p:grpSpPr>
        <p:sp>
          <p:nvSpPr>
            <p:cNvPr id="3530" name="Google Shape;3530;p6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9" name="Google Shape;3549;p61"/>
          <p:cNvSpPr/>
          <p:nvPr/>
        </p:nvSpPr>
        <p:spPr>
          <a:xfrm>
            <a:off x="4638192" y="2283218"/>
            <a:ext cx="824865" cy="542806"/>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1"/>
          <p:cNvSpPr/>
          <p:nvPr/>
        </p:nvSpPr>
        <p:spPr>
          <a:xfrm>
            <a:off x="4638192" y="1481297"/>
            <a:ext cx="804535" cy="691666"/>
          </a:xfrm>
          <a:custGeom>
            <a:rect b="b" l="l" r="r" t="t"/>
            <a:pathLst>
              <a:path extrusionOk="0" h="24598" w="28612">
                <a:moveTo>
                  <a:pt x="0" y="1"/>
                </a:moveTo>
                <a:lnTo>
                  <a:pt x="0" y="24597"/>
                </a:lnTo>
                <a:lnTo>
                  <a:pt x="28612" y="24597"/>
                </a:lnTo>
                <a:cubicBezTo>
                  <a:pt x="25701" y="11138"/>
                  <a:pt x="14102" y="87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1"/>
          <p:cNvSpPr/>
          <p:nvPr/>
        </p:nvSpPr>
        <p:spPr>
          <a:xfrm>
            <a:off x="3703044" y="2283218"/>
            <a:ext cx="824893" cy="542806"/>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1"/>
          <p:cNvSpPr/>
          <p:nvPr/>
        </p:nvSpPr>
        <p:spPr>
          <a:xfrm>
            <a:off x="3854942" y="2936221"/>
            <a:ext cx="672996" cy="818510"/>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1"/>
          <p:cNvSpPr/>
          <p:nvPr/>
        </p:nvSpPr>
        <p:spPr>
          <a:xfrm>
            <a:off x="3723374" y="1481297"/>
            <a:ext cx="804564" cy="691666"/>
          </a:xfrm>
          <a:custGeom>
            <a:rect b="b" l="l" r="r" t="t"/>
            <a:pathLst>
              <a:path extrusionOk="0" h="24598" w="28613">
                <a:moveTo>
                  <a:pt x="28612" y="1"/>
                </a:moveTo>
                <a:cubicBezTo>
                  <a:pt x="14512" y="876"/>
                  <a:pt x="2911" y="11138"/>
                  <a:pt x="1" y="24597"/>
                </a:cubicBezTo>
                <a:lnTo>
                  <a:pt x="28612" y="24597"/>
                </a:lnTo>
                <a:lnTo>
                  <a:pt x="286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1"/>
          <p:cNvSpPr/>
          <p:nvPr/>
        </p:nvSpPr>
        <p:spPr>
          <a:xfrm>
            <a:off x="4638192" y="2936221"/>
            <a:ext cx="672967" cy="818510"/>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1"/>
          <p:cNvSpPr txBox="1"/>
          <p:nvPr/>
        </p:nvSpPr>
        <p:spPr>
          <a:xfrm>
            <a:off x="1347825" y="1907773"/>
            <a:ext cx="1975200" cy="26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Mercury is small</a:t>
            </a:r>
            <a:endParaRPr>
              <a:solidFill>
                <a:schemeClr val="dk1"/>
              </a:solidFill>
              <a:latin typeface="Barlow"/>
              <a:ea typeface="Barlow"/>
              <a:cs typeface="Barlow"/>
              <a:sym typeface="Barlow"/>
            </a:endParaRPr>
          </a:p>
        </p:txBody>
      </p:sp>
      <p:sp>
        <p:nvSpPr>
          <p:cNvPr id="3556" name="Google Shape;3556;p61"/>
          <p:cNvSpPr txBox="1"/>
          <p:nvPr/>
        </p:nvSpPr>
        <p:spPr>
          <a:xfrm>
            <a:off x="1346325" y="1417052"/>
            <a:ext cx="19782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grpSp>
        <p:nvGrpSpPr>
          <p:cNvPr id="3557" name="Google Shape;3557;p61"/>
          <p:cNvGrpSpPr/>
          <p:nvPr/>
        </p:nvGrpSpPr>
        <p:grpSpPr>
          <a:xfrm>
            <a:off x="4020216" y="1667100"/>
            <a:ext cx="407917" cy="395898"/>
            <a:chOff x="4464720" y="3390120"/>
            <a:chExt cx="403200" cy="391320"/>
          </a:xfrm>
        </p:grpSpPr>
        <p:sp>
          <p:nvSpPr>
            <p:cNvPr id="3558" name="Google Shape;3558;p61"/>
            <p:cNvSpPr/>
            <p:nvPr/>
          </p:nvSpPr>
          <p:spPr>
            <a:xfrm>
              <a:off x="4464720" y="3390480"/>
              <a:ext cx="231840" cy="390960"/>
            </a:xfrm>
            <a:custGeom>
              <a:rect b="b" l="l" r="r" t="t"/>
              <a:pathLst>
                <a:path extrusionOk="0" h="1086" w="644">
                  <a:moveTo>
                    <a:pt x="561" y="43"/>
                  </a:moveTo>
                  <a:lnTo>
                    <a:pt x="644" y="544"/>
                  </a:lnTo>
                  <a:lnTo>
                    <a:pt x="561" y="1043"/>
                  </a:lnTo>
                  <a:cubicBezTo>
                    <a:pt x="517" y="1043"/>
                    <a:pt x="475" y="1056"/>
                    <a:pt x="438" y="1080"/>
                  </a:cubicBezTo>
                  <a:cubicBezTo>
                    <a:pt x="422" y="1092"/>
                    <a:pt x="399" y="1085"/>
                    <a:pt x="390" y="1067"/>
                  </a:cubicBezTo>
                  <a:cubicBezTo>
                    <a:pt x="353" y="988"/>
                    <a:pt x="267" y="941"/>
                    <a:pt x="177" y="948"/>
                  </a:cubicBezTo>
                  <a:cubicBezTo>
                    <a:pt x="157" y="950"/>
                    <a:pt x="140" y="935"/>
                    <a:pt x="142" y="914"/>
                  </a:cubicBezTo>
                  <a:cubicBezTo>
                    <a:pt x="150" y="827"/>
                    <a:pt x="100" y="746"/>
                    <a:pt x="19" y="709"/>
                  </a:cubicBezTo>
                  <a:cubicBezTo>
                    <a:pt x="0" y="700"/>
                    <a:pt x="-6" y="678"/>
                    <a:pt x="6" y="662"/>
                  </a:cubicBezTo>
                  <a:cubicBezTo>
                    <a:pt x="56" y="592"/>
                    <a:pt x="58" y="496"/>
                    <a:pt x="6" y="424"/>
                  </a:cubicBezTo>
                  <a:cubicBezTo>
                    <a:pt x="-6" y="408"/>
                    <a:pt x="0" y="385"/>
                    <a:pt x="19" y="378"/>
                  </a:cubicBezTo>
                  <a:cubicBezTo>
                    <a:pt x="100" y="341"/>
                    <a:pt x="150" y="258"/>
                    <a:pt x="142" y="172"/>
                  </a:cubicBezTo>
                  <a:cubicBezTo>
                    <a:pt x="140" y="153"/>
                    <a:pt x="157" y="135"/>
                    <a:pt x="177" y="137"/>
                  </a:cubicBezTo>
                  <a:cubicBezTo>
                    <a:pt x="267" y="145"/>
                    <a:pt x="353" y="97"/>
                    <a:pt x="390" y="18"/>
                  </a:cubicBezTo>
                  <a:cubicBezTo>
                    <a:pt x="399" y="1"/>
                    <a:pt x="422" y="-6"/>
                    <a:pt x="438" y="6"/>
                  </a:cubicBezTo>
                  <a:cubicBezTo>
                    <a:pt x="475" y="30"/>
                    <a:pt x="517" y="43"/>
                    <a:pt x="561" y="4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59" name="Google Shape;3559;p61"/>
            <p:cNvSpPr/>
            <p:nvPr/>
          </p:nvSpPr>
          <p:spPr>
            <a:xfrm>
              <a:off x="4672080" y="3390120"/>
              <a:ext cx="195840" cy="391320"/>
            </a:xfrm>
            <a:custGeom>
              <a:rect b="b" l="l" r="r" t="t"/>
              <a:pathLst>
                <a:path extrusionOk="0" h="1087" w="544">
                  <a:moveTo>
                    <a:pt x="538" y="663"/>
                  </a:moveTo>
                  <a:cubicBezTo>
                    <a:pt x="549" y="679"/>
                    <a:pt x="543" y="701"/>
                    <a:pt x="526" y="710"/>
                  </a:cubicBezTo>
                  <a:cubicBezTo>
                    <a:pt x="446" y="747"/>
                    <a:pt x="399" y="828"/>
                    <a:pt x="407" y="915"/>
                  </a:cubicBezTo>
                  <a:cubicBezTo>
                    <a:pt x="408" y="936"/>
                    <a:pt x="391" y="951"/>
                    <a:pt x="372" y="949"/>
                  </a:cubicBezTo>
                  <a:cubicBezTo>
                    <a:pt x="284" y="942"/>
                    <a:pt x="204" y="989"/>
                    <a:pt x="166" y="1068"/>
                  </a:cubicBezTo>
                  <a:cubicBezTo>
                    <a:pt x="158" y="1086"/>
                    <a:pt x="135" y="1093"/>
                    <a:pt x="120" y="1081"/>
                  </a:cubicBezTo>
                  <a:cubicBezTo>
                    <a:pt x="84" y="1057"/>
                    <a:pt x="43" y="1044"/>
                    <a:pt x="0" y="1044"/>
                  </a:cubicBezTo>
                  <a:lnTo>
                    <a:pt x="0" y="43"/>
                  </a:lnTo>
                  <a:cubicBezTo>
                    <a:pt x="43" y="43"/>
                    <a:pt x="84" y="30"/>
                    <a:pt x="120" y="7"/>
                  </a:cubicBezTo>
                  <a:cubicBezTo>
                    <a:pt x="135" y="-5"/>
                    <a:pt x="158" y="1"/>
                    <a:pt x="166" y="18"/>
                  </a:cubicBezTo>
                  <a:cubicBezTo>
                    <a:pt x="204" y="97"/>
                    <a:pt x="284" y="145"/>
                    <a:pt x="372" y="138"/>
                  </a:cubicBezTo>
                  <a:cubicBezTo>
                    <a:pt x="391" y="136"/>
                    <a:pt x="408" y="153"/>
                    <a:pt x="407" y="172"/>
                  </a:cubicBezTo>
                  <a:cubicBezTo>
                    <a:pt x="399" y="258"/>
                    <a:pt x="446" y="342"/>
                    <a:pt x="526" y="378"/>
                  </a:cubicBezTo>
                  <a:cubicBezTo>
                    <a:pt x="533" y="382"/>
                    <a:pt x="540" y="390"/>
                    <a:pt x="543" y="398"/>
                  </a:cubicBezTo>
                  <a:cubicBezTo>
                    <a:pt x="543" y="401"/>
                    <a:pt x="543" y="404"/>
                    <a:pt x="543" y="407"/>
                  </a:cubicBezTo>
                  <a:cubicBezTo>
                    <a:pt x="543" y="413"/>
                    <a:pt x="541" y="420"/>
                    <a:pt x="538" y="425"/>
                  </a:cubicBezTo>
                  <a:cubicBezTo>
                    <a:pt x="488" y="495"/>
                    <a:pt x="488" y="590"/>
                    <a:pt x="538" y="66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0" name="Google Shape;3560;p61"/>
            <p:cNvSpPr/>
            <p:nvPr/>
          </p:nvSpPr>
          <p:spPr>
            <a:xfrm>
              <a:off x="4550040" y="3463920"/>
              <a:ext cx="134280" cy="231840"/>
            </a:xfrm>
            <a:custGeom>
              <a:rect b="b" l="l" r="r" t="t"/>
              <a:pathLst>
                <a:path extrusionOk="0" h="644" w="373">
                  <a:moveTo>
                    <a:pt x="325" y="0"/>
                  </a:moveTo>
                  <a:lnTo>
                    <a:pt x="373" y="322"/>
                  </a:lnTo>
                  <a:lnTo>
                    <a:pt x="325" y="644"/>
                  </a:lnTo>
                  <a:cubicBezTo>
                    <a:pt x="146" y="644"/>
                    <a:pt x="0" y="500"/>
                    <a:pt x="0" y="322"/>
                  </a:cubicBezTo>
                  <a:cubicBezTo>
                    <a:pt x="0" y="144"/>
                    <a:pt x="146" y="0"/>
                    <a:pt x="325" y="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1" name="Google Shape;3561;p61"/>
            <p:cNvSpPr/>
            <p:nvPr/>
          </p:nvSpPr>
          <p:spPr>
            <a:xfrm>
              <a:off x="4672080" y="3463920"/>
              <a:ext cx="122400" cy="231840"/>
            </a:xfrm>
            <a:custGeom>
              <a:rect b="b" l="l" r="r" t="t"/>
              <a:pathLst>
                <a:path extrusionOk="0" h="644" w="340">
                  <a:moveTo>
                    <a:pt x="340" y="322"/>
                  </a:moveTo>
                  <a:cubicBezTo>
                    <a:pt x="340" y="500"/>
                    <a:pt x="188" y="644"/>
                    <a:pt x="0" y="644"/>
                  </a:cubicBezTo>
                  <a:lnTo>
                    <a:pt x="0" y="0"/>
                  </a:lnTo>
                  <a:cubicBezTo>
                    <a:pt x="188" y="0"/>
                    <a:pt x="340" y="144"/>
                    <a:pt x="340" y="32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562" name="Google Shape;3562;p61"/>
          <p:cNvGrpSpPr/>
          <p:nvPr/>
        </p:nvGrpSpPr>
        <p:grpSpPr>
          <a:xfrm>
            <a:off x="3921894" y="2356836"/>
            <a:ext cx="407553" cy="395534"/>
            <a:chOff x="9291240" y="3390480"/>
            <a:chExt cx="402840" cy="390960"/>
          </a:xfrm>
        </p:grpSpPr>
        <p:sp>
          <p:nvSpPr>
            <p:cNvPr id="3563" name="Google Shape;3563;p61"/>
            <p:cNvSpPr/>
            <p:nvPr/>
          </p:nvSpPr>
          <p:spPr>
            <a:xfrm>
              <a:off x="9291240" y="3390480"/>
              <a:ext cx="109800" cy="232200"/>
            </a:xfrm>
            <a:custGeom>
              <a:rect b="b" l="l" r="r" t="t"/>
              <a:pathLst>
                <a:path extrusionOk="0" h="645" w="305">
                  <a:moveTo>
                    <a:pt x="246" y="0"/>
                  </a:moveTo>
                  <a:lnTo>
                    <a:pt x="305" y="292"/>
                  </a:lnTo>
                  <a:lnTo>
                    <a:pt x="246" y="645"/>
                  </a:lnTo>
                  <a:cubicBezTo>
                    <a:pt x="240" y="645"/>
                    <a:pt x="235" y="643"/>
                    <a:pt x="230" y="641"/>
                  </a:cubicBezTo>
                  <a:cubicBezTo>
                    <a:pt x="221" y="636"/>
                    <a:pt x="10" y="523"/>
                    <a:pt x="0" y="342"/>
                  </a:cubicBezTo>
                  <a:cubicBezTo>
                    <a:pt x="-8" y="227"/>
                    <a:pt x="68" y="114"/>
                    <a:pt x="227" y="6"/>
                  </a:cubicBezTo>
                  <a:cubicBezTo>
                    <a:pt x="232" y="2"/>
                    <a:pt x="240" y="0"/>
                    <a:pt x="246"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4" name="Google Shape;3564;p61"/>
            <p:cNvSpPr/>
            <p:nvPr/>
          </p:nvSpPr>
          <p:spPr>
            <a:xfrm>
              <a:off x="9376560" y="3390480"/>
              <a:ext cx="85320" cy="232200"/>
            </a:xfrm>
            <a:custGeom>
              <a:rect b="b" l="l" r="r" t="t"/>
              <a:pathLst>
                <a:path extrusionOk="0" h="645" w="237">
                  <a:moveTo>
                    <a:pt x="236" y="342"/>
                  </a:moveTo>
                  <a:cubicBezTo>
                    <a:pt x="226" y="523"/>
                    <a:pt x="25" y="636"/>
                    <a:pt x="17" y="641"/>
                  </a:cubicBezTo>
                  <a:cubicBezTo>
                    <a:pt x="12" y="644"/>
                    <a:pt x="7" y="645"/>
                    <a:pt x="1" y="645"/>
                  </a:cubicBezTo>
                  <a:lnTo>
                    <a:pt x="0" y="645"/>
                  </a:lnTo>
                  <a:lnTo>
                    <a:pt x="0" y="0"/>
                  </a:lnTo>
                  <a:cubicBezTo>
                    <a:pt x="7" y="-1"/>
                    <a:pt x="13" y="2"/>
                    <a:pt x="20" y="6"/>
                  </a:cubicBezTo>
                  <a:cubicBezTo>
                    <a:pt x="171" y="114"/>
                    <a:pt x="243" y="227"/>
                    <a:pt x="236" y="34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5" name="Google Shape;3565;p61"/>
            <p:cNvSpPr/>
            <p:nvPr/>
          </p:nvSpPr>
          <p:spPr>
            <a:xfrm>
              <a:off x="9364320" y="3500280"/>
              <a:ext cx="244080" cy="281160"/>
            </a:xfrm>
            <a:custGeom>
              <a:rect b="b" l="l" r="r" t="t"/>
              <a:pathLst>
                <a:path extrusionOk="0" h="781" w="678">
                  <a:moveTo>
                    <a:pt x="427" y="781"/>
                  </a:moveTo>
                  <a:lnTo>
                    <a:pt x="251" y="781"/>
                  </a:lnTo>
                  <a:cubicBezTo>
                    <a:pt x="112" y="781"/>
                    <a:pt x="0" y="673"/>
                    <a:pt x="0" y="540"/>
                  </a:cubicBezTo>
                  <a:lnTo>
                    <a:pt x="0" y="32"/>
                  </a:lnTo>
                  <a:cubicBezTo>
                    <a:pt x="0" y="15"/>
                    <a:pt x="15" y="0"/>
                    <a:pt x="33" y="0"/>
                  </a:cubicBezTo>
                  <a:cubicBezTo>
                    <a:pt x="51" y="0"/>
                    <a:pt x="66" y="15"/>
                    <a:pt x="66" y="32"/>
                  </a:cubicBezTo>
                  <a:lnTo>
                    <a:pt x="66" y="540"/>
                  </a:lnTo>
                  <a:cubicBezTo>
                    <a:pt x="66" y="638"/>
                    <a:pt x="149" y="718"/>
                    <a:pt x="251" y="718"/>
                  </a:cubicBezTo>
                  <a:lnTo>
                    <a:pt x="427" y="718"/>
                  </a:lnTo>
                  <a:cubicBezTo>
                    <a:pt x="530" y="718"/>
                    <a:pt x="613" y="638"/>
                    <a:pt x="613" y="540"/>
                  </a:cubicBezTo>
                  <a:lnTo>
                    <a:pt x="613" y="272"/>
                  </a:lnTo>
                  <a:cubicBezTo>
                    <a:pt x="613" y="255"/>
                    <a:pt x="628" y="240"/>
                    <a:pt x="646" y="240"/>
                  </a:cubicBezTo>
                  <a:cubicBezTo>
                    <a:pt x="664" y="240"/>
                    <a:pt x="678" y="255"/>
                    <a:pt x="678" y="272"/>
                  </a:cubicBezTo>
                  <a:lnTo>
                    <a:pt x="678" y="540"/>
                  </a:lnTo>
                  <a:cubicBezTo>
                    <a:pt x="678" y="673"/>
                    <a:pt x="566" y="781"/>
                    <a:pt x="427" y="78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6" name="Google Shape;3566;p61"/>
            <p:cNvSpPr/>
            <p:nvPr/>
          </p:nvSpPr>
          <p:spPr>
            <a:xfrm>
              <a:off x="9535320" y="3500280"/>
              <a:ext cx="73080" cy="110160"/>
            </a:xfrm>
            <a:custGeom>
              <a:rect b="b" l="l" r="r" t="t"/>
              <a:pathLst>
                <a:path extrusionOk="0" h="306" w="203">
                  <a:moveTo>
                    <a:pt x="173" y="0"/>
                  </a:moveTo>
                  <a:lnTo>
                    <a:pt x="203" y="147"/>
                  </a:lnTo>
                  <a:lnTo>
                    <a:pt x="173" y="306"/>
                  </a:lnTo>
                  <a:lnTo>
                    <a:pt x="128" y="306"/>
                  </a:lnTo>
                  <a:cubicBezTo>
                    <a:pt x="94" y="306"/>
                    <a:pt x="61" y="291"/>
                    <a:pt x="37" y="262"/>
                  </a:cubicBezTo>
                  <a:cubicBezTo>
                    <a:pt x="12" y="235"/>
                    <a:pt x="-1" y="197"/>
                    <a:pt x="0" y="158"/>
                  </a:cubicBezTo>
                  <a:lnTo>
                    <a:pt x="1" y="34"/>
                  </a:lnTo>
                  <a:lnTo>
                    <a:pt x="2" y="0"/>
                  </a:lnTo>
                  <a:lnTo>
                    <a:pt x="17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7" name="Google Shape;3567;p61"/>
            <p:cNvSpPr/>
            <p:nvPr/>
          </p:nvSpPr>
          <p:spPr>
            <a:xfrm>
              <a:off x="9596520" y="3500280"/>
              <a:ext cx="73080" cy="110160"/>
            </a:xfrm>
            <a:custGeom>
              <a:rect b="b" l="l" r="r" t="t"/>
              <a:pathLst>
                <a:path extrusionOk="0" h="306" w="203">
                  <a:moveTo>
                    <a:pt x="203" y="0"/>
                  </a:moveTo>
                  <a:lnTo>
                    <a:pt x="203" y="0"/>
                  </a:lnTo>
                  <a:lnTo>
                    <a:pt x="203" y="34"/>
                  </a:lnTo>
                  <a:lnTo>
                    <a:pt x="202" y="166"/>
                  </a:lnTo>
                  <a:cubicBezTo>
                    <a:pt x="201" y="204"/>
                    <a:pt x="185" y="239"/>
                    <a:pt x="156" y="264"/>
                  </a:cubicBezTo>
                  <a:cubicBezTo>
                    <a:pt x="128" y="292"/>
                    <a:pt x="91" y="306"/>
                    <a:pt x="51" y="306"/>
                  </a:cubicBezTo>
                  <a:lnTo>
                    <a:pt x="0" y="306"/>
                  </a:lnTo>
                  <a:lnTo>
                    <a:pt x="0" y="0"/>
                  </a:lnTo>
                  <a:lnTo>
                    <a:pt x="20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8" name="Google Shape;3568;p61"/>
            <p:cNvSpPr/>
            <p:nvPr/>
          </p:nvSpPr>
          <p:spPr>
            <a:xfrm>
              <a:off x="963288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69" name="Google Shape;3569;p61"/>
            <p:cNvSpPr/>
            <p:nvPr/>
          </p:nvSpPr>
          <p:spPr>
            <a:xfrm>
              <a:off x="954756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70" name="Google Shape;3570;p61"/>
            <p:cNvSpPr/>
            <p:nvPr/>
          </p:nvSpPr>
          <p:spPr>
            <a:xfrm>
              <a:off x="9510840" y="3488040"/>
              <a:ext cx="97560" cy="24480"/>
            </a:xfrm>
            <a:custGeom>
              <a:rect b="b" l="l" r="r" t="t"/>
              <a:pathLst>
                <a:path extrusionOk="0" h="68" w="271">
                  <a:moveTo>
                    <a:pt x="244" y="0"/>
                  </a:moveTo>
                  <a:lnTo>
                    <a:pt x="271" y="30"/>
                  </a:lnTo>
                  <a:lnTo>
                    <a:pt x="244" y="68"/>
                  </a:lnTo>
                  <a:lnTo>
                    <a:pt x="32" y="68"/>
                  </a:lnTo>
                  <a:cubicBezTo>
                    <a:pt x="14" y="68"/>
                    <a:pt x="0" y="53"/>
                    <a:pt x="0" y="35"/>
                  </a:cubicBezTo>
                  <a:cubicBezTo>
                    <a:pt x="0" y="16"/>
                    <a:pt x="14" y="0"/>
                    <a:pt x="32" y="0"/>
                  </a:cubicBezTo>
                  <a:lnTo>
                    <a:pt x="244"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71" name="Google Shape;3571;p61"/>
            <p:cNvSpPr/>
            <p:nvPr/>
          </p:nvSpPr>
          <p:spPr>
            <a:xfrm>
              <a:off x="9596520" y="3488040"/>
              <a:ext cx="97560" cy="24480"/>
            </a:xfrm>
            <a:custGeom>
              <a:rect b="b" l="l" r="r" t="t"/>
              <a:pathLst>
                <a:path extrusionOk="0" h="68" w="271">
                  <a:moveTo>
                    <a:pt x="271" y="35"/>
                  </a:moveTo>
                  <a:cubicBezTo>
                    <a:pt x="271" y="53"/>
                    <a:pt x="255" y="68"/>
                    <a:pt x="235" y="68"/>
                  </a:cubicBezTo>
                  <a:lnTo>
                    <a:pt x="0" y="68"/>
                  </a:lnTo>
                  <a:lnTo>
                    <a:pt x="0" y="0"/>
                  </a:lnTo>
                  <a:lnTo>
                    <a:pt x="235" y="0"/>
                  </a:lnTo>
                  <a:cubicBezTo>
                    <a:pt x="255" y="0"/>
                    <a:pt x="271" y="16"/>
                    <a:pt x="271" y="35"/>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3572" name="Google Shape;3572;p61"/>
          <p:cNvSpPr txBox="1"/>
          <p:nvPr/>
        </p:nvSpPr>
        <p:spPr>
          <a:xfrm>
            <a:off x="1160963" y="3005723"/>
            <a:ext cx="1975200" cy="26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Venus is very hot</a:t>
            </a:r>
            <a:endParaRPr>
              <a:solidFill>
                <a:schemeClr val="dk1"/>
              </a:solidFill>
              <a:latin typeface="Barlow"/>
              <a:ea typeface="Barlow"/>
              <a:cs typeface="Barlow"/>
              <a:sym typeface="Barlow"/>
            </a:endParaRPr>
          </a:p>
        </p:txBody>
      </p:sp>
      <p:sp>
        <p:nvSpPr>
          <p:cNvPr id="3573" name="Google Shape;3573;p61"/>
          <p:cNvSpPr txBox="1"/>
          <p:nvPr/>
        </p:nvSpPr>
        <p:spPr>
          <a:xfrm>
            <a:off x="1159463" y="2515002"/>
            <a:ext cx="19782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574" name="Google Shape;3574;p61"/>
          <p:cNvSpPr txBox="1"/>
          <p:nvPr/>
        </p:nvSpPr>
        <p:spPr>
          <a:xfrm>
            <a:off x="1705875" y="4103673"/>
            <a:ext cx="1975200" cy="26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Earth has life</a:t>
            </a:r>
            <a:endParaRPr>
              <a:solidFill>
                <a:schemeClr val="dk1"/>
              </a:solidFill>
              <a:latin typeface="Barlow"/>
              <a:ea typeface="Barlow"/>
              <a:cs typeface="Barlow"/>
              <a:sym typeface="Barlow"/>
            </a:endParaRPr>
          </a:p>
          <a:p>
            <a:pPr indent="0" lvl="0" marL="0" rtl="0" algn="r">
              <a:spcBef>
                <a:spcPts val="0"/>
              </a:spcBef>
              <a:spcAft>
                <a:spcPts val="0"/>
              </a:spcAft>
              <a:buNone/>
            </a:pPr>
            <a:r>
              <a:t/>
            </a:r>
            <a:endParaRPr>
              <a:solidFill>
                <a:schemeClr val="dk1"/>
              </a:solidFill>
              <a:latin typeface="Barlow"/>
              <a:ea typeface="Barlow"/>
              <a:cs typeface="Barlow"/>
              <a:sym typeface="Barlow"/>
            </a:endParaRPr>
          </a:p>
        </p:txBody>
      </p:sp>
      <p:sp>
        <p:nvSpPr>
          <p:cNvPr id="3575" name="Google Shape;3575;p61"/>
          <p:cNvSpPr txBox="1"/>
          <p:nvPr/>
        </p:nvSpPr>
        <p:spPr>
          <a:xfrm>
            <a:off x="1704375" y="3612952"/>
            <a:ext cx="19782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Earth</a:t>
            </a:r>
            <a:endParaRPr sz="2400">
              <a:solidFill>
                <a:schemeClr val="dk1"/>
              </a:solidFill>
              <a:latin typeface="Playfair Display"/>
              <a:ea typeface="Playfair Display"/>
              <a:cs typeface="Playfair Display"/>
              <a:sym typeface="Playfair Display"/>
            </a:endParaRPr>
          </a:p>
        </p:txBody>
      </p:sp>
      <p:sp>
        <p:nvSpPr>
          <p:cNvPr id="3576" name="Google Shape;3576;p61"/>
          <p:cNvSpPr txBox="1"/>
          <p:nvPr/>
        </p:nvSpPr>
        <p:spPr>
          <a:xfrm>
            <a:off x="5820975" y="1907773"/>
            <a:ext cx="1975200" cy="2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Jupiter is big</a:t>
            </a:r>
            <a:endParaRPr>
              <a:solidFill>
                <a:schemeClr val="dk1"/>
              </a:solidFill>
              <a:latin typeface="Barlow"/>
              <a:ea typeface="Barlow"/>
              <a:cs typeface="Barlow"/>
              <a:sym typeface="Barlow"/>
            </a:endParaRPr>
          </a:p>
          <a:p>
            <a:pPr indent="0" lvl="0" marL="0" rtl="0" algn="l">
              <a:spcBef>
                <a:spcPts val="0"/>
              </a:spcBef>
              <a:spcAft>
                <a:spcPts val="0"/>
              </a:spcAft>
              <a:buNone/>
            </a:pPr>
            <a:r>
              <a:t/>
            </a:r>
            <a:endParaRPr>
              <a:solidFill>
                <a:schemeClr val="dk1"/>
              </a:solidFill>
              <a:latin typeface="Barlow"/>
              <a:ea typeface="Barlow"/>
              <a:cs typeface="Barlow"/>
              <a:sym typeface="Barlow"/>
            </a:endParaRPr>
          </a:p>
        </p:txBody>
      </p:sp>
      <p:sp>
        <p:nvSpPr>
          <p:cNvPr id="3577" name="Google Shape;3577;p61"/>
          <p:cNvSpPr txBox="1"/>
          <p:nvPr/>
        </p:nvSpPr>
        <p:spPr>
          <a:xfrm>
            <a:off x="5819475" y="1417052"/>
            <a:ext cx="1978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Jupiter</a:t>
            </a:r>
            <a:endParaRPr sz="2400">
              <a:solidFill>
                <a:schemeClr val="dk1"/>
              </a:solidFill>
              <a:latin typeface="Playfair Display"/>
              <a:ea typeface="Playfair Display"/>
              <a:cs typeface="Playfair Display"/>
              <a:sym typeface="Playfair Display"/>
            </a:endParaRPr>
          </a:p>
        </p:txBody>
      </p:sp>
      <p:sp>
        <p:nvSpPr>
          <p:cNvPr id="3578" name="Google Shape;3578;p61"/>
          <p:cNvSpPr txBox="1"/>
          <p:nvPr/>
        </p:nvSpPr>
        <p:spPr>
          <a:xfrm>
            <a:off x="6007838" y="3005723"/>
            <a:ext cx="1975200" cy="2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Saturn has rings</a:t>
            </a:r>
            <a:endParaRPr>
              <a:solidFill>
                <a:schemeClr val="dk1"/>
              </a:solidFill>
              <a:latin typeface="Barlow"/>
              <a:ea typeface="Barlow"/>
              <a:cs typeface="Barlow"/>
              <a:sym typeface="Barlow"/>
            </a:endParaRPr>
          </a:p>
        </p:txBody>
      </p:sp>
      <p:sp>
        <p:nvSpPr>
          <p:cNvPr id="3579" name="Google Shape;3579;p61"/>
          <p:cNvSpPr txBox="1"/>
          <p:nvPr/>
        </p:nvSpPr>
        <p:spPr>
          <a:xfrm>
            <a:off x="6006338" y="2515002"/>
            <a:ext cx="1978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Saturn</a:t>
            </a:r>
            <a:endParaRPr sz="2400">
              <a:solidFill>
                <a:schemeClr val="dk1"/>
              </a:solidFill>
              <a:latin typeface="Playfair Display"/>
              <a:ea typeface="Playfair Display"/>
              <a:cs typeface="Playfair Display"/>
              <a:sym typeface="Playfair Display"/>
            </a:endParaRPr>
          </a:p>
        </p:txBody>
      </p:sp>
      <p:sp>
        <p:nvSpPr>
          <p:cNvPr id="3580" name="Google Shape;3580;p61"/>
          <p:cNvSpPr txBox="1"/>
          <p:nvPr/>
        </p:nvSpPr>
        <p:spPr>
          <a:xfrm>
            <a:off x="5462925" y="4103673"/>
            <a:ext cx="1975200" cy="2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Neptune is an ice giant</a:t>
            </a:r>
            <a:endParaRPr>
              <a:solidFill>
                <a:schemeClr val="dk1"/>
              </a:solidFill>
              <a:latin typeface="Barlow"/>
              <a:ea typeface="Barlow"/>
              <a:cs typeface="Barlow"/>
              <a:sym typeface="Barlow"/>
            </a:endParaRPr>
          </a:p>
        </p:txBody>
      </p:sp>
      <p:sp>
        <p:nvSpPr>
          <p:cNvPr id="3581" name="Google Shape;3581;p61"/>
          <p:cNvSpPr txBox="1"/>
          <p:nvPr/>
        </p:nvSpPr>
        <p:spPr>
          <a:xfrm>
            <a:off x="5461425" y="3612952"/>
            <a:ext cx="19782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Neptune</a:t>
            </a:r>
            <a:endParaRPr sz="2400">
              <a:solidFill>
                <a:schemeClr val="dk1"/>
              </a:solidFill>
              <a:latin typeface="Playfair Display"/>
              <a:ea typeface="Playfair Display"/>
              <a:cs typeface="Playfair Display"/>
              <a:sym typeface="Playfair Display"/>
            </a:endParaRPr>
          </a:p>
        </p:txBody>
      </p:sp>
      <p:grpSp>
        <p:nvGrpSpPr>
          <p:cNvPr id="3582" name="Google Shape;3582;p61"/>
          <p:cNvGrpSpPr/>
          <p:nvPr/>
        </p:nvGrpSpPr>
        <p:grpSpPr>
          <a:xfrm>
            <a:off x="4247061" y="3046349"/>
            <a:ext cx="259319" cy="395534"/>
            <a:chOff x="5380920" y="3390480"/>
            <a:chExt cx="256320" cy="390960"/>
          </a:xfrm>
        </p:grpSpPr>
        <p:sp>
          <p:nvSpPr>
            <p:cNvPr id="3583" name="Google Shape;3583;p61"/>
            <p:cNvSpPr/>
            <p:nvPr/>
          </p:nvSpPr>
          <p:spPr>
            <a:xfrm>
              <a:off x="5429880" y="3390480"/>
              <a:ext cx="97560" cy="73440"/>
            </a:xfrm>
            <a:custGeom>
              <a:rect b="b" l="l" r="r" t="t"/>
              <a:pathLst>
                <a:path extrusionOk="0" h="204" w="271">
                  <a:moveTo>
                    <a:pt x="219" y="0"/>
                  </a:moveTo>
                  <a:lnTo>
                    <a:pt x="271" y="101"/>
                  </a:lnTo>
                  <a:lnTo>
                    <a:pt x="219" y="204"/>
                  </a:lnTo>
                  <a:lnTo>
                    <a:pt x="36" y="204"/>
                  </a:lnTo>
                  <a:cubicBezTo>
                    <a:pt x="17" y="204"/>
                    <a:pt x="0" y="189"/>
                    <a:pt x="0" y="172"/>
                  </a:cubicBezTo>
                  <a:lnTo>
                    <a:pt x="0" y="61"/>
                  </a:lnTo>
                  <a:cubicBezTo>
                    <a:pt x="0" y="27"/>
                    <a:pt x="33" y="0"/>
                    <a:pt x="74" y="0"/>
                  </a:cubicBezTo>
                  <a:lnTo>
                    <a:pt x="21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4" name="Google Shape;3584;p61"/>
            <p:cNvSpPr/>
            <p:nvPr/>
          </p:nvSpPr>
          <p:spPr>
            <a:xfrm>
              <a:off x="5502960" y="3390480"/>
              <a:ext cx="73440" cy="73440"/>
            </a:xfrm>
            <a:custGeom>
              <a:rect b="b" l="l" r="r" t="t"/>
              <a:pathLst>
                <a:path extrusionOk="0" h="204" w="204">
                  <a:moveTo>
                    <a:pt x="204" y="61"/>
                  </a:moveTo>
                  <a:lnTo>
                    <a:pt x="204" y="172"/>
                  </a:lnTo>
                  <a:cubicBezTo>
                    <a:pt x="204" y="189"/>
                    <a:pt x="188" y="204"/>
                    <a:pt x="169" y="204"/>
                  </a:cubicBezTo>
                  <a:lnTo>
                    <a:pt x="0" y="204"/>
                  </a:lnTo>
                  <a:lnTo>
                    <a:pt x="0" y="0"/>
                  </a:lnTo>
                  <a:lnTo>
                    <a:pt x="135" y="0"/>
                  </a:lnTo>
                  <a:cubicBezTo>
                    <a:pt x="173" y="0"/>
                    <a:pt x="204" y="27"/>
                    <a:pt x="204" y="61"/>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5" name="Google Shape;3585;p61"/>
            <p:cNvSpPr/>
            <p:nvPr/>
          </p:nvSpPr>
          <p:spPr>
            <a:xfrm>
              <a:off x="5380920" y="3439080"/>
              <a:ext cx="183240" cy="342360"/>
            </a:xfrm>
            <a:custGeom>
              <a:rect b="b" l="l" r="r" t="t"/>
              <a:pathLst>
                <a:path extrusionOk="0" h="951" w="509">
                  <a:moveTo>
                    <a:pt x="352" y="0"/>
                  </a:moveTo>
                  <a:lnTo>
                    <a:pt x="509" y="476"/>
                  </a:lnTo>
                  <a:lnTo>
                    <a:pt x="352" y="951"/>
                  </a:lnTo>
                  <a:lnTo>
                    <a:pt x="44" y="951"/>
                  </a:lnTo>
                  <a:cubicBezTo>
                    <a:pt x="19" y="951"/>
                    <a:pt x="0" y="932"/>
                    <a:pt x="0" y="908"/>
                  </a:cubicBezTo>
                  <a:lnTo>
                    <a:pt x="0" y="44"/>
                  </a:lnTo>
                  <a:cubicBezTo>
                    <a:pt x="0" y="20"/>
                    <a:pt x="19" y="0"/>
                    <a:pt x="44" y="0"/>
                  </a:cubicBezTo>
                  <a:lnTo>
                    <a:pt x="352"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6" name="Google Shape;3586;p61"/>
            <p:cNvSpPr/>
            <p:nvPr/>
          </p:nvSpPr>
          <p:spPr>
            <a:xfrm>
              <a:off x="5502960" y="3439080"/>
              <a:ext cx="134280" cy="342360"/>
            </a:xfrm>
            <a:custGeom>
              <a:rect b="b" l="l" r="r" t="t"/>
              <a:pathLst>
                <a:path extrusionOk="0" h="951" w="373">
                  <a:moveTo>
                    <a:pt x="373" y="44"/>
                  </a:moveTo>
                  <a:lnTo>
                    <a:pt x="373" y="908"/>
                  </a:lnTo>
                  <a:cubicBezTo>
                    <a:pt x="373" y="932"/>
                    <a:pt x="352" y="951"/>
                    <a:pt x="327" y="951"/>
                  </a:cubicBezTo>
                  <a:lnTo>
                    <a:pt x="0" y="951"/>
                  </a:lnTo>
                  <a:lnTo>
                    <a:pt x="0" y="0"/>
                  </a:lnTo>
                  <a:lnTo>
                    <a:pt x="327" y="0"/>
                  </a:lnTo>
                  <a:cubicBezTo>
                    <a:pt x="352" y="0"/>
                    <a:pt x="373" y="20"/>
                    <a:pt x="373" y="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7" name="Google Shape;3587;p61"/>
            <p:cNvSpPr/>
            <p:nvPr/>
          </p:nvSpPr>
          <p:spPr>
            <a:xfrm>
              <a:off x="5429880" y="3488040"/>
              <a:ext cx="109800" cy="244440"/>
            </a:xfrm>
            <a:custGeom>
              <a:rect b="b" l="l" r="r" t="t"/>
              <a:pathLst>
                <a:path extrusionOk="0" h="679" w="305">
                  <a:moveTo>
                    <a:pt x="202" y="0"/>
                  </a:moveTo>
                  <a:lnTo>
                    <a:pt x="305" y="340"/>
                  </a:lnTo>
                  <a:lnTo>
                    <a:pt x="202" y="679"/>
                  </a:lnTo>
                  <a:lnTo>
                    <a:pt x="39" y="679"/>
                  </a:lnTo>
                  <a:cubicBezTo>
                    <a:pt x="17" y="679"/>
                    <a:pt x="0" y="661"/>
                    <a:pt x="0" y="637"/>
                  </a:cubicBezTo>
                  <a:lnTo>
                    <a:pt x="0" y="32"/>
                  </a:lnTo>
                  <a:cubicBezTo>
                    <a:pt x="0" y="15"/>
                    <a:pt x="13" y="0"/>
                    <a:pt x="29" y="0"/>
                  </a:cubicBezTo>
                  <a:lnTo>
                    <a:pt x="202"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8" name="Google Shape;3588;p61"/>
            <p:cNvSpPr/>
            <p:nvPr/>
          </p:nvSpPr>
          <p:spPr>
            <a:xfrm>
              <a:off x="5502960" y="3488040"/>
              <a:ext cx="85680" cy="244440"/>
            </a:xfrm>
            <a:custGeom>
              <a:rect b="b" l="l" r="r" t="t"/>
              <a:pathLst>
                <a:path extrusionOk="0" h="679" w="238">
                  <a:moveTo>
                    <a:pt x="238" y="32"/>
                  </a:moveTo>
                  <a:lnTo>
                    <a:pt x="238" y="637"/>
                  </a:lnTo>
                  <a:cubicBezTo>
                    <a:pt x="238" y="661"/>
                    <a:pt x="217" y="679"/>
                    <a:pt x="192" y="679"/>
                  </a:cubicBezTo>
                  <a:lnTo>
                    <a:pt x="0" y="679"/>
                  </a:lnTo>
                  <a:lnTo>
                    <a:pt x="0" y="0"/>
                  </a:lnTo>
                  <a:lnTo>
                    <a:pt x="203" y="0"/>
                  </a:lnTo>
                  <a:cubicBezTo>
                    <a:pt x="223" y="0"/>
                    <a:pt x="238" y="15"/>
                    <a:pt x="238" y="32"/>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89" name="Google Shape;3589;p61"/>
            <p:cNvSpPr/>
            <p:nvPr/>
          </p:nvSpPr>
          <p:spPr>
            <a:xfrm>
              <a:off x="5466240" y="3561480"/>
              <a:ext cx="36720" cy="122040"/>
            </a:xfrm>
            <a:custGeom>
              <a:rect b="b" l="l" r="r" t="t"/>
              <a:pathLst>
                <a:path extrusionOk="0" h="339" w="102">
                  <a:moveTo>
                    <a:pt x="102" y="0"/>
                  </a:moveTo>
                  <a:lnTo>
                    <a:pt x="102" y="280"/>
                  </a:lnTo>
                  <a:lnTo>
                    <a:pt x="67" y="326"/>
                  </a:lnTo>
                  <a:cubicBezTo>
                    <a:pt x="60" y="335"/>
                    <a:pt x="48" y="339"/>
                    <a:pt x="37" y="339"/>
                  </a:cubicBezTo>
                  <a:cubicBezTo>
                    <a:pt x="30" y="339"/>
                    <a:pt x="23" y="337"/>
                    <a:pt x="16" y="335"/>
                  </a:cubicBezTo>
                  <a:cubicBezTo>
                    <a:pt x="0" y="324"/>
                    <a:pt x="-5" y="305"/>
                    <a:pt x="6" y="291"/>
                  </a:cubicBezTo>
                  <a:lnTo>
                    <a:pt x="102" y="168"/>
                  </a:lnTo>
                  <a:lnTo>
                    <a:pt x="37" y="168"/>
                  </a:lnTo>
                  <a:cubicBezTo>
                    <a:pt x="24" y="168"/>
                    <a:pt x="11" y="163"/>
                    <a:pt x="5" y="152"/>
                  </a:cubicBezTo>
                  <a:cubicBezTo>
                    <a:pt x="-2" y="142"/>
                    <a:pt x="0" y="129"/>
                    <a:pt x="7" y="121"/>
                  </a:cubicBezTo>
                  <a:lnTo>
                    <a:pt x="102"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0" name="Google Shape;3590;p61"/>
            <p:cNvSpPr/>
            <p:nvPr/>
          </p:nvSpPr>
          <p:spPr>
            <a:xfrm>
              <a:off x="5502960" y="3537000"/>
              <a:ext cx="36720" cy="122400"/>
            </a:xfrm>
            <a:custGeom>
              <a:rect b="b" l="l" r="r" t="t"/>
              <a:pathLst>
                <a:path extrusionOk="0" h="340" w="102">
                  <a:moveTo>
                    <a:pt x="96" y="214"/>
                  </a:moveTo>
                  <a:lnTo>
                    <a:pt x="0" y="340"/>
                  </a:lnTo>
                  <a:lnTo>
                    <a:pt x="0" y="58"/>
                  </a:lnTo>
                  <a:lnTo>
                    <a:pt x="36" y="14"/>
                  </a:lnTo>
                  <a:cubicBezTo>
                    <a:pt x="47" y="-1"/>
                    <a:pt x="70" y="-5"/>
                    <a:pt x="85" y="6"/>
                  </a:cubicBezTo>
                  <a:cubicBezTo>
                    <a:pt x="101" y="15"/>
                    <a:pt x="106" y="34"/>
                    <a:pt x="95" y="49"/>
                  </a:cubicBezTo>
                  <a:lnTo>
                    <a:pt x="4" y="166"/>
                  </a:lnTo>
                  <a:lnTo>
                    <a:pt x="66" y="166"/>
                  </a:lnTo>
                  <a:cubicBezTo>
                    <a:pt x="79" y="166"/>
                    <a:pt x="92" y="172"/>
                    <a:pt x="97" y="183"/>
                  </a:cubicBezTo>
                  <a:cubicBezTo>
                    <a:pt x="103" y="192"/>
                    <a:pt x="103" y="205"/>
                    <a:pt x="96" y="21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591" name="Google Shape;3591;p61"/>
          <p:cNvGrpSpPr/>
          <p:nvPr/>
        </p:nvGrpSpPr>
        <p:grpSpPr>
          <a:xfrm>
            <a:off x="4730346" y="1667282"/>
            <a:ext cx="420301" cy="395534"/>
            <a:chOff x="9315360" y="2156400"/>
            <a:chExt cx="415440" cy="390960"/>
          </a:xfrm>
        </p:grpSpPr>
        <p:sp>
          <p:nvSpPr>
            <p:cNvPr id="3592" name="Google Shape;3592;p61"/>
            <p:cNvSpPr/>
            <p:nvPr/>
          </p:nvSpPr>
          <p:spPr>
            <a:xfrm>
              <a:off x="9412920" y="2241720"/>
              <a:ext cx="134640" cy="207720"/>
            </a:xfrm>
            <a:custGeom>
              <a:rect b="b" l="l" r="r" t="t"/>
              <a:pathLst>
                <a:path extrusionOk="0" h="577" w="374">
                  <a:moveTo>
                    <a:pt x="374" y="300"/>
                  </a:moveTo>
                  <a:lnTo>
                    <a:pt x="304" y="577"/>
                  </a:lnTo>
                  <a:cubicBezTo>
                    <a:pt x="137" y="577"/>
                    <a:pt x="0" y="448"/>
                    <a:pt x="0" y="289"/>
                  </a:cubicBezTo>
                  <a:cubicBezTo>
                    <a:pt x="0" y="248"/>
                    <a:pt x="9" y="210"/>
                    <a:pt x="24" y="175"/>
                  </a:cubicBezTo>
                  <a:cubicBezTo>
                    <a:pt x="71" y="72"/>
                    <a:pt x="180" y="0"/>
                    <a:pt x="304" y="0"/>
                  </a:cubicBezTo>
                  <a:lnTo>
                    <a:pt x="374" y="30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3" name="Google Shape;3593;p61"/>
            <p:cNvSpPr/>
            <p:nvPr/>
          </p:nvSpPr>
          <p:spPr>
            <a:xfrm>
              <a:off x="9523080" y="2241720"/>
              <a:ext cx="109800" cy="207720"/>
            </a:xfrm>
            <a:custGeom>
              <a:rect b="b" l="l" r="r" t="t"/>
              <a:pathLst>
                <a:path extrusionOk="0" h="577" w="305">
                  <a:moveTo>
                    <a:pt x="305" y="289"/>
                  </a:moveTo>
                  <a:cubicBezTo>
                    <a:pt x="305" y="448"/>
                    <a:pt x="168" y="577"/>
                    <a:pt x="0" y="577"/>
                  </a:cubicBezTo>
                  <a:lnTo>
                    <a:pt x="0" y="0"/>
                  </a:lnTo>
                  <a:cubicBezTo>
                    <a:pt x="168" y="0"/>
                    <a:pt x="305" y="129"/>
                    <a:pt x="305" y="28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4" name="Google Shape;3594;p61"/>
            <p:cNvSpPr/>
            <p:nvPr/>
          </p:nvSpPr>
          <p:spPr>
            <a:xfrm>
              <a:off x="9523080" y="2241720"/>
              <a:ext cx="109800" cy="122040"/>
            </a:xfrm>
            <a:custGeom>
              <a:rect b="b" l="l" r="r" t="t"/>
              <a:pathLst>
                <a:path extrusionOk="0" h="339" w="305">
                  <a:moveTo>
                    <a:pt x="305" y="210"/>
                  </a:moveTo>
                  <a:lnTo>
                    <a:pt x="211" y="312"/>
                  </a:lnTo>
                  <a:cubicBezTo>
                    <a:pt x="185" y="342"/>
                    <a:pt x="140" y="348"/>
                    <a:pt x="104" y="328"/>
                  </a:cubicBezTo>
                  <a:lnTo>
                    <a:pt x="39" y="290"/>
                  </a:lnTo>
                  <a:cubicBezTo>
                    <a:pt x="14" y="276"/>
                    <a:pt x="0" y="251"/>
                    <a:pt x="0" y="226"/>
                  </a:cubicBezTo>
                  <a:cubicBezTo>
                    <a:pt x="0" y="208"/>
                    <a:pt x="7" y="190"/>
                    <a:pt x="21" y="174"/>
                  </a:cubicBezTo>
                  <a:cubicBezTo>
                    <a:pt x="42" y="155"/>
                    <a:pt x="48" y="127"/>
                    <a:pt x="39" y="101"/>
                  </a:cubicBezTo>
                  <a:lnTo>
                    <a:pt x="7" y="0"/>
                  </a:lnTo>
                  <a:cubicBezTo>
                    <a:pt x="147" y="6"/>
                    <a:pt x="263" y="92"/>
                    <a:pt x="305" y="21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5" name="Google Shape;3595;p61"/>
            <p:cNvSpPr/>
            <p:nvPr/>
          </p:nvSpPr>
          <p:spPr>
            <a:xfrm>
              <a:off x="9412920" y="2315160"/>
              <a:ext cx="110160" cy="134280"/>
            </a:xfrm>
            <a:custGeom>
              <a:rect b="b" l="l" r="r" t="t"/>
              <a:pathLst>
                <a:path extrusionOk="0" h="373" w="306">
                  <a:moveTo>
                    <a:pt x="306" y="373"/>
                  </a:moveTo>
                  <a:cubicBezTo>
                    <a:pt x="137" y="373"/>
                    <a:pt x="0" y="253"/>
                    <a:pt x="0" y="106"/>
                  </a:cubicBezTo>
                  <a:cubicBezTo>
                    <a:pt x="0" y="67"/>
                    <a:pt x="9" y="32"/>
                    <a:pt x="25" y="0"/>
                  </a:cubicBezTo>
                  <a:lnTo>
                    <a:pt x="83" y="22"/>
                  </a:lnTo>
                  <a:cubicBezTo>
                    <a:pt x="110" y="31"/>
                    <a:pt x="129" y="59"/>
                    <a:pt x="129" y="90"/>
                  </a:cubicBezTo>
                  <a:cubicBezTo>
                    <a:pt x="129" y="118"/>
                    <a:pt x="144" y="146"/>
                    <a:pt x="171" y="157"/>
                  </a:cubicBezTo>
                  <a:cubicBezTo>
                    <a:pt x="196" y="166"/>
                    <a:pt x="218" y="171"/>
                    <a:pt x="230" y="201"/>
                  </a:cubicBezTo>
                  <a:lnTo>
                    <a:pt x="306" y="373"/>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6" name="Google Shape;3596;p61"/>
            <p:cNvSpPr/>
            <p:nvPr/>
          </p:nvSpPr>
          <p:spPr>
            <a:xfrm>
              <a:off x="9315360" y="2156400"/>
              <a:ext cx="207720" cy="390960"/>
            </a:xfrm>
            <a:custGeom>
              <a:rect b="b" l="l" r="r" t="t"/>
              <a:pathLst>
                <a:path extrusionOk="0" h="1086" w="577">
                  <a:moveTo>
                    <a:pt x="228" y="299"/>
                  </a:moveTo>
                  <a:cubicBezTo>
                    <a:pt x="245" y="299"/>
                    <a:pt x="260" y="285"/>
                    <a:pt x="260" y="267"/>
                  </a:cubicBezTo>
                  <a:lnTo>
                    <a:pt x="260" y="162"/>
                  </a:lnTo>
                  <a:cubicBezTo>
                    <a:pt x="344" y="100"/>
                    <a:pt x="449" y="64"/>
                    <a:pt x="562" y="64"/>
                  </a:cubicBezTo>
                  <a:lnTo>
                    <a:pt x="577" y="32"/>
                  </a:lnTo>
                  <a:lnTo>
                    <a:pt x="562" y="0"/>
                  </a:lnTo>
                  <a:cubicBezTo>
                    <a:pt x="435" y="0"/>
                    <a:pt x="315" y="41"/>
                    <a:pt x="216" y="115"/>
                  </a:cubicBezTo>
                  <a:lnTo>
                    <a:pt x="105" y="115"/>
                  </a:lnTo>
                  <a:cubicBezTo>
                    <a:pt x="88" y="115"/>
                    <a:pt x="72" y="129"/>
                    <a:pt x="72" y="147"/>
                  </a:cubicBezTo>
                  <a:cubicBezTo>
                    <a:pt x="72" y="165"/>
                    <a:pt x="88" y="179"/>
                    <a:pt x="105" y="179"/>
                  </a:cubicBezTo>
                  <a:lnTo>
                    <a:pt x="146" y="179"/>
                  </a:lnTo>
                  <a:cubicBezTo>
                    <a:pt x="51" y="279"/>
                    <a:pt x="0" y="407"/>
                    <a:pt x="0" y="543"/>
                  </a:cubicBezTo>
                  <a:cubicBezTo>
                    <a:pt x="0" y="688"/>
                    <a:pt x="59" y="825"/>
                    <a:pt x="164" y="928"/>
                  </a:cubicBezTo>
                  <a:cubicBezTo>
                    <a:pt x="270" y="1030"/>
                    <a:pt x="412" y="1086"/>
                    <a:pt x="562" y="1086"/>
                  </a:cubicBezTo>
                  <a:lnTo>
                    <a:pt x="577" y="1055"/>
                  </a:lnTo>
                  <a:lnTo>
                    <a:pt x="562" y="1023"/>
                  </a:lnTo>
                  <a:cubicBezTo>
                    <a:pt x="289" y="1023"/>
                    <a:pt x="66" y="807"/>
                    <a:pt x="66" y="543"/>
                  </a:cubicBezTo>
                  <a:cubicBezTo>
                    <a:pt x="66" y="419"/>
                    <a:pt x="115" y="306"/>
                    <a:pt x="194" y="221"/>
                  </a:cubicBezTo>
                  <a:lnTo>
                    <a:pt x="194" y="267"/>
                  </a:lnTo>
                  <a:cubicBezTo>
                    <a:pt x="194" y="285"/>
                    <a:pt x="209" y="299"/>
                    <a:pt x="228" y="299"/>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597" name="Google Shape;3597;p61"/>
            <p:cNvSpPr/>
            <p:nvPr/>
          </p:nvSpPr>
          <p:spPr>
            <a:xfrm>
              <a:off x="9523080" y="2156400"/>
              <a:ext cx="207720" cy="390960"/>
            </a:xfrm>
            <a:custGeom>
              <a:rect b="b" l="l" r="r" t="t"/>
              <a:pathLst>
                <a:path extrusionOk="0" h="1086" w="577">
                  <a:moveTo>
                    <a:pt x="467" y="908"/>
                  </a:moveTo>
                  <a:lnTo>
                    <a:pt x="428" y="908"/>
                  </a:lnTo>
                  <a:cubicBezTo>
                    <a:pt x="525" y="808"/>
                    <a:pt x="577" y="680"/>
                    <a:pt x="577" y="543"/>
                  </a:cubicBezTo>
                  <a:cubicBezTo>
                    <a:pt x="577" y="398"/>
                    <a:pt x="517" y="261"/>
                    <a:pt x="408" y="159"/>
                  </a:cubicBezTo>
                  <a:cubicBezTo>
                    <a:pt x="299" y="56"/>
                    <a:pt x="155" y="0"/>
                    <a:pt x="0" y="0"/>
                  </a:cubicBezTo>
                  <a:lnTo>
                    <a:pt x="0" y="64"/>
                  </a:lnTo>
                  <a:cubicBezTo>
                    <a:pt x="281" y="64"/>
                    <a:pt x="509" y="279"/>
                    <a:pt x="509" y="543"/>
                  </a:cubicBezTo>
                  <a:cubicBezTo>
                    <a:pt x="509" y="668"/>
                    <a:pt x="459" y="781"/>
                    <a:pt x="376" y="866"/>
                  </a:cubicBezTo>
                  <a:lnTo>
                    <a:pt x="376" y="819"/>
                  </a:lnTo>
                  <a:cubicBezTo>
                    <a:pt x="376" y="802"/>
                    <a:pt x="362" y="787"/>
                    <a:pt x="343" y="787"/>
                  </a:cubicBezTo>
                  <a:cubicBezTo>
                    <a:pt x="324" y="787"/>
                    <a:pt x="309" y="802"/>
                    <a:pt x="309" y="819"/>
                  </a:cubicBezTo>
                  <a:lnTo>
                    <a:pt x="309" y="924"/>
                  </a:lnTo>
                  <a:cubicBezTo>
                    <a:pt x="223" y="986"/>
                    <a:pt x="117" y="1023"/>
                    <a:pt x="0" y="1023"/>
                  </a:cubicBezTo>
                  <a:lnTo>
                    <a:pt x="0" y="1086"/>
                  </a:lnTo>
                  <a:cubicBezTo>
                    <a:pt x="131" y="1086"/>
                    <a:pt x="254" y="1047"/>
                    <a:pt x="355" y="972"/>
                  </a:cubicBezTo>
                  <a:lnTo>
                    <a:pt x="467" y="972"/>
                  </a:lnTo>
                  <a:cubicBezTo>
                    <a:pt x="486" y="972"/>
                    <a:pt x="502" y="958"/>
                    <a:pt x="502" y="940"/>
                  </a:cubicBezTo>
                  <a:cubicBezTo>
                    <a:pt x="502" y="923"/>
                    <a:pt x="486" y="908"/>
                    <a:pt x="467" y="908"/>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598" name="Google Shape;3598;p61"/>
          <p:cNvGrpSpPr/>
          <p:nvPr/>
        </p:nvGrpSpPr>
        <p:grpSpPr>
          <a:xfrm>
            <a:off x="4814274" y="2410947"/>
            <a:ext cx="407553" cy="321599"/>
            <a:chOff x="1630080" y="1374120"/>
            <a:chExt cx="402840" cy="317880"/>
          </a:xfrm>
        </p:grpSpPr>
        <p:sp>
          <p:nvSpPr>
            <p:cNvPr id="3599" name="Google Shape;3599;p61"/>
            <p:cNvSpPr/>
            <p:nvPr/>
          </p:nvSpPr>
          <p:spPr>
            <a:xfrm>
              <a:off x="1837440" y="1374120"/>
              <a:ext cx="195480" cy="317880"/>
            </a:xfrm>
            <a:custGeom>
              <a:rect b="b" l="l" r="r" t="t"/>
              <a:pathLst>
                <a:path extrusionOk="0" h="883" w="543">
                  <a:moveTo>
                    <a:pt x="68" y="797"/>
                  </a:moveTo>
                  <a:lnTo>
                    <a:pt x="32" y="564"/>
                  </a:lnTo>
                  <a:cubicBezTo>
                    <a:pt x="25" y="524"/>
                    <a:pt x="54" y="486"/>
                    <a:pt x="95" y="481"/>
                  </a:cubicBezTo>
                  <a:lnTo>
                    <a:pt x="154" y="473"/>
                  </a:lnTo>
                  <a:cubicBezTo>
                    <a:pt x="188" y="467"/>
                    <a:pt x="219" y="484"/>
                    <a:pt x="233" y="512"/>
                  </a:cubicBezTo>
                  <a:cubicBezTo>
                    <a:pt x="273" y="379"/>
                    <a:pt x="194" y="239"/>
                    <a:pt x="55" y="201"/>
                  </a:cubicBezTo>
                  <a:cubicBezTo>
                    <a:pt x="20" y="193"/>
                    <a:pt x="-4" y="158"/>
                    <a:pt x="1" y="123"/>
                  </a:cubicBezTo>
                  <a:lnTo>
                    <a:pt x="8" y="64"/>
                  </a:lnTo>
                  <a:cubicBezTo>
                    <a:pt x="14" y="21"/>
                    <a:pt x="57" y="-9"/>
                    <a:pt x="101" y="3"/>
                  </a:cubicBezTo>
                  <a:cubicBezTo>
                    <a:pt x="386" y="72"/>
                    <a:pt x="538" y="382"/>
                    <a:pt x="406" y="643"/>
                  </a:cubicBezTo>
                  <a:lnTo>
                    <a:pt x="444" y="636"/>
                  </a:lnTo>
                  <a:cubicBezTo>
                    <a:pt x="464" y="633"/>
                    <a:pt x="485" y="637"/>
                    <a:pt x="501" y="649"/>
                  </a:cubicBezTo>
                  <a:cubicBezTo>
                    <a:pt x="518" y="659"/>
                    <a:pt x="529" y="677"/>
                    <a:pt x="533" y="696"/>
                  </a:cubicBezTo>
                  <a:lnTo>
                    <a:pt x="542" y="753"/>
                  </a:lnTo>
                  <a:cubicBezTo>
                    <a:pt x="549" y="792"/>
                    <a:pt x="521" y="829"/>
                    <a:pt x="480" y="836"/>
                  </a:cubicBezTo>
                  <a:cubicBezTo>
                    <a:pt x="480" y="837"/>
                    <a:pt x="188" y="882"/>
                    <a:pt x="188" y="882"/>
                  </a:cubicBezTo>
                  <a:cubicBezTo>
                    <a:pt x="131" y="891"/>
                    <a:pt x="77" y="852"/>
                    <a:pt x="68" y="797"/>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0" name="Google Shape;3600;p61"/>
            <p:cNvSpPr/>
            <p:nvPr/>
          </p:nvSpPr>
          <p:spPr>
            <a:xfrm>
              <a:off x="1630080" y="1374480"/>
              <a:ext cx="182880" cy="305280"/>
            </a:xfrm>
            <a:custGeom>
              <a:rect b="b" l="l" r="r" t="t"/>
              <a:pathLst>
                <a:path extrusionOk="0" h="848" w="508">
                  <a:moveTo>
                    <a:pt x="399" y="844"/>
                  </a:moveTo>
                  <a:cubicBezTo>
                    <a:pt x="219" y="792"/>
                    <a:pt x="84" y="642"/>
                    <a:pt x="70" y="458"/>
                  </a:cubicBezTo>
                  <a:cubicBezTo>
                    <a:pt x="65" y="373"/>
                    <a:pt x="86" y="289"/>
                    <a:pt x="130" y="218"/>
                  </a:cubicBezTo>
                  <a:lnTo>
                    <a:pt x="90" y="221"/>
                  </a:lnTo>
                  <a:cubicBezTo>
                    <a:pt x="48" y="226"/>
                    <a:pt x="11" y="198"/>
                    <a:pt x="7" y="159"/>
                  </a:cubicBezTo>
                  <a:lnTo>
                    <a:pt x="0" y="104"/>
                  </a:lnTo>
                  <a:cubicBezTo>
                    <a:pt x="-4" y="67"/>
                    <a:pt x="25" y="33"/>
                    <a:pt x="66" y="29"/>
                  </a:cubicBezTo>
                  <a:lnTo>
                    <a:pt x="363" y="0"/>
                  </a:lnTo>
                  <a:cubicBezTo>
                    <a:pt x="422" y="-4"/>
                    <a:pt x="474" y="34"/>
                    <a:pt x="479" y="87"/>
                  </a:cubicBezTo>
                  <a:lnTo>
                    <a:pt x="502" y="312"/>
                  </a:lnTo>
                  <a:cubicBezTo>
                    <a:pt x="506" y="351"/>
                    <a:pt x="476" y="385"/>
                    <a:pt x="434" y="389"/>
                  </a:cubicBezTo>
                  <a:lnTo>
                    <a:pt x="373" y="393"/>
                  </a:lnTo>
                  <a:cubicBezTo>
                    <a:pt x="340" y="396"/>
                    <a:pt x="309" y="377"/>
                    <a:pt x="296" y="351"/>
                  </a:cubicBezTo>
                  <a:cubicBezTo>
                    <a:pt x="287" y="376"/>
                    <a:pt x="281" y="403"/>
                    <a:pt x="281" y="431"/>
                  </a:cubicBezTo>
                  <a:cubicBezTo>
                    <a:pt x="281" y="532"/>
                    <a:pt x="351" y="624"/>
                    <a:pt x="456" y="656"/>
                  </a:cubicBezTo>
                  <a:cubicBezTo>
                    <a:pt x="492" y="667"/>
                    <a:pt x="514" y="701"/>
                    <a:pt x="507" y="735"/>
                  </a:cubicBezTo>
                  <a:lnTo>
                    <a:pt x="495" y="791"/>
                  </a:lnTo>
                  <a:cubicBezTo>
                    <a:pt x="492" y="810"/>
                    <a:pt x="479" y="827"/>
                    <a:pt x="460" y="837"/>
                  </a:cubicBezTo>
                  <a:cubicBezTo>
                    <a:pt x="442" y="848"/>
                    <a:pt x="420" y="851"/>
                    <a:pt x="399" y="8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601" name="Google Shape;3601;p61"/>
          <p:cNvGrpSpPr/>
          <p:nvPr/>
        </p:nvGrpSpPr>
        <p:grpSpPr>
          <a:xfrm>
            <a:off x="4690693" y="3046155"/>
            <a:ext cx="234917" cy="395898"/>
            <a:chOff x="3376800" y="3439080"/>
            <a:chExt cx="232200" cy="391320"/>
          </a:xfrm>
        </p:grpSpPr>
        <p:sp>
          <p:nvSpPr>
            <p:cNvPr id="3602" name="Google Shape;3602;p61"/>
            <p:cNvSpPr/>
            <p:nvPr/>
          </p:nvSpPr>
          <p:spPr>
            <a:xfrm>
              <a:off x="3438000" y="3769200"/>
              <a:ext cx="61200" cy="61200"/>
            </a:xfrm>
            <a:custGeom>
              <a:rect b="b" l="l" r="r" t="t"/>
              <a:pathLst>
                <a:path extrusionOk="0" h="170" w="170">
                  <a:moveTo>
                    <a:pt x="0" y="56"/>
                  </a:moveTo>
                  <a:lnTo>
                    <a:pt x="139" y="0"/>
                  </a:lnTo>
                  <a:lnTo>
                    <a:pt x="170" y="114"/>
                  </a:lnTo>
                  <a:lnTo>
                    <a:pt x="139" y="170"/>
                  </a:lnTo>
                  <a:lnTo>
                    <a:pt x="110" y="170"/>
                  </a:lnTo>
                  <a:cubicBezTo>
                    <a:pt x="50" y="170"/>
                    <a:pt x="0" y="119"/>
                    <a:pt x="0" y="56"/>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3" name="Google Shape;3603;p61"/>
            <p:cNvSpPr/>
            <p:nvPr/>
          </p:nvSpPr>
          <p:spPr>
            <a:xfrm>
              <a:off x="3486960" y="3769200"/>
              <a:ext cx="61200" cy="61200"/>
            </a:xfrm>
            <a:custGeom>
              <a:rect b="b" l="l" r="r" t="t"/>
              <a:pathLst>
                <a:path extrusionOk="0" h="170" w="170">
                  <a:moveTo>
                    <a:pt x="170" y="56"/>
                  </a:moveTo>
                  <a:cubicBezTo>
                    <a:pt x="170" y="88"/>
                    <a:pt x="155" y="116"/>
                    <a:pt x="131" y="137"/>
                  </a:cubicBezTo>
                  <a:cubicBezTo>
                    <a:pt x="107" y="157"/>
                    <a:pt x="74" y="170"/>
                    <a:pt x="37" y="170"/>
                  </a:cubicBezTo>
                  <a:lnTo>
                    <a:pt x="0" y="170"/>
                  </a:lnTo>
                  <a:lnTo>
                    <a:pt x="0" y="0"/>
                  </a:lnTo>
                  <a:lnTo>
                    <a:pt x="170" y="56"/>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4" name="Google Shape;3604;p61"/>
            <p:cNvSpPr/>
            <p:nvPr/>
          </p:nvSpPr>
          <p:spPr>
            <a:xfrm>
              <a:off x="3376800" y="3439080"/>
              <a:ext cx="232200" cy="305640"/>
            </a:xfrm>
            <a:custGeom>
              <a:rect b="b" l="l" r="r" t="t"/>
              <a:pathLst>
                <a:path extrusionOk="0" h="849" w="645">
                  <a:moveTo>
                    <a:pt x="645" y="316"/>
                  </a:moveTo>
                  <a:cubicBezTo>
                    <a:pt x="645" y="417"/>
                    <a:pt x="596" y="507"/>
                    <a:pt x="520" y="565"/>
                  </a:cubicBezTo>
                  <a:cubicBezTo>
                    <a:pt x="510" y="573"/>
                    <a:pt x="504" y="583"/>
                    <a:pt x="504" y="596"/>
                  </a:cubicBezTo>
                  <a:lnTo>
                    <a:pt x="504" y="756"/>
                  </a:lnTo>
                  <a:lnTo>
                    <a:pt x="322" y="849"/>
                  </a:lnTo>
                  <a:lnTo>
                    <a:pt x="141" y="756"/>
                  </a:lnTo>
                  <a:lnTo>
                    <a:pt x="141" y="596"/>
                  </a:lnTo>
                  <a:cubicBezTo>
                    <a:pt x="141" y="583"/>
                    <a:pt x="135" y="573"/>
                    <a:pt x="126" y="565"/>
                  </a:cubicBezTo>
                  <a:cubicBezTo>
                    <a:pt x="48" y="506"/>
                    <a:pt x="-1" y="414"/>
                    <a:pt x="1" y="310"/>
                  </a:cubicBezTo>
                  <a:cubicBezTo>
                    <a:pt x="3" y="134"/>
                    <a:pt x="155" y="-2"/>
                    <a:pt x="327" y="0"/>
                  </a:cubicBezTo>
                  <a:cubicBezTo>
                    <a:pt x="503" y="2"/>
                    <a:pt x="645" y="142"/>
                    <a:pt x="645" y="316"/>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5" name="Google Shape;3605;p61"/>
            <p:cNvSpPr/>
            <p:nvPr/>
          </p:nvSpPr>
          <p:spPr>
            <a:xfrm>
              <a:off x="3486960" y="3439080"/>
              <a:ext cx="122040" cy="305640"/>
            </a:xfrm>
            <a:custGeom>
              <a:rect b="b" l="l" r="r" t="t"/>
              <a:pathLst>
                <a:path extrusionOk="0" h="849" w="339">
                  <a:moveTo>
                    <a:pt x="339" y="316"/>
                  </a:moveTo>
                  <a:cubicBezTo>
                    <a:pt x="339" y="417"/>
                    <a:pt x="287" y="507"/>
                    <a:pt x="208" y="565"/>
                  </a:cubicBezTo>
                  <a:cubicBezTo>
                    <a:pt x="197" y="573"/>
                    <a:pt x="191" y="583"/>
                    <a:pt x="191" y="596"/>
                  </a:cubicBezTo>
                  <a:lnTo>
                    <a:pt x="191" y="756"/>
                  </a:lnTo>
                  <a:lnTo>
                    <a:pt x="0" y="849"/>
                  </a:lnTo>
                  <a:lnTo>
                    <a:pt x="0" y="0"/>
                  </a:lnTo>
                  <a:cubicBezTo>
                    <a:pt x="187" y="0"/>
                    <a:pt x="339" y="142"/>
                    <a:pt x="339" y="31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6" name="Google Shape;3606;p61"/>
            <p:cNvSpPr/>
            <p:nvPr/>
          </p:nvSpPr>
          <p:spPr>
            <a:xfrm>
              <a:off x="3486960" y="3439080"/>
              <a:ext cx="122040" cy="268920"/>
            </a:xfrm>
            <a:custGeom>
              <a:rect b="b" l="l" r="r" t="t"/>
              <a:pathLst>
                <a:path extrusionOk="0" h="747" w="339">
                  <a:moveTo>
                    <a:pt x="339" y="313"/>
                  </a:moveTo>
                  <a:cubicBezTo>
                    <a:pt x="339" y="413"/>
                    <a:pt x="287" y="501"/>
                    <a:pt x="208" y="559"/>
                  </a:cubicBezTo>
                  <a:cubicBezTo>
                    <a:pt x="197" y="567"/>
                    <a:pt x="191" y="576"/>
                    <a:pt x="191" y="589"/>
                  </a:cubicBezTo>
                  <a:lnTo>
                    <a:pt x="191" y="747"/>
                  </a:lnTo>
                  <a:lnTo>
                    <a:pt x="0" y="747"/>
                  </a:lnTo>
                  <a:lnTo>
                    <a:pt x="0" y="0"/>
                  </a:lnTo>
                  <a:cubicBezTo>
                    <a:pt x="187" y="0"/>
                    <a:pt x="339" y="140"/>
                    <a:pt x="339" y="31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7" name="Google Shape;3607;p61"/>
            <p:cNvSpPr/>
            <p:nvPr/>
          </p:nvSpPr>
          <p:spPr>
            <a:xfrm>
              <a:off x="3438360" y="3488040"/>
              <a:ext cx="60840" cy="134640"/>
            </a:xfrm>
            <a:custGeom>
              <a:rect b="b" l="l" r="r" t="t"/>
              <a:pathLst>
                <a:path extrusionOk="0" h="374" w="169">
                  <a:moveTo>
                    <a:pt x="169" y="206"/>
                  </a:moveTo>
                  <a:lnTo>
                    <a:pt x="135" y="374"/>
                  </a:lnTo>
                  <a:cubicBezTo>
                    <a:pt x="135" y="374"/>
                    <a:pt x="-8" y="296"/>
                    <a:pt x="0" y="178"/>
                  </a:cubicBezTo>
                  <a:cubicBezTo>
                    <a:pt x="5" y="108"/>
                    <a:pt x="58" y="51"/>
                    <a:pt x="116" y="7"/>
                  </a:cubicBezTo>
                  <a:cubicBezTo>
                    <a:pt x="122" y="4"/>
                    <a:pt x="128" y="0"/>
                    <a:pt x="137" y="0"/>
                  </a:cubicBezTo>
                  <a:lnTo>
                    <a:pt x="169" y="206"/>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8" name="Google Shape;3608;p61"/>
            <p:cNvSpPr/>
            <p:nvPr/>
          </p:nvSpPr>
          <p:spPr>
            <a:xfrm>
              <a:off x="3486960" y="3488040"/>
              <a:ext cx="48960" cy="134640"/>
            </a:xfrm>
            <a:custGeom>
              <a:rect b="b" l="l" r="r" t="t"/>
              <a:pathLst>
                <a:path extrusionOk="0" h="374" w="136">
                  <a:moveTo>
                    <a:pt x="34" y="352"/>
                  </a:moveTo>
                  <a:cubicBezTo>
                    <a:pt x="15" y="365"/>
                    <a:pt x="0" y="374"/>
                    <a:pt x="0" y="374"/>
                  </a:cubicBezTo>
                  <a:lnTo>
                    <a:pt x="0" y="0"/>
                  </a:lnTo>
                  <a:cubicBezTo>
                    <a:pt x="8" y="0"/>
                    <a:pt x="15" y="3"/>
                    <a:pt x="21" y="7"/>
                  </a:cubicBezTo>
                  <a:cubicBezTo>
                    <a:pt x="63" y="40"/>
                    <a:pt x="88" y="71"/>
                    <a:pt x="88" y="71"/>
                  </a:cubicBezTo>
                  <a:cubicBezTo>
                    <a:pt x="173" y="172"/>
                    <a:pt x="139" y="274"/>
                    <a:pt x="34" y="3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09" name="Google Shape;3609;p61"/>
            <p:cNvSpPr/>
            <p:nvPr/>
          </p:nvSpPr>
          <p:spPr>
            <a:xfrm>
              <a:off x="3474720" y="3549240"/>
              <a:ext cx="24480" cy="195480"/>
            </a:xfrm>
            <a:custGeom>
              <a:rect b="b" l="l" r="r" t="t"/>
              <a:pathLst>
                <a:path extrusionOk="0" h="543" w="68">
                  <a:moveTo>
                    <a:pt x="39" y="0"/>
                  </a:moveTo>
                  <a:lnTo>
                    <a:pt x="68" y="230"/>
                  </a:lnTo>
                  <a:lnTo>
                    <a:pt x="39" y="543"/>
                  </a:lnTo>
                  <a:cubicBezTo>
                    <a:pt x="17" y="543"/>
                    <a:pt x="0" y="530"/>
                    <a:pt x="0" y="513"/>
                  </a:cubicBezTo>
                  <a:lnTo>
                    <a:pt x="0" y="31"/>
                  </a:lnTo>
                  <a:cubicBezTo>
                    <a:pt x="0" y="14"/>
                    <a:pt x="17" y="0"/>
                    <a:pt x="39"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0" name="Google Shape;3610;p61"/>
            <p:cNvSpPr/>
            <p:nvPr/>
          </p:nvSpPr>
          <p:spPr>
            <a:xfrm>
              <a:off x="3486960" y="3549240"/>
              <a:ext cx="12240" cy="195480"/>
            </a:xfrm>
            <a:custGeom>
              <a:rect b="b" l="l" r="r" t="t"/>
              <a:pathLst>
                <a:path extrusionOk="0" h="543" w="34">
                  <a:moveTo>
                    <a:pt x="34" y="31"/>
                  </a:moveTo>
                  <a:lnTo>
                    <a:pt x="34" y="513"/>
                  </a:lnTo>
                  <a:cubicBezTo>
                    <a:pt x="34" y="530"/>
                    <a:pt x="19" y="543"/>
                    <a:pt x="0" y="543"/>
                  </a:cubicBezTo>
                  <a:lnTo>
                    <a:pt x="0" y="0"/>
                  </a:lnTo>
                  <a:cubicBezTo>
                    <a:pt x="19" y="0"/>
                    <a:pt x="34" y="14"/>
                    <a:pt x="34"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1" name="Google Shape;3611;p61"/>
            <p:cNvSpPr/>
            <p:nvPr/>
          </p:nvSpPr>
          <p:spPr>
            <a:xfrm>
              <a:off x="3401280" y="3744720"/>
              <a:ext cx="97920" cy="48960"/>
            </a:xfrm>
            <a:custGeom>
              <a:rect b="b" l="l" r="r" t="t"/>
              <a:pathLst>
                <a:path extrusionOk="0" h="136" w="272">
                  <a:moveTo>
                    <a:pt x="63" y="0"/>
                  </a:moveTo>
                  <a:lnTo>
                    <a:pt x="255" y="0"/>
                  </a:lnTo>
                  <a:lnTo>
                    <a:pt x="272" y="68"/>
                  </a:lnTo>
                  <a:lnTo>
                    <a:pt x="255" y="136"/>
                  </a:lnTo>
                  <a:lnTo>
                    <a:pt x="63" y="136"/>
                  </a:lnTo>
                  <a:cubicBezTo>
                    <a:pt x="28" y="136"/>
                    <a:pt x="0" y="105"/>
                    <a:pt x="0" y="68"/>
                  </a:cubicBezTo>
                  <a:cubicBezTo>
                    <a:pt x="0" y="48"/>
                    <a:pt x="7" y="31"/>
                    <a:pt x="19" y="20"/>
                  </a:cubicBezTo>
                  <a:cubicBezTo>
                    <a:pt x="30" y="7"/>
                    <a:pt x="45" y="0"/>
                    <a:pt x="63" y="0"/>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2" name="Google Shape;3612;p61"/>
            <p:cNvSpPr/>
            <p:nvPr/>
          </p:nvSpPr>
          <p:spPr>
            <a:xfrm>
              <a:off x="3486960" y="3744720"/>
              <a:ext cx="85680" cy="48960"/>
            </a:xfrm>
            <a:custGeom>
              <a:rect b="b" l="l" r="r" t="t"/>
              <a:pathLst>
                <a:path extrusionOk="0" h="136" w="238">
                  <a:moveTo>
                    <a:pt x="238" y="68"/>
                  </a:moveTo>
                  <a:cubicBezTo>
                    <a:pt x="238" y="87"/>
                    <a:pt x="231" y="104"/>
                    <a:pt x="220" y="116"/>
                  </a:cubicBezTo>
                  <a:cubicBezTo>
                    <a:pt x="210" y="129"/>
                    <a:pt x="195" y="136"/>
                    <a:pt x="179" y="136"/>
                  </a:cubicBezTo>
                  <a:lnTo>
                    <a:pt x="0" y="136"/>
                  </a:lnTo>
                  <a:lnTo>
                    <a:pt x="0" y="0"/>
                  </a:lnTo>
                  <a:lnTo>
                    <a:pt x="179" y="0"/>
                  </a:lnTo>
                  <a:cubicBezTo>
                    <a:pt x="211" y="0"/>
                    <a:pt x="238" y="30"/>
                    <a:pt x="238" y="68"/>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3" name="Google Shape;3613;p61"/>
            <p:cNvSpPr/>
            <p:nvPr/>
          </p:nvSpPr>
          <p:spPr>
            <a:xfrm>
              <a:off x="3401280" y="3708000"/>
              <a:ext cx="97920" cy="36720"/>
            </a:xfrm>
            <a:custGeom>
              <a:rect b="b" l="l" r="r" t="t"/>
              <a:pathLst>
                <a:path extrusionOk="0" h="102" w="272">
                  <a:moveTo>
                    <a:pt x="59" y="0"/>
                  </a:moveTo>
                  <a:lnTo>
                    <a:pt x="239" y="0"/>
                  </a:lnTo>
                  <a:lnTo>
                    <a:pt x="272" y="51"/>
                  </a:lnTo>
                  <a:lnTo>
                    <a:pt x="239" y="102"/>
                  </a:lnTo>
                  <a:lnTo>
                    <a:pt x="59" y="102"/>
                  </a:lnTo>
                  <a:cubicBezTo>
                    <a:pt x="26" y="102"/>
                    <a:pt x="0" y="79"/>
                    <a:pt x="0" y="51"/>
                  </a:cubicBezTo>
                  <a:cubicBezTo>
                    <a:pt x="0" y="36"/>
                    <a:pt x="6" y="24"/>
                    <a:pt x="18" y="15"/>
                  </a:cubicBezTo>
                  <a:cubicBezTo>
                    <a:pt x="28" y="5"/>
                    <a:pt x="43" y="0"/>
                    <a:pt x="59" y="0"/>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14" name="Google Shape;3614;p61"/>
            <p:cNvSpPr/>
            <p:nvPr/>
          </p:nvSpPr>
          <p:spPr>
            <a:xfrm>
              <a:off x="3486960" y="3708000"/>
              <a:ext cx="85680" cy="36720"/>
            </a:xfrm>
            <a:custGeom>
              <a:rect b="b" l="l" r="r" t="t"/>
              <a:pathLst>
                <a:path extrusionOk="0" h="102" w="238">
                  <a:moveTo>
                    <a:pt x="238" y="51"/>
                  </a:moveTo>
                  <a:cubicBezTo>
                    <a:pt x="238" y="64"/>
                    <a:pt x="231" y="77"/>
                    <a:pt x="220" y="87"/>
                  </a:cubicBezTo>
                  <a:cubicBezTo>
                    <a:pt x="210" y="96"/>
                    <a:pt x="195" y="102"/>
                    <a:pt x="179" y="102"/>
                  </a:cubicBezTo>
                  <a:lnTo>
                    <a:pt x="0" y="102"/>
                  </a:lnTo>
                  <a:lnTo>
                    <a:pt x="0" y="0"/>
                  </a:lnTo>
                  <a:lnTo>
                    <a:pt x="179" y="0"/>
                  </a:lnTo>
                  <a:cubicBezTo>
                    <a:pt x="211" y="0"/>
                    <a:pt x="238" y="23"/>
                    <a:pt x="238" y="51"/>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cxnSp>
        <p:nvCxnSpPr>
          <p:cNvPr id="3615" name="Google Shape;3615;p61"/>
          <p:cNvCxnSpPr>
            <a:stCxn id="3556" idx="3"/>
          </p:cNvCxnSpPr>
          <p:nvPr/>
        </p:nvCxnSpPr>
        <p:spPr>
          <a:xfrm>
            <a:off x="3324525" y="1695902"/>
            <a:ext cx="734700" cy="0"/>
          </a:xfrm>
          <a:prstGeom prst="straightConnector1">
            <a:avLst/>
          </a:prstGeom>
          <a:noFill/>
          <a:ln cap="flat" cmpd="sng" w="9525">
            <a:solidFill>
              <a:schemeClr val="dk2"/>
            </a:solidFill>
            <a:prstDash val="solid"/>
            <a:round/>
            <a:headEnd len="med" w="med" type="none"/>
            <a:tailEnd len="med" w="med" type="none"/>
          </a:ln>
        </p:spPr>
      </p:cxnSp>
      <p:cxnSp>
        <p:nvCxnSpPr>
          <p:cNvPr id="3616" name="Google Shape;3616;p61"/>
          <p:cNvCxnSpPr>
            <a:stCxn id="3573" idx="3"/>
          </p:cNvCxnSpPr>
          <p:nvPr/>
        </p:nvCxnSpPr>
        <p:spPr>
          <a:xfrm>
            <a:off x="3137663" y="2793852"/>
            <a:ext cx="723300" cy="0"/>
          </a:xfrm>
          <a:prstGeom prst="straightConnector1">
            <a:avLst/>
          </a:prstGeom>
          <a:noFill/>
          <a:ln cap="flat" cmpd="sng" w="9525">
            <a:solidFill>
              <a:schemeClr val="accent1"/>
            </a:solidFill>
            <a:prstDash val="solid"/>
            <a:round/>
            <a:headEnd len="med" w="med" type="none"/>
            <a:tailEnd len="med" w="med" type="none"/>
          </a:ln>
        </p:spPr>
      </p:cxnSp>
      <p:cxnSp>
        <p:nvCxnSpPr>
          <p:cNvPr id="3617" name="Google Shape;3617;p61"/>
          <p:cNvCxnSpPr>
            <a:stCxn id="3575" idx="3"/>
          </p:cNvCxnSpPr>
          <p:nvPr/>
        </p:nvCxnSpPr>
        <p:spPr>
          <a:xfrm flipH="1" rot="10800000">
            <a:off x="3682575" y="3539602"/>
            <a:ext cx="709200" cy="352200"/>
          </a:xfrm>
          <a:prstGeom prst="straightConnector1">
            <a:avLst/>
          </a:prstGeom>
          <a:noFill/>
          <a:ln cap="flat" cmpd="sng" w="9525">
            <a:solidFill>
              <a:schemeClr val="accent3"/>
            </a:solidFill>
            <a:prstDash val="solid"/>
            <a:round/>
            <a:headEnd len="med" w="med" type="none"/>
            <a:tailEnd len="med" w="med" type="none"/>
          </a:ln>
        </p:spPr>
      </p:cxnSp>
      <p:cxnSp>
        <p:nvCxnSpPr>
          <p:cNvPr id="3618" name="Google Shape;3618;p61"/>
          <p:cNvCxnSpPr>
            <a:stCxn id="3577" idx="1"/>
          </p:cNvCxnSpPr>
          <p:nvPr/>
        </p:nvCxnSpPr>
        <p:spPr>
          <a:xfrm rot="10800000">
            <a:off x="5145675" y="1695902"/>
            <a:ext cx="673800" cy="0"/>
          </a:xfrm>
          <a:prstGeom prst="straightConnector1">
            <a:avLst/>
          </a:prstGeom>
          <a:noFill/>
          <a:ln cap="flat" cmpd="sng" w="9525">
            <a:solidFill>
              <a:schemeClr val="lt2"/>
            </a:solidFill>
            <a:prstDash val="solid"/>
            <a:round/>
            <a:headEnd len="med" w="med" type="none"/>
            <a:tailEnd len="med" w="med" type="none"/>
          </a:ln>
        </p:spPr>
      </p:cxnSp>
      <p:cxnSp>
        <p:nvCxnSpPr>
          <p:cNvPr id="3619" name="Google Shape;3619;p61"/>
          <p:cNvCxnSpPr>
            <a:stCxn id="3579" idx="1"/>
          </p:cNvCxnSpPr>
          <p:nvPr/>
        </p:nvCxnSpPr>
        <p:spPr>
          <a:xfrm rot="10800000">
            <a:off x="5314538" y="2793852"/>
            <a:ext cx="691800" cy="0"/>
          </a:xfrm>
          <a:prstGeom prst="straightConnector1">
            <a:avLst/>
          </a:prstGeom>
          <a:noFill/>
          <a:ln cap="flat" cmpd="sng" w="9525">
            <a:solidFill>
              <a:schemeClr val="accent2"/>
            </a:solidFill>
            <a:prstDash val="solid"/>
            <a:round/>
            <a:headEnd len="med" w="med" type="none"/>
            <a:tailEnd len="med" w="med" type="none"/>
          </a:ln>
        </p:spPr>
      </p:cxnSp>
      <p:cxnSp>
        <p:nvCxnSpPr>
          <p:cNvPr id="3620" name="Google Shape;3620;p61"/>
          <p:cNvCxnSpPr>
            <a:stCxn id="3581" idx="1"/>
          </p:cNvCxnSpPr>
          <p:nvPr/>
        </p:nvCxnSpPr>
        <p:spPr>
          <a:xfrm rot="10800000">
            <a:off x="4743825" y="3549502"/>
            <a:ext cx="717600" cy="342300"/>
          </a:xfrm>
          <a:prstGeom prst="straightConnector1">
            <a:avLst/>
          </a:prstGeom>
          <a:noFill/>
          <a:ln cap="flat" cmpd="sng" w="9525">
            <a:solidFill>
              <a:schemeClr val="accent6"/>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Successful initiatives</a:t>
            </a:r>
            <a:endParaRPr/>
          </a:p>
          <a:p>
            <a:pPr indent="0" lvl="0" marL="0" rtl="0" algn="l">
              <a:spcBef>
                <a:spcPts val="0"/>
              </a:spcBef>
              <a:spcAft>
                <a:spcPts val="0"/>
              </a:spcAft>
              <a:buNone/>
            </a:pPr>
            <a:r>
              <a:t/>
            </a:r>
            <a:endParaRPr/>
          </a:p>
        </p:txBody>
      </p:sp>
      <p:grpSp>
        <p:nvGrpSpPr>
          <p:cNvPr id="3626" name="Google Shape;3626;p62"/>
          <p:cNvGrpSpPr/>
          <p:nvPr/>
        </p:nvGrpSpPr>
        <p:grpSpPr>
          <a:xfrm>
            <a:off x="773600" y="1350809"/>
            <a:ext cx="7597259" cy="1742276"/>
            <a:chOff x="3967651" y="4009026"/>
            <a:chExt cx="1479304" cy="382170"/>
          </a:xfrm>
        </p:grpSpPr>
        <p:grpSp>
          <p:nvGrpSpPr>
            <p:cNvPr id="3627" name="Google Shape;3627;p62"/>
            <p:cNvGrpSpPr/>
            <p:nvPr/>
          </p:nvGrpSpPr>
          <p:grpSpPr>
            <a:xfrm>
              <a:off x="4892216" y="4195630"/>
              <a:ext cx="554739" cy="195566"/>
              <a:chOff x="3604375" y="4892160"/>
              <a:chExt cx="1651500" cy="582215"/>
            </a:xfrm>
          </p:grpSpPr>
          <p:sp>
            <p:nvSpPr>
              <p:cNvPr id="3628" name="Google Shape;3628;p6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62"/>
            <p:cNvGrpSpPr/>
            <p:nvPr/>
          </p:nvGrpSpPr>
          <p:grpSpPr>
            <a:xfrm>
              <a:off x="3967651" y="4146303"/>
              <a:ext cx="579402" cy="244893"/>
              <a:chOff x="851875" y="4745310"/>
              <a:chExt cx="1724925" cy="729065"/>
            </a:xfrm>
          </p:grpSpPr>
          <p:sp>
            <p:nvSpPr>
              <p:cNvPr id="3631" name="Google Shape;3631;p6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62"/>
            <p:cNvGrpSpPr/>
            <p:nvPr/>
          </p:nvGrpSpPr>
          <p:grpSpPr>
            <a:xfrm>
              <a:off x="4460753" y="4009026"/>
              <a:ext cx="493110" cy="382170"/>
              <a:chOff x="2319875" y="4336625"/>
              <a:chExt cx="1468025" cy="1137750"/>
            </a:xfrm>
          </p:grpSpPr>
          <p:sp>
            <p:nvSpPr>
              <p:cNvPr id="3634" name="Google Shape;3634;p6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36" name="Google Shape;3636;p62"/>
          <p:cNvSpPr txBox="1"/>
          <p:nvPr/>
        </p:nvSpPr>
        <p:spPr>
          <a:xfrm>
            <a:off x="937626" y="3734603"/>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 and the smallest of them all</a:t>
            </a:r>
            <a:endParaRPr>
              <a:solidFill>
                <a:schemeClr val="dk1"/>
              </a:solidFill>
              <a:latin typeface="Barlow"/>
              <a:ea typeface="Barlow"/>
              <a:cs typeface="Barlow"/>
              <a:sym typeface="Barlow"/>
            </a:endParaRPr>
          </a:p>
        </p:txBody>
      </p:sp>
      <p:sp>
        <p:nvSpPr>
          <p:cNvPr id="3637" name="Google Shape;3637;p62"/>
          <p:cNvSpPr txBox="1"/>
          <p:nvPr/>
        </p:nvSpPr>
        <p:spPr>
          <a:xfrm>
            <a:off x="3484347" y="3734603"/>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Venus has a beautiful name and is the second planet from the Sun</a:t>
            </a:r>
            <a:endParaRPr>
              <a:solidFill>
                <a:schemeClr val="dk1"/>
              </a:solidFill>
              <a:latin typeface="Barlow"/>
              <a:ea typeface="Barlow"/>
              <a:cs typeface="Barlow"/>
              <a:sym typeface="Barlow"/>
            </a:endParaRPr>
          </a:p>
        </p:txBody>
      </p:sp>
      <p:sp>
        <p:nvSpPr>
          <p:cNvPr id="3638" name="Google Shape;3638;p62"/>
          <p:cNvSpPr txBox="1"/>
          <p:nvPr/>
        </p:nvSpPr>
        <p:spPr>
          <a:xfrm>
            <a:off x="6031074" y="3734603"/>
            <a:ext cx="2175300" cy="86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p:txBody>
      </p:sp>
      <p:sp>
        <p:nvSpPr>
          <p:cNvPr id="3639" name="Google Shape;3639;p62"/>
          <p:cNvSpPr txBox="1"/>
          <p:nvPr/>
        </p:nvSpPr>
        <p:spPr>
          <a:xfrm>
            <a:off x="937625" y="3246976"/>
            <a:ext cx="21753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640" name="Google Shape;3640;p62"/>
          <p:cNvSpPr txBox="1"/>
          <p:nvPr/>
        </p:nvSpPr>
        <p:spPr>
          <a:xfrm>
            <a:off x="3484350" y="3246976"/>
            <a:ext cx="21753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641" name="Google Shape;3641;p62"/>
          <p:cNvSpPr txBox="1"/>
          <p:nvPr/>
        </p:nvSpPr>
        <p:spPr>
          <a:xfrm>
            <a:off x="6031075" y="3246976"/>
            <a:ext cx="21753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grpSp>
        <p:nvGrpSpPr>
          <p:cNvPr id="3642" name="Google Shape;3642;p62"/>
          <p:cNvGrpSpPr/>
          <p:nvPr/>
        </p:nvGrpSpPr>
        <p:grpSpPr>
          <a:xfrm>
            <a:off x="4045774" y="1800954"/>
            <a:ext cx="1052606" cy="1020641"/>
            <a:chOff x="5246280" y="1337400"/>
            <a:chExt cx="403560" cy="391320"/>
          </a:xfrm>
        </p:grpSpPr>
        <p:sp>
          <p:nvSpPr>
            <p:cNvPr id="3643" name="Google Shape;3643;p62"/>
            <p:cNvSpPr/>
            <p:nvPr/>
          </p:nvSpPr>
          <p:spPr>
            <a:xfrm>
              <a:off x="5600880" y="1361880"/>
              <a:ext cx="48960" cy="24480"/>
            </a:xfrm>
            <a:custGeom>
              <a:rect b="b" l="l" r="r" t="t"/>
              <a:pathLst>
                <a:path extrusionOk="0" h="68" w="136">
                  <a:moveTo>
                    <a:pt x="102" y="68"/>
                  </a:moveTo>
                  <a:lnTo>
                    <a:pt x="34" y="68"/>
                  </a:lnTo>
                  <a:cubicBezTo>
                    <a:pt x="16" y="68"/>
                    <a:pt x="0" y="53"/>
                    <a:pt x="0" y="34"/>
                  </a:cubicBezTo>
                  <a:cubicBezTo>
                    <a:pt x="0" y="16"/>
                    <a:pt x="16" y="0"/>
                    <a:pt x="34" y="0"/>
                  </a:cubicBezTo>
                  <a:lnTo>
                    <a:pt x="102" y="0"/>
                  </a:lnTo>
                  <a:cubicBezTo>
                    <a:pt x="121" y="0"/>
                    <a:pt x="136" y="16"/>
                    <a:pt x="136" y="34"/>
                  </a:cubicBezTo>
                  <a:cubicBezTo>
                    <a:pt x="136" y="53"/>
                    <a:pt x="121" y="68"/>
                    <a:pt x="102" y="68"/>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4" name="Google Shape;3644;p62"/>
            <p:cNvSpPr/>
            <p:nvPr/>
          </p:nvSpPr>
          <p:spPr>
            <a:xfrm>
              <a:off x="5600880" y="1423080"/>
              <a:ext cx="48960" cy="24480"/>
            </a:xfrm>
            <a:custGeom>
              <a:rect b="b" l="l" r="r" t="t"/>
              <a:pathLst>
                <a:path extrusionOk="0" h="68" w="136">
                  <a:moveTo>
                    <a:pt x="102" y="68"/>
                  </a:moveTo>
                  <a:lnTo>
                    <a:pt x="34" y="68"/>
                  </a:lnTo>
                  <a:cubicBezTo>
                    <a:pt x="16" y="68"/>
                    <a:pt x="0" y="53"/>
                    <a:pt x="0" y="34"/>
                  </a:cubicBezTo>
                  <a:cubicBezTo>
                    <a:pt x="0" y="15"/>
                    <a:pt x="16" y="0"/>
                    <a:pt x="34" y="0"/>
                  </a:cubicBezTo>
                  <a:lnTo>
                    <a:pt x="102" y="0"/>
                  </a:lnTo>
                  <a:cubicBezTo>
                    <a:pt x="121" y="0"/>
                    <a:pt x="136" y="15"/>
                    <a:pt x="136" y="34"/>
                  </a:cubicBezTo>
                  <a:cubicBezTo>
                    <a:pt x="136" y="53"/>
                    <a:pt x="121" y="68"/>
                    <a:pt x="102" y="68"/>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5" name="Google Shape;3645;p62"/>
            <p:cNvSpPr/>
            <p:nvPr/>
          </p:nvSpPr>
          <p:spPr>
            <a:xfrm>
              <a:off x="5246280" y="1386360"/>
              <a:ext cx="317880" cy="195480"/>
            </a:xfrm>
            <a:custGeom>
              <a:rect b="b" l="l" r="r" t="t"/>
              <a:pathLst>
                <a:path extrusionOk="0" h="543" w="883">
                  <a:moveTo>
                    <a:pt x="187" y="543"/>
                  </a:moveTo>
                  <a:lnTo>
                    <a:pt x="95" y="543"/>
                  </a:lnTo>
                  <a:cubicBezTo>
                    <a:pt x="43" y="543"/>
                    <a:pt x="0" y="503"/>
                    <a:pt x="0" y="452"/>
                  </a:cubicBezTo>
                  <a:lnTo>
                    <a:pt x="0" y="165"/>
                  </a:lnTo>
                  <a:cubicBezTo>
                    <a:pt x="0" y="74"/>
                    <a:pt x="77" y="0"/>
                    <a:pt x="172" y="0"/>
                  </a:cubicBezTo>
                  <a:lnTo>
                    <a:pt x="850" y="0"/>
                  </a:lnTo>
                  <a:cubicBezTo>
                    <a:pt x="869" y="0"/>
                    <a:pt x="883" y="15"/>
                    <a:pt x="883" y="33"/>
                  </a:cubicBezTo>
                  <a:cubicBezTo>
                    <a:pt x="883" y="51"/>
                    <a:pt x="869" y="64"/>
                    <a:pt x="850" y="64"/>
                  </a:cubicBezTo>
                  <a:lnTo>
                    <a:pt x="172" y="64"/>
                  </a:lnTo>
                  <a:cubicBezTo>
                    <a:pt x="115" y="64"/>
                    <a:pt x="68" y="109"/>
                    <a:pt x="68" y="165"/>
                  </a:cubicBezTo>
                  <a:lnTo>
                    <a:pt x="68" y="452"/>
                  </a:lnTo>
                  <a:cubicBezTo>
                    <a:pt x="68" y="467"/>
                    <a:pt x="81" y="479"/>
                    <a:pt x="95" y="479"/>
                  </a:cubicBezTo>
                  <a:lnTo>
                    <a:pt x="187" y="479"/>
                  </a:lnTo>
                  <a:cubicBezTo>
                    <a:pt x="206" y="479"/>
                    <a:pt x="221" y="494"/>
                    <a:pt x="221" y="512"/>
                  </a:cubicBezTo>
                  <a:cubicBezTo>
                    <a:pt x="221" y="530"/>
                    <a:pt x="206" y="543"/>
                    <a:pt x="187" y="54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6" name="Google Shape;3646;p62"/>
            <p:cNvSpPr/>
            <p:nvPr/>
          </p:nvSpPr>
          <p:spPr>
            <a:xfrm>
              <a:off x="5307480" y="1447560"/>
              <a:ext cx="158760" cy="244440"/>
            </a:xfrm>
            <a:custGeom>
              <a:rect b="b" l="l" r="r" t="t"/>
              <a:pathLst>
                <a:path extrusionOk="0" h="679" w="441">
                  <a:moveTo>
                    <a:pt x="415" y="0"/>
                  </a:moveTo>
                  <a:lnTo>
                    <a:pt x="441" y="340"/>
                  </a:lnTo>
                  <a:lnTo>
                    <a:pt x="415" y="679"/>
                  </a:lnTo>
                  <a:lnTo>
                    <a:pt x="79" y="679"/>
                  </a:lnTo>
                  <a:cubicBezTo>
                    <a:pt x="36" y="679"/>
                    <a:pt x="0" y="645"/>
                    <a:pt x="0" y="603"/>
                  </a:cubicBezTo>
                  <a:lnTo>
                    <a:pt x="0" y="518"/>
                  </a:lnTo>
                  <a:lnTo>
                    <a:pt x="29" y="491"/>
                  </a:lnTo>
                  <a:lnTo>
                    <a:pt x="0" y="452"/>
                  </a:lnTo>
                  <a:lnTo>
                    <a:pt x="0" y="77"/>
                  </a:lnTo>
                  <a:cubicBezTo>
                    <a:pt x="0" y="35"/>
                    <a:pt x="36" y="0"/>
                    <a:pt x="79" y="0"/>
                  </a:cubicBezTo>
                  <a:lnTo>
                    <a:pt x="415"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7" name="Google Shape;3647;p62"/>
            <p:cNvSpPr/>
            <p:nvPr/>
          </p:nvSpPr>
          <p:spPr>
            <a:xfrm>
              <a:off x="5551920" y="1374120"/>
              <a:ext cx="61200" cy="36720"/>
            </a:xfrm>
            <a:custGeom>
              <a:rect b="b" l="l" r="r" t="t"/>
              <a:pathLst>
                <a:path extrusionOk="0" h="102" w="170">
                  <a:moveTo>
                    <a:pt x="170" y="1"/>
                  </a:moveTo>
                  <a:lnTo>
                    <a:pt x="170" y="80"/>
                  </a:lnTo>
                  <a:lnTo>
                    <a:pt x="85" y="102"/>
                  </a:lnTo>
                  <a:lnTo>
                    <a:pt x="0" y="80"/>
                  </a:lnTo>
                  <a:lnTo>
                    <a:pt x="0" y="55"/>
                  </a:lnTo>
                  <a:cubicBezTo>
                    <a:pt x="0" y="24"/>
                    <a:pt x="32" y="-1"/>
                    <a:pt x="71" y="0"/>
                  </a:cubicBezTo>
                  <a:lnTo>
                    <a:pt x="170" y="1"/>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8" name="Google Shape;3648;p62"/>
            <p:cNvSpPr/>
            <p:nvPr/>
          </p:nvSpPr>
          <p:spPr>
            <a:xfrm>
              <a:off x="5551920" y="1398600"/>
              <a:ext cx="61200" cy="36720"/>
            </a:xfrm>
            <a:custGeom>
              <a:rect b="b" l="l" r="r" t="t"/>
              <a:pathLst>
                <a:path extrusionOk="0" h="102" w="170">
                  <a:moveTo>
                    <a:pt x="170" y="0"/>
                  </a:moveTo>
                  <a:lnTo>
                    <a:pt x="170" y="102"/>
                  </a:lnTo>
                  <a:lnTo>
                    <a:pt x="67" y="102"/>
                  </a:lnTo>
                  <a:cubicBezTo>
                    <a:pt x="30" y="101"/>
                    <a:pt x="0" y="69"/>
                    <a:pt x="0" y="31"/>
                  </a:cubicBezTo>
                  <a:lnTo>
                    <a:pt x="0" y="0"/>
                  </a:lnTo>
                  <a:lnTo>
                    <a:pt x="170"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49" name="Google Shape;3649;p62"/>
            <p:cNvSpPr/>
            <p:nvPr/>
          </p:nvSpPr>
          <p:spPr>
            <a:xfrm>
              <a:off x="5600880" y="1337400"/>
              <a:ext cx="24480" cy="73440"/>
            </a:xfrm>
            <a:custGeom>
              <a:rect b="b" l="l" r="r" t="t"/>
              <a:pathLst>
                <a:path extrusionOk="0" h="204" w="68">
                  <a:moveTo>
                    <a:pt x="68" y="34"/>
                  </a:moveTo>
                  <a:lnTo>
                    <a:pt x="68" y="185"/>
                  </a:lnTo>
                  <a:lnTo>
                    <a:pt x="35" y="204"/>
                  </a:lnTo>
                  <a:lnTo>
                    <a:pt x="0" y="185"/>
                  </a:lnTo>
                  <a:lnTo>
                    <a:pt x="0" y="34"/>
                  </a:lnTo>
                  <a:cubicBezTo>
                    <a:pt x="0" y="15"/>
                    <a:pt x="16" y="0"/>
                    <a:pt x="33" y="0"/>
                  </a:cubicBezTo>
                  <a:cubicBezTo>
                    <a:pt x="52" y="0"/>
                    <a:pt x="68" y="15"/>
                    <a:pt x="68" y="34"/>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0" name="Google Shape;3650;p62"/>
            <p:cNvSpPr/>
            <p:nvPr/>
          </p:nvSpPr>
          <p:spPr>
            <a:xfrm>
              <a:off x="5600880" y="1398600"/>
              <a:ext cx="24480" cy="61200"/>
            </a:xfrm>
            <a:custGeom>
              <a:rect b="b" l="l" r="r" t="t"/>
              <a:pathLst>
                <a:path extrusionOk="0" h="170" w="68">
                  <a:moveTo>
                    <a:pt x="68" y="0"/>
                  </a:moveTo>
                  <a:lnTo>
                    <a:pt x="68" y="139"/>
                  </a:lnTo>
                  <a:cubicBezTo>
                    <a:pt x="68" y="156"/>
                    <a:pt x="52" y="170"/>
                    <a:pt x="33" y="170"/>
                  </a:cubicBezTo>
                  <a:cubicBezTo>
                    <a:pt x="16" y="170"/>
                    <a:pt x="0" y="156"/>
                    <a:pt x="0" y="139"/>
                  </a:cubicBezTo>
                  <a:lnTo>
                    <a:pt x="0" y="0"/>
                  </a:lnTo>
                  <a:lnTo>
                    <a:pt x="68" y="0"/>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1" name="Google Shape;3651;p62"/>
            <p:cNvSpPr/>
            <p:nvPr/>
          </p:nvSpPr>
          <p:spPr>
            <a:xfrm>
              <a:off x="5344200" y="1631160"/>
              <a:ext cx="97920" cy="97560"/>
            </a:xfrm>
            <a:custGeom>
              <a:rect b="b" l="l" r="r" t="t"/>
              <a:pathLst>
                <a:path extrusionOk="0" h="271" w="272">
                  <a:moveTo>
                    <a:pt x="84" y="10"/>
                  </a:moveTo>
                  <a:cubicBezTo>
                    <a:pt x="153" y="-19"/>
                    <a:pt x="233" y="14"/>
                    <a:pt x="262" y="83"/>
                  </a:cubicBezTo>
                  <a:cubicBezTo>
                    <a:pt x="290" y="152"/>
                    <a:pt x="257" y="231"/>
                    <a:pt x="188" y="260"/>
                  </a:cubicBezTo>
                  <a:cubicBezTo>
                    <a:pt x="118" y="289"/>
                    <a:pt x="38" y="256"/>
                    <a:pt x="11" y="187"/>
                  </a:cubicBezTo>
                  <a:cubicBezTo>
                    <a:pt x="-19" y="117"/>
                    <a:pt x="15" y="38"/>
                    <a:pt x="84" y="1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2" name="Google Shape;3652;p62"/>
            <p:cNvSpPr/>
            <p:nvPr/>
          </p:nvSpPr>
          <p:spPr>
            <a:xfrm>
              <a:off x="5307480" y="1606320"/>
              <a:ext cx="48960" cy="24480"/>
            </a:xfrm>
            <a:custGeom>
              <a:rect b="b" l="l" r="r" t="t"/>
              <a:pathLst>
                <a:path extrusionOk="0" h="68" w="136">
                  <a:moveTo>
                    <a:pt x="136" y="34"/>
                  </a:moveTo>
                  <a:cubicBezTo>
                    <a:pt x="136" y="53"/>
                    <a:pt x="122" y="68"/>
                    <a:pt x="106" y="68"/>
                  </a:cubicBezTo>
                  <a:lnTo>
                    <a:pt x="0" y="68"/>
                  </a:lnTo>
                  <a:lnTo>
                    <a:pt x="0" y="0"/>
                  </a:lnTo>
                  <a:lnTo>
                    <a:pt x="106" y="0"/>
                  </a:lnTo>
                  <a:cubicBezTo>
                    <a:pt x="122" y="0"/>
                    <a:pt x="136" y="16"/>
                    <a:pt x="136" y="34"/>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3" name="Google Shape;3653;p62"/>
            <p:cNvSpPr/>
            <p:nvPr/>
          </p:nvSpPr>
          <p:spPr>
            <a:xfrm>
              <a:off x="5454000" y="1447560"/>
              <a:ext cx="195840" cy="244440"/>
            </a:xfrm>
            <a:custGeom>
              <a:rect b="b" l="l" r="r" t="t"/>
              <a:pathLst>
                <a:path extrusionOk="0" h="679" w="544">
                  <a:moveTo>
                    <a:pt x="544" y="396"/>
                  </a:moveTo>
                  <a:lnTo>
                    <a:pt x="544" y="603"/>
                  </a:lnTo>
                  <a:cubicBezTo>
                    <a:pt x="544" y="645"/>
                    <a:pt x="510" y="679"/>
                    <a:pt x="470" y="679"/>
                  </a:cubicBezTo>
                  <a:lnTo>
                    <a:pt x="0" y="679"/>
                  </a:lnTo>
                  <a:lnTo>
                    <a:pt x="0" y="0"/>
                  </a:lnTo>
                  <a:lnTo>
                    <a:pt x="226" y="0"/>
                  </a:lnTo>
                  <a:cubicBezTo>
                    <a:pt x="255" y="0"/>
                    <a:pt x="282" y="18"/>
                    <a:pt x="294" y="45"/>
                  </a:cubicBezTo>
                  <a:lnTo>
                    <a:pt x="416" y="320"/>
                  </a:lnTo>
                  <a:lnTo>
                    <a:pt x="470" y="320"/>
                  </a:lnTo>
                  <a:cubicBezTo>
                    <a:pt x="510" y="320"/>
                    <a:pt x="544" y="354"/>
                    <a:pt x="544" y="39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4" name="Google Shape;3654;p62"/>
            <p:cNvSpPr/>
            <p:nvPr/>
          </p:nvSpPr>
          <p:spPr>
            <a:xfrm>
              <a:off x="5356440" y="1496520"/>
              <a:ext cx="97560" cy="85320"/>
            </a:xfrm>
            <a:custGeom>
              <a:rect b="b" l="l" r="r" t="t"/>
              <a:pathLst>
                <a:path extrusionOk="0" h="237" w="271">
                  <a:moveTo>
                    <a:pt x="271" y="0"/>
                  </a:moveTo>
                  <a:lnTo>
                    <a:pt x="271" y="237"/>
                  </a:lnTo>
                  <a:lnTo>
                    <a:pt x="52" y="237"/>
                  </a:lnTo>
                  <a:cubicBezTo>
                    <a:pt x="24" y="237"/>
                    <a:pt x="0" y="216"/>
                    <a:pt x="0" y="188"/>
                  </a:cubicBezTo>
                  <a:lnTo>
                    <a:pt x="0" y="52"/>
                  </a:lnTo>
                  <a:cubicBezTo>
                    <a:pt x="0" y="24"/>
                    <a:pt x="26" y="0"/>
                    <a:pt x="56" y="0"/>
                  </a:cubicBezTo>
                  <a:lnTo>
                    <a:pt x="271" y="0"/>
                  </a:lnTo>
                  <a:close/>
                </a:path>
              </a:pathLst>
            </a:custGeom>
            <a:solidFill>
              <a:srgbClr val="FFFFFF"/>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5" name="Google Shape;3655;p62"/>
            <p:cNvSpPr/>
            <p:nvPr/>
          </p:nvSpPr>
          <p:spPr>
            <a:xfrm>
              <a:off x="5454000" y="1496520"/>
              <a:ext cx="97920" cy="85320"/>
            </a:xfrm>
            <a:custGeom>
              <a:rect b="b" l="l" r="r" t="t"/>
              <a:pathLst>
                <a:path extrusionOk="0" h="237" w="272">
                  <a:moveTo>
                    <a:pt x="265" y="215"/>
                  </a:moveTo>
                  <a:cubicBezTo>
                    <a:pt x="255" y="228"/>
                    <a:pt x="240" y="237"/>
                    <a:pt x="223" y="237"/>
                  </a:cubicBezTo>
                  <a:lnTo>
                    <a:pt x="0" y="237"/>
                  </a:lnTo>
                  <a:lnTo>
                    <a:pt x="0" y="0"/>
                  </a:lnTo>
                  <a:lnTo>
                    <a:pt x="156" y="0"/>
                  </a:lnTo>
                  <a:cubicBezTo>
                    <a:pt x="177" y="0"/>
                    <a:pt x="196" y="11"/>
                    <a:pt x="204" y="31"/>
                  </a:cubicBezTo>
                  <a:lnTo>
                    <a:pt x="267" y="169"/>
                  </a:lnTo>
                  <a:cubicBezTo>
                    <a:pt x="274" y="184"/>
                    <a:pt x="273" y="200"/>
                    <a:pt x="265" y="215"/>
                  </a:cubicBezTo>
                  <a:close/>
                </a:path>
              </a:pathLst>
            </a:custGeom>
            <a:solidFill>
              <a:srgbClr val="FFFFFF"/>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6" name="Google Shape;3656;p62"/>
            <p:cNvSpPr/>
            <p:nvPr/>
          </p:nvSpPr>
          <p:spPr>
            <a:xfrm>
              <a:off x="5441760" y="1472040"/>
              <a:ext cx="12240" cy="134280"/>
            </a:xfrm>
            <a:custGeom>
              <a:rect b="b" l="l" r="r" t="t"/>
              <a:pathLst>
                <a:path extrusionOk="0" h="373" w="34">
                  <a:moveTo>
                    <a:pt x="23" y="0"/>
                  </a:moveTo>
                  <a:lnTo>
                    <a:pt x="34" y="198"/>
                  </a:lnTo>
                  <a:lnTo>
                    <a:pt x="23" y="373"/>
                  </a:lnTo>
                  <a:cubicBezTo>
                    <a:pt x="10" y="373"/>
                    <a:pt x="0" y="359"/>
                    <a:pt x="0" y="341"/>
                  </a:cubicBezTo>
                  <a:lnTo>
                    <a:pt x="0" y="31"/>
                  </a:lnTo>
                  <a:cubicBezTo>
                    <a:pt x="0" y="14"/>
                    <a:pt x="10" y="0"/>
                    <a:pt x="2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7" name="Google Shape;3657;p62"/>
            <p:cNvSpPr/>
            <p:nvPr/>
          </p:nvSpPr>
          <p:spPr>
            <a:xfrm>
              <a:off x="5454000" y="1472040"/>
              <a:ext cx="12240" cy="134280"/>
            </a:xfrm>
            <a:custGeom>
              <a:rect b="b" l="l" r="r" t="t"/>
              <a:pathLst>
                <a:path extrusionOk="0" h="373" w="34">
                  <a:moveTo>
                    <a:pt x="34" y="31"/>
                  </a:moveTo>
                  <a:lnTo>
                    <a:pt x="34" y="341"/>
                  </a:lnTo>
                  <a:cubicBezTo>
                    <a:pt x="34" y="359"/>
                    <a:pt x="20" y="373"/>
                    <a:pt x="0" y="373"/>
                  </a:cubicBezTo>
                  <a:lnTo>
                    <a:pt x="0" y="0"/>
                  </a:lnTo>
                  <a:cubicBezTo>
                    <a:pt x="20" y="0"/>
                    <a:pt x="34" y="14"/>
                    <a:pt x="34" y="31"/>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58" name="Google Shape;3658;p62"/>
            <p:cNvSpPr/>
            <p:nvPr/>
          </p:nvSpPr>
          <p:spPr>
            <a:xfrm>
              <a:off x="5502960" y="1630800"/>
              <a:ext cx="97920" cy="97560"/>
            </a:xfrm>
            <a:custGeom>
              <a:rect b="b" l="l" r="r" t="t"/>
              <a:pathLst>
                <a:path extrusionOk="0" h="271" w="272">
                  <a:moveTo>
                    <a:pt x="136" y="0"/>
                  </a:moveTo>
                  <a:cubicBezTo>
                    <a:pt x="61" y="0"/>
                    <a:pt x="0" y="62"/>
                    <a:pt x="0" y="136"/>
                  </a:cubicBezTo>
                  <a:cubicBezTo>
                    <a:pt x="0" y="211"/>
                    <a:pt x="61" y="271"/>
                    <a:pt x="136" y="271"/>
                  </a:cubicBezTo>
                  <a:cubicBezTo>
                    <a:pt x="211" y="271"/>
                    <a:pt x="272" y="211"/>
                    <a:pt x="272" y="136"/>
                  </a:cubicBezTo>
                  <a:cubicBezTo>
                    <a:pt x="272" y="62"/>
                    <a:pt x="211" y="0"/>
                    <a:pt x="136"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659" name="Google Shape;3659;p62"/>
          <p:cNvGrpSpPr/>
          <p:nvPr/>
        </p:nvGrpSpPr>
        <p:grpSpPr>
          <a:xfrm>
            <a:off x="6914759" y="2574096"/>
            <a:ext cx="420301" cy="383151"/>
            <a:chOff x="9315360" y="1239840"/>
            <a:chExt cx="415440" cy="378720"/>
          </a:xfrm>
        </p:grpSpPr>
        <p:sp>
          <p:nvSpPr>
            <p:cNvPr id="3660" name="Google Shape;3660;p62"/>
            <p:cNvSpPr/>
            <p:nvPr/>
          </p:nvSpPr>
          <p:spPr>
            <a:xfrm>
              <a:off x="9315360" y="1239840"/>
              <a:ext cx="232200" cy="378720"/>
            </a:xfrm>
            <a:custGeom>
              <a:rect b="b" l="l" r="r" t="t"/>
              <a:pathLst>
                <a:path extrusionOk="0" h="1052" w="645">
                  <a:moveTo>
                    <a:pt x="573" y="71"/>
                  </a:moveTo>
                  <a:lnTo>
                    <a:pt x="645" y="597"/>
                  </a:lnTo>
                  <a:lnTo>
                    <a:pt x="573" y="1052"/>
                  </a:lnTo>
                  <a:lnTo>
                    <a:pt x="33" y="1052"/>
                  </a:lnTo>
                  <a:cubicBezTo>
                    <a:pt x="15" y="1052"/>
                    <a:pt x="0" y="1038"/>
                    <a:pt x="0" y="1021"/>
                  </a:cubicBezTo>
                  <a:lnTo>
                    <a:pt x="0" y="31"/>
                  </a:lnTo>
                  <a:cubicBezTo>
                    <a:pt x="0" y="14"/>
                    <a:pt x="15" y="0"/>
                    <a:pt x="33" y="0"/>
                  </a:cubicBezTo>
                  <a:cubicBezTo>
                    <a:pt x="90" y="0"/>
                    <a:pt x="120" y="24"/>
                    <a:pt x="145" y="43"/>
                  </a:cubicBezTo>
                  <a:cubicBezTo>
                    <a:pt x="166" y="59"/>
                    <a:pt x="180" y="71"/>
                    <a:pt x="214" y="71"/>
                  </a:cubicBezTo>
                  <a:cubicBezTo>
                    <a:pt x="246" y="71"/>
                    <a:pt x="261" y="59"/>
                    <a:pt x="281" y="43"/>
                  </a:cubicBezTo>
                  <a:cubicBezTo>
                    <a:pt x="306" y="24"/>
                    <a:pt x="336" y="0"/>
                    <a:pt x="394" y="0"/>
                  </a:cubicBezTo>
                  <a:cubicBezTo>
                    <a:pt x="451" y="0"/>
                    <a:pt x="481" y="24"/>
                    <a:pt x="506" y="43"/>
                  </a:cubicBezTo>
                  <a:cubicBezTo>
                    <a:pt x="526" y="59"/>
                    <a:pt x="542" y="71"/>
                    <a:pt x="573" y="7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1" name="Google Shape;3661;p62"/>
            <p:cNvSpPr/>
            <p:nvPr/>
          </p:nvSpPr>
          <p:spPr>
            <a:xfrm>
              <a:off x="9523080" y="1239840"/>
              <a:ext cx="207720" cy="378720"/>
            </a:xfrm>
            <a:custGeom>
              <a:rect b="b" l="l" r="r" t="t"/>
              <a:pathLst>
                <a:path extrusionOk="0" h="1052" w="577">
                  <a:moveTo>
                    <a:pt x="577" y="31"/>
                  </a:moveTo>
                  <a:lnTo>
                    <a:pt x="577" y="1021"/>
                  </a:lnTo>
                  <a:cubicBezTo>
                    <a:pt x="577" y="1038"/>
                    <a:pt x="562" y="1052"/>
                    <a:pt x="543" y="1052"/>
                  </a:cubicBezTo>
                  <a:lnTo>
                    <a:pt x="0" y="1052"/>
                  </a:lnTo>
                  <a:lnTo>
                    <a:pt x="0" y="71"/>
                  </a:lnTo>
                  <a:cubicBezTo>
                    <a:pt x="34" y="71"/>
                    <a:pt x="48" y="59"/>
                    <a:pt x="69" y="43"/>
                  </a:cubicBezTo>
                  <a:cubicBezTo>
                    <a:pt x="94" y="24"/>
                    <a:pt x="125" y="0"/>
                    <a:pt x="182" y="0"/>
                  </a:cubicBezTo>
                  <a:cubicBezTo>
                    <a:pt x="239" y="0"/>
                    <a:pt x="269" y="24"/>
                    <a:pt x="293" y="43"/>
                  </a:cubicBezTo>
                  <a:cubicBezTo>
                    <a:pt x="315" y="59"/>
                    <a:pt x="329" y="71"/>
                    <a:pt x="363" y="71"/>
                  </a:cubicBezTo>
                  <a:cubicBezTo>
                    <a:pt x="395" y="71"/>
                    <a:pt x="410" y="59"/>
                    <a:pt x="431" y="43"/>
                  </a:cubicBezTo>
                  <a:cubicBezTo>
                    <a:pt x="455" y="24"/>
                    <a:pt x="485" y="0"/>
                    <a:pt x="543" y="0"/>
                  </a:cubicBezTo>
                  <a:cubicBezTo>
                    <a:pt x="562" y="0"/>
                    <a:pt x="577" y="14"/>
                    <a:pt x="577" y="3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2" name="Google Shape;3662;p62"/>
            <p:cNvSpPr/>
            <p:nvPr/>
          </p:nvSpPr>
          <p:spPr>
            <a:xfrm>
              <a:off x="9462240" y="1520640"/>
              <a:ext cx="73080" cy="36720"/>
            </a:xfrm>
            <a:custGeom>
              <a:rect b="b" l="l" r="r" t="t"/>
              <a:pathLst>
                <a:path extrusionOk="0" h="102" w="203">
                  <a:moveTo>
                    <a:pt x="179" y="36"/>
                  </a:moveTo>
                  <a:lnTo>
                    <a:pt x="203" y="66"/>
                  </a:lnTo>
                  <a:lnTo>
                    <a:pt x="179" y="102"/>
                  </a:lnTo>
                  <a:cubicBezTo>
                    <a:pt x="173" y="102"/>
                    <a:pt x="166" y="102"/>
                    <a:pt x="160" y="102"/>
                  </a:cubicBezTo>
                  <a:cubicBezTo>
                    <a:pt x="110" y="98"/>
                    <a:pt x="60" y="84"/>
                    <a:pt x="17" y="61"/>
                  </a:cubicBezTo>
                  <a:cubicBezTo>
                    <a:pt x="0" y="52"/>
                    <a:pt x="-5" y="33"/>
                    <a:pt x="4" y="17"/>
                  </a:cubicBezTo>
                  <a:cubicBezTo>
                    <a:pt x="13" y="1"/>
                    <a:pt x="35" y="-5"/>
                    <a:pt x="53" y="5"/>
                  </a:cubicBezTo>
                  <a:cubicBezTo>
                    <a:pt x="86" y="23"/>
                    <a:pt x="125" y="34"/>
                    <a:pt x="164" y="35"/>
                  </a:cubicBezTo>
                  <a:cubicBezTo>
                    <a:pt x="169" y="36"/>
                    <a:pt x="174" y="36"/>
                    <a:pt x="179" y="36"/>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3" name="Google Shape;3663;p62"/>
            <p:cNvSpPr/>
            <p:nvPr/>
          </p:nvSpPr>
          <p:spPr>
            <a:xfrm>
              <a:off x="9523080" y="1520640"/>
              <a:ext cx="61200" cy="36720"/>
            </a:xfrm>
            <a:custGeom>
              <a:rect b="b" l="l" r="r" t="t"/>
              <a:pathLst>
                <a:path extrusionOk="0" h="102" w="170">
                  <a:moveTo>
                    <a:pt x="153" y="62"/>
                  </a:moveTo>
                  <a:cubicBezTo>
                    <a:pt x="106" y="88"/>
                    <a:pt x="54" y="102"/>
                    <a:pt x="0" y="102"/>
                  </a:cubicBezTo>
                  <a:lnTo>
                    <a:pt x="0" y="36"/>
                  </a:lnTo>
                  <a:cubicBezTo>
                    <a:pt x="42" y="36"/>
                    <a:pt x="84" y="26"/>
                    <a:pt x="121" y="5"/>
                  </a:cubicBezTo>
                  <a:cubicBezTo>
                    <a:pt x="136" y="-5"/>
                    <a:pt x="156" y="1"/>
                    <a:pt x="165" y="17"/>
                  </a:cubicBezTo>
                  <a:cubicBezTo>
                    <a:pt x="174" y="32"/>
                    <a:pt x="169" y="52"/>
                    <a:pt x="153" y="62"/>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4" name="Google Shape;3664;p62"/>
            <p:cNvSpPr/>
            <p:nvPr/>
          </p:nvSpPr>
          <p:spPr>
            <a:xfrm>
              <a:off x="9412920" y="1362240"/>
              <a:ext cx="73440" cy="97560"/>
            </a:xfrm>
            <a:custGeom>
              <a:rect b="b" l="l" r="r" t="t"/>
              <a:pathLst>
                <a:path extrusionOk="0" h="271" w="204">
                  <a:moveTo>
                    <a:pt x="34" y="271"/>
                  </a:moveTo>
                  <a:cubicBezTo>
                    <a:pt x="15" y="271"/>
                    <a:pt x="0" y="259"/>
                    <a:pt x="0" y="242"/>
                  </a:cubicBezTo>
                  <a:cubicBezTo>
                    <a:pt x="0" y="188"/>
                    <a:pt x="19" y="135"/>
                    <a:pt x="52" y="89"/>
                  </a:cubicBezTo>
                  <a:cubicBezTo>
                    <a:pt x="78" y="54"/>
                    <a:pt x="113" y="25"/>
                    <a:pt x="154" y="4"/>
                  </a:cubicBezTo>
                  <a:cubicBezTo>
                    <a:pt x="170" y="-4"/>
                    <a:pt x="190" y="0"/>
                    <a:pt x="199" y="14"/>
                  </a:cubicBezTo>
                  <a:cubicBezTo>
                    <a:pt x="209" y="28"/>
                    <a:pt x="203" y="47"/>
                    <a:pt x="188" y="55"/>
                  </a:cubicBezTo>
                  <a:cubicBezTo>
                    <a:pt x="155" y="71"/>
                    <a:pt x="128" y="95"/>
                    <a:pt x="108" y="122"/>
                  </a:cubicBezTo>
                  <a:cubicBezTo>
                    <a:pt x="81" y="158"/>
                    <a:pt x="67" y="199"/>
                    <a:pt x="67" y="242"/>
                  </a:cubicBezTo>
                  <a:cubicBezTo>
                    <a:pt x="67" y="259"/>
                    <a:pt x="52" y="271"/>
                    <a:pt x="34" y="271"/>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5" name="Google Shape;3665;p62"/>
            <p:cNvSpPr/>
            <p:nvPr/>
          </p:nvSpPr>
          <p:spPr>
            <a:xfrm>
              <a:off x="9510840" y="1301040"/>
              <a:ext cx="12240" cy="122040"/>
            </a:xfrm>
            <a:custGeom>
              <a:rect b="b" l="l" r="r" t="t"/>
              <a:pathLst>
                <a:path extrusionOk="0" h="339" w="34">
                  <a:moveTo>
                    <a:pt x="22" y="0"/>
                  </a:moveTo>
                  <a:lnTo>
                    <a:pt x="34" y="321"/>
                  </a:lnTo>
                  <a:lnTo>
                    <a:pt x="22" y="339"/>
                  </a:lnTo>
                  <a:cubicBezTo>
                    <a:pt x="10" y="339"/>
                    <a:pt x="0" y="325"/>
                    <a:pt x="0" y="309"/>
                  </a:cubicBezTo>
                  <a:lnTo>
                    <a:pt x="0" y="30"/>
                  </a:lnTo>
                  <a:cubicBezTo>
                    <a:pt x="0" y="13"/>
                    <a:pt x="10" y="0"/>
                    <a:pt x="22" y="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6" name="Google Shape;3666;p62"/>
            <p:cNvSpPr/>
            <p:nvPr/>
          </p:nvSpPr>
          <p:spPr>
            <a:xfrm>
              <a:off x="9523080" y="1301040"/>
              <a:ext cx="12240" cy="122040"/>
            </a:xfrm>
            <a:custGeom>
              <a:rect b="b" l="l" r="r" t="t"/>
              <a:pathLst>
                <a:path extrusionOk="0" h="339" w="34">
                  <a:moveTo>
                    <a:pt x="34" y="30"/>
                  </a:moveTo>
                  <a:lnTo>
                    <a:pt x="34" y="309"/>
                  </a:lnTo>
                  <a:cubicBezTo>
                    <a:pt x="34" y="325"/>
                    <a:pt x="19" y="339"/>
                    <a:pt x="1" y="339"/>
                  </a:cubicBezTo>
                  <a:lnTo>
                    <a:pt x="0" y="339"/>
                  </a:lnTo>
                  <a:lnTo>
                    <a:pt x="0" y="0"/>
                  </a:lnTo>
                  <a:cubicBezTo>
                    <a:pt x="18" y="0"/>
                    <a:pt x="34" y="13"/>
                    <a:pt x="34" y="3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7" name="Google Shape;3667;p62"/>
            <p:cNvSpPr/>
            <p:nvPr/>
          </p:nvSpPr>
          <p:spPr>
            <a:xfrm>
              <a:off x="9388800" y="1459440"/>
              <a:ext cx="109800" cy="73440"/>
            </a:xfrm>
            <a:custGeom>
              <a:rect b="b" l="l" r="r" t="t"/>
              <a:pathLst>
                <a:path extrusionOk="0" h="204" w="305">
                  <a:moveTo>
                    <a:pt x="30" y="204"/>
                  </a:moveTo>
                  <a:cubicBezTo>
                    <a:pt x="19" y="204"/>
                    <a:pt x="9" y="199"/>
                    <a:pt x="4" y="189"/>
                  </a:cubicBezTo>
                  <a:cubicBezTo>
                    <a:pt x="-4" y="174"/>
                    <a:pt x="0" y="156"/>
                    <a:pt x="15" y="148"/>
                  </a:cubicBezTo>
                  <a:lnTo>
                    <a:pt x="259" y="5"/>
                  </a:lnTo>
                  <a:cubicBezTo>
                    <a:pt x="274" y="-4"/>
                    <a:pt x="293" y="1"/>
                    <a:pt x="300" y="16"/>
                  </a:cubicBezTo>
                  <a:cubicBezTo>
                    <a:pt x="310" y="30"/>
                    <a:pt x="304" y="50"/>
                    <a:pt x="289" y="58"/>
                  </a:cubicBezTo>
                  <a:lnTo>
                    <a:pt x="45" y="201"/>
                  </a:lnTo>
                  <a:cubicBezTo>
                    <a:pt x="41" y="204"/>
                    <a:pt x="35" y="204"/>
                    <a:pt x="30" y="204"/>
                  </a:cubicBezTo>
                  <a:close/>
                </a:path>
              </a:pathLst>
            </a:custGeom>
            <a:solidFill>
              <a:srgbClr val="FFFFFF"/>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8" name="Google Shape;3668;p62"/>
            <p:cNvSpPr/>
            <p:nvPr/>
          </p:nvSpPr>
          <p:spPr>
            <a:xfrm>
              <a:off x="9547560" y="1459440"/>
              <a:ext cx="109800" cy="73440"/>
            </a:xfrm>
            <a:custGeom>
              <a:rect b="b" l="l" r="r" t="t"/>
              <a:pathLst>
                <a:path extrusionOk="0" h="204" w="305">
                  <a:moveTo>
                    <a:pt x="275" y="204"/>
                  </a:moveTo>
                  <a:cubicBezTo>
                    <a:pt x="270" y="204"/>
                    <a:pt x="264" y="204"/>
                    <a:pt x="260" y="201"/>
                  </a:cubicBezTo>
                  <a:lnTo>
                    <a:pt x="14" y="58"/>
                  </a:lnTo>
                  <a:cubicBezTo>
                    <a:pt x="0" y="50"/>
                    <a:pt x="-4" y="30"/>
                    <a:pt x="4" y="16"/>
                  </a:cubicBezTo>
                  <a:cubicBezTo>
                    <a:pt x="12" y="1"/>
                    <a:pt x="30" y="-4"/>
                    <a:pt x="45" y="5"/>
                  </a:cubicBezTo>
                  <a:lnTo>
                    <a:pt x="290" y="148"/>
                  </a:lnTo>
                  <a:cubicBezTo>
                    <a:pt x="305" y="156"/>
                    <a:pt x="310" y="174"/>
                    <a:pt x="301" y="189"/>
                  </a:cubicBezTo>
                  <a:cubicBezTo>
                    <a:pt x="296" y="200"/>
                    <a:pt x="285" y="204"/>
                    <a:pt x="275" y="204"/>
                  </a:cubicBezTo>
                  <a:close/>
                </a:path>
              </a:pathLst>
            </a:custGeom>
            <a:solidFill>
              <a:srgbClr val="FFFFFF"/>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69" name="Google Shape;3669;p62"/>
            <p:cNvSpPr/>
            <p:nvPr/>
          </p:nvSpPr>
          <p:spPr>
            <a:xfrm>
              <a:off x="9559800" y="1362240"/>
              <a:ext cx="73080" cy="97560"/>
            </a:xfrm>
            <a:custGeom>
              <a:rect b="b" l="l" r="r" t="t"/>
              <a:pathLst>
                <a:path extrusionOk="0" h="271" w="203">
                  <a:moveTo>
                    <a:pt x="169" y="271"/>
                  </a:moveTo>
                  <a:cubicBezTo>
                    <a:pt x="152" y="271"/>
                    <a:pt x="137" y="258"/>
                    <a:pt x="137" y="242"/>
                  </a:cubicBezTo>
                  <a:cubicBezTo>
                    <a:pt x="137" y="209"/>
                    <a:pt x="128" y="176"/>
                    <a:pt x="111" y="146"/>
                  </a:cubicBezTo>
                  <a:cubicBezTo>
                    <a:pt x="90" y="108"/>
                    <a:pt x="58" y="77"/>
                    <a:pt x="16" y="55"/>
                  </a:cubicBezTo>
                  <a:cubicBezTo>
                    <a:pt x="0" y="47"/>
                    <a:pt x="-5" y="28"/>
                    <a:pt x="5" y="15"/>
                  </a:cubicBezTo>
                  <a:cubicBezTo>
                    <a:pt x="13" y="0"/>
                    <a:pt x="34" y="-4"/>
                    <a:pt x="49" y="4"/>
                  </a:cubicBezTo>
                  <a:cubicBezTo>
                    <a:pt x="102" y="31"/>
                    <a:pt x="144" y="70"/>
                    <a:pt x="171" y="119"/>
                  </a:cubicBezTo>
                  <a:cubicBezTo>
                    <a:pt x="192" y="157"/>
                    <a:pt x="203" y="200"/>
                    <a:pt x="203" y="242"/>
                  </a:cubicBezTo>
                  <a:cubicBezTo>
                    <a:pt x="203" y="258"/>
                    <a:pt x="188" y="271"/>
                    <a:pt x="169" y="271"/>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0" name="Google Shape;3670;p62"/>
            <p:cNvSpPr/>
            <p:nvPr/>
          </p:nvSpPr>
          <p:spPr>
            <a:xfrm>
              <a:off x="9474120" y="1398600"/>
              <a:ext cx="61200" cy="97920"/>
            </a:xfrm>
            <a:custGeom>
              <a:rect b="b" l="l" r="r" t="t"/>
              <a:pathLst>
                <a:path extrusionOk="0" h="272" w="170">
                  <a:moveTo>
                    <a:pt x="0" y="135"/>
                  </a:moveTo>
                  <a:cubicBezTo>
                    <a:pt x="0" y="211"/>
                    <a:pt x="63" y="272"/>
                    <a:pt x="142" y="272"/>
                  </a:cubicBezTo>
                  <a:cubicBezTo>
                    <a:pt x="142" y="257"/>
                    <a:pt x="170" y="196"/>
                    <a:pt x="170" y="135"/>
                  </a:cubicBezTo>
                  <a:cubicBezTo>
                    <a:pt x="170" y="75"/>
                    <a:pt x="142" y="14"/>
                    <a:pt x="142" y="0"/>
                  </a:cubicBezTo>
                  <a:cubicBezTo>
                    <a:pt x="64" y="0"/>
                    <a:pt x="0" y="60"/>
                    <a:pt x="0" y="135"/>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1" name="Google Shape;3671;p62"/>
            <p:cNvSpPr/>
            <p:nvPr/>
          </p:nvSpPr>
          <p:spPr>
            <a:xfrm>
              <a:off x="9523080" y="1398600"/>
              <a:ext cx="48960" cy="97920"/>
            </a:xfrm>
            <a:custGeom>
              <a:rect b="b" l="l" r="r" t="t"/>
              <a:pathLst>
                <a:path extrusionOk="0" h="272" w="136">
                  <a:moveTo>
                    <a:pt x="33" y="4"/>
                  </a:moveTo>
                  <a:cubicBezTo>
                    <a:pt x="23" y="1"/>
                    <a:pt x="11" y="0"/>
                    <a:pt x="1" y="0"/>
                  </a:cubicBezTo>
                  <a:lnTo>
                    <a:pt x="0" y="0"/>
                  </a:lnTo>
                  <a:lnTo>
                    <a:pt x="0" y="65"/>
                  </a:lnTo>
                  <a:lnTo>
                    <a:pt x="1" y="65"/>
                  </a:lnTo>
                  <a:lnTo>
                    <a:pt x="1" y="206"/>
                  </a:lnTo>
                  <a:lnTo>
                    <a:pt x="0" y="206"/>
                  </a:lnTo>
                  <a:lnTo>
                    <a:pt x="0" y="272"/>
                  </a:lnTo>
                  <a:lnTo>
                    <a:pt x="1" y="272"/>
                  </a:lnTo>
                  <a:cubicBezTo>
                    <a:pt x="38" y="272"/>
                    <a:pt x="71" y="257"/>
                    <a:pt x="96" y="233"/>
                  </a:cubicBezTo>
                  <a:cubicBezTo>
                    <a:pt x="111" y="217"/>
                    <a:pt x="123" y="199"/>
                    <a:pt x="129" y="176"/>
                  </a:cubicBezTo>
                  <a:cubicBezTo>
                    <a:pt x="134" y="164"/>
                    <a:pt x="136" y="149"/>
                    <a:pt x="136" y="135"/>
                  </a:cubicBezTo>
                  <a:cubicBezTo>
                    <a:pt x="136" y="72"/>
                    <a:pt x="92" y="18"/>
                    <a:pt x="33" y="4"/>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672" name="Google Shape;3672;p62"/>
          <p:cNvGrpSpPr/>
          <p:nvPr/>
        </p:nvGrpSpPr>
        <p:grpSpPr>
          <a:xfrm>
            <a:off x="1674440" y="2276347"/>
            <a:ext cx="702213" cy="680896"/>
            <a:chOff x="8240040" y="2192760"/>
            <a:chExt cx="403200" cy="390960"/>
          </a:xfrm>
        </p:grpSpPr>
        <p:sp>
          <p:nvSpPr>
            <p:cNvPr id="3673" name="Google Shape;3673;p62"/>
            <p:cNvSpPr/>
            <p:nvPr/>
          </p:nvSpPr>
          <p:spPr>
            <a:xfrm>
              <a:off x="8570160" y="2376000"/>
              <a:ext cx="73080" cy="73440"/>
            </a:xfrm>
            <a:custGeom>
              <a:rect b="b" l="l" r="r" t="t"/>
              <a:pathLst>
                <a:path extrusionOk="0" h="204" w="203">
                  <a:moveTo>
                    <a:pt x="67" y="204"/>
                  </a:moveTo>
                  <a:lnTo>
                    <a:pt x="30" y="204"/>
                  </a:lnTo>
                  <a:cubicBezTo>
                    <a:pt x="13" y="204"/>
                    <a:pt x="0" y="190"/>
                    <a:pt x="0" y="174"/>
                  </a:cubicBezTo>
                  <a:cubicBezTo>
                    <a:pt x="0" y="158"/>
                    <a:pt x="13" y="145"/>
                    <a:pt x="30" y="145"/>
                  </a:cubicBezTo>
                  <a:lnTo>
                    <a:pt x="67" y="145"/>
                  </a:lnTo>
                  <a:cubicBezTo>
                    <a:pt x="108" y="145"/>
                    <a:pt x="142" y="112"/>
                    <a:pt x="142" y="73"/>
                  </a:cubicBezTo>
                  <a:lnTo>
                    <a:pt x="142" y="30"/>
                  </a:lnTo>
                  <a:cubicBezTo>
                    <a:pt x="142" y="13"/>
                    <a:pt x="155" y="0"/>
                    <a:pt x="172" y="0"/>
                  </a:cubicBezTo>
                  <a:cubicBezTo>
                    <a:pt x="189" y="0"/>
                    <a:pt x="203" y="13"/>
                    <a:pt x="203" y="30"/>
                  </a:cubicBezTo>
                  <a:lnTo>
                    <a:pt x="203" y="73"/>
                  </a:lnTo>
                  <a:cubicBezTo>
                    <a:pt x="203" y="145"/>
                    <a:pt x="142" y="204"/>
                    <a:pt x="67" y="204"/>
                  </a:cubicBezTo>
                  <a:close/>
                </a:path>
              </a:pathLst>
            </a:custGeom>
            <a:solidFill>
              <a:srgbClr val="FFA9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4" name="Google Shape;3674;p62"/>
            <p:cNvSpPr/>
            <p:nvPr/>
          </p:nvSpPr>
          <p:spPr>
            <a:xfrm>
              <a:off x="8301240" y="2253960"/>
              <a:ext cx="85320" cy="122040"/>
            </a:xfrm>
            <a:custGeom>
              <a:rect b="b" l="l" r="r" t="t"/>
              <a:pathLst>
                <a:path extrusionOk="0" h="339" w="237">
                  <a:moveTo>
                    <a:pt x="31" y="339"/>
                  </a:moveTo>
                  <a:cubicBezTo>
                    <a:pt x="26" y="339"/>
                    <a:pt x="22" y="338"/>
                    <a:pt x="17" y="337"/>
                  </a:cubicBezTo>
                  <a:cubicBezTo>
                    <a:pt x="6" y="331"/>
                    <a:pt x="0" y="321"/>
                    <a:pt x="0" y="308"/>
                  </a:cubicBezTo>
                  <a:lnTo>
                    <a:pt x="0" y="31"/>
                  </a:lnTo>
                  <a:cubicBezTo>
                    <a:pt x="0" y="14"/>
                    <a:pt x="14" y="0"/>
                    <a:pt x="31" y="0"/>
                  </a:cubicBezTo>
                  <a:cubicBezTo>
                    <a:pt x="79" y="0"/>
                    <a:pt x="127" y="17"/>
                    <a:pt x="164" y="47"/>
                  </a:cubicBezTo>
                  <a:cubicBezTo>
                    <a:pt x="201" y="77"/>
                    <a:pt x="226" y="117"/>
                    <a:pt x="237" y="164"/>
                  </a:cubicBezTo>
                  <a:cubicBezTo>
                    <a:pt x="239" y="175"/>
                    <a:pt x="234" y="186"/>
                    <a:pt x="226" y="193"/>
                  </a:cubicBezTo>
                  <a:lnTo>
                    <a:pt x="50" y="333"/>
                  </a:lnTo>
                  <a:cubicBezTo>
                    <a:pt x="45" y="338"/>
                    <a:pt x="38" y="339"/>
                    <a:pt x="31" y="339"/>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5" name="Google Shape;3675;p62"/>
            <p:cNvSpPr/>
            <p:nvPr/>
          </p:nvSpPr>
          <p:spPr>
            <a:xfrm>
              <a:off x="8240040" y="2302920"/>
              <a:ext cx="219960" cy="280800"/>
            </a:xfrm>
            <a:custGeom>
              <a:rect b="b" l="l" r="r" t="t"/>
              <a:pathLst>
                <a:path extrusionOk="0" h="780" w="611">
                  <a:moveTo>
                    <a:pt x="460" y="0"/>
                  </a:moveTo>
                  <a:cubicBezTo>
                    <a:pt x="392" y="0"/>
                    <a:pt x="326" y="18"/>
                    <a:pt x="269" y="53"/>
                  </a:cubicBezTo>
                  <a:cubicBezTo>
                    <a:pt x="214" y="87"/>
                    <a:pt x="170" y="136"/>
                    <a:pt x="141" y="192"/>
                  </a:cubicBezTo>
                  <a:cubicBezTo>
                    <a:pt x="136" y="202"/>
                    <a:pt x="125" y="208"/>
                    <a:pt x="115" y="208"/>
                  </a:cubicBezTo>
                  <a:lnTo>
                    <a:pt x="77" y="208"/>
                  </a:lnTo>
                  <a:cubicBezTo>
                    <a:pt x="34" y="208"/>
                    <a:pt x="0" y="240"/>
                    <a:pt x="0" y="281"/>
                  </a:cubicBezTo>
                  <a:lnTo>
                    <a:pt x="0" y="403"/>
                  </a:lnTo>
                  <a:cubicBezTo>
                    <a:pt x="0" y="444"/>
                    <a:pt x="34" y="477"/>
                    <a:pt x="77" y="477"/>
                  </a:cubicBezTo>
                  <a:lnTo>
                    <a:pt x="113" y="477"/>
                  </a:lnTo>
                  <a:cubicBezTo>
                    <a:pt x="125" y="477"/>
                    <a:pt x="136" y="484"/>
                    <a:pt x="142" y="494"/>
                  </a:cubicBezTo>
                  <a:cubicBezTo>
                    <a:pt x="170" y="549"/>
                    <a:pt x="212" y="594"/>
                    <a:pt x="264" y="629"/>
                  </a:cubicBezTo>
                  <a:lnTo>
                    <a:pt x="264" y="749"/>
                  </a:lnTo>
                  <a:cubicBezTo>
                    <a:pt x="264" y="766"/>
                    <a:pt x="280" y="780"/>
                    <a:pt x="298" y="780"/>
                  </a:cubicBezTo>
                  <a:lnTo>
                    <a:pt x="430" y="780"/>
                  </a:lnTo>
                  <a:cubicBezTo>
                    <a:pt x="448" y="780"/>
                    <a:pt x="463" y="766"/>
                    <a:pt x="463" y="749"/>
                  </a:cubicBezTo>
                  <a:lnTo>
                    <a:pt x="463" y="685"/>
                  </a:lnTo>
                  <a:lnTo>
                    <a:pt x="534" y="685"/>
                  </a:lnTo>
                  <a:lnTo>
                    <a:pt x="611" y="355"/>
                  </a:lnTo>
                  <a:lnTo>
                    <a:pt x="534" y="0"/>
                  </a:lnTo>
                  <a:lnTo>
                    <a:pt x="460" y="0"/>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6" name="Google Shape;3676;p62"/>
            <p:cNvSpPr/>
            <p:nvPr/>
          </p:nvSpPr>
          <p:spPr>
            <a:xfrm>
              <a:off x="8435520" y="2302920"/>
              <a:ext cx="158760" cy="280800"/>
            </a:xfrm>
            <a:custGeom>
              <a:rect b="b" l="l" r="r" t="t"/>
              <a:pathLst>
                <a:path extrusionOk="0" h="780" w="441">
                  <a:moveTo>
                    <a:pt x="441" y="342"/>
                  </a:moveTo>
                  <a:cubicBezTo>
                    <a:pt x="441" y="402"/>
                    <a:pt x="425" y="462"/>
                    <a:pt x="394" y="513"/>
                  </a:cubicBezTo>
                  <a:cubicBezTo>
                    <a:pt x="364" y="561"/>
                    <a:pt x="322" y="603"/>
                    <a:pt x="273" y="632"/>
                  </a:cubicBezTo>
                  <a:lnTo>
                    <a:pt x="273" y="749"/>
                  </a:lnTo>
                  <a:cubicBezTo>
                    <a:pt x="273" y="766"/>
                    <a:pt x="258" y="780"/>
                    <a:pt x="240" y="780"/>
                  </a:cubicBezTo>
                  <a:lnTo>
                    <a:pt x="104" y="780"/>
                  </a:lnTo>
                  <a:cubicBezTo>
                    <a:pt x="85" y="780"/>
                    <a:pt x="70" y="766"/>
                    <a:pt x="70" y="749"/>
                  </a:cubicBezTo>
                  <a:lnTo>
                    <a:pt x="70" y="685"/>
                  </a:lnTo>
                  <a:lnTo>
                    <a:pt x="0" y="685"/>
                  </a:lnTo>
                  <a:lnTo>
                    <a:pt x="0" y="0"/>
                  </a:lnTo>
                  <a:lnTo>
                    <a:pt x="80" y="0"/>
                  </a:lnTo>
                  <a:cubicBezTo>
                    <a:pt x="279" y="0"/>
                    <a:pt x="441" y="153"/>
                    <a:pt x="441" y="34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7" name="Google Shape;3677;p62"/>
            <p:cNvSpPr/>
            <p:nvPr/>
          </p:nvSpPr>
          <p:spPr>
            <a:xfrm>
              <a:off x="8386920" y="2192760"/>
              <a:ext cx="60840" cy="73440"/>
            </a:xfrm>
            <a:custGeom>
              <a:rect b="b" l="l" r="r" t="t"/>
              <a:pathLst>
                <a:path extrusionOk="0" h="204" w="169">
                  <a:moveTo>
                    <a:pt x="149" y="94"/>
                  </a:moveTo>
                  <a:lnTo>
                    <a:pt x="104" y="144"/>
                  </a:lnTo>
                  <a:lnTo>
                    <a:pt x="149" y="144"/>
                  </a:lnTo>
                  <a:lnTo>
                    <a:pt x="169" y="172"/>
                  </a:lnTo>
                  <a:lnTo>
                    <a:pt x="149" y="204"/>
                  </a:lnTo>
                  <a:lnTo>
                    <a:pt x="33" y="204"/>
                  </a:lnTo>
                  <a:cubicBezTo>
                    <a:pt x="20" y="204"/>
                    <a:pt x="8" y="197"/>
                    <a:pt x="3" y="186"/>
                  </a:cubicBezTo>
                  <a:cubicBezTo>
                    <a:pt x="-3" y="175"/>
                    <a:pt x="-1" y="163"/>
                    <a:pt x="7" y="154"/>
                  </a:cubicBezTo>
                  <a:lnTo>
                    <a:pt x="147" y="2"/>
                  </a:lnTo>
                  <a:cubicBezTo>
                    <a:pt x="148" y="1"/>
                    <a:pt x="149" y="1"/>
                    <a:pt x="149" y="0"/>
                  </a:cubicBezTo>
                  <a:lnTo>
                    <a:pt x="163" y="37"/>
                  </a:lnTo>
                  <a:lnTo>
                    <a:pt x="149" y="94"/>
                  </a:lnTo>
                  <a:close/>
                </a:path>
              </a:pathLst>
            </a:custGeom>
            <a:solidFill>
              <a:srgbClr val="FFC6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8" name="Google Shape;3678;p62"/>
            <p:cNvSpPr/>
            <p:nvPr/>
          </p:nvSpPr>
          <p:spPr>
            <a:xfrm>
              <a:off x="8398800" y="2302920"/>
              <a:ext cx="36720" cy="73080"/>
            </a:xfrm>
            <a:custGeom>
              <a:rect b="b" l="l" r="r" t="t"/>
              <a:pathLst>
                <a:path extrusionOk="0" h="203" w="102">
                  <a:moveTo>
                    <a:pt x="5" y="156"/>
                  </a:moveTo>
                  <a:lnTo>
                    <a:pt x="96" y="0"/>
                  </a:lnTo>
                  <a:lnTo>
                    <a:pt x="102" y="52"/>
                  </a:lnTo>
                  <a:lnTo>
                    <a:pt x="96" y="112"/>
                  </a:lnTo>
                  <a:lnTo>
                    <a:pt x="50" y="190"/>
                  </a:lnTo>
                  <a:cubicBezTo>
                    <a:pt x="45" y="199"/>
                    <a:pt x="36" y="203"/>
                    <a:pt x="28" y="203"/>
                  </a:cubicBezTo>
                  <a:cubicBezTo>
                    <a:pt x="23" y="203"/>
                    <a:pt x="17" y="202"/>
                    <a:pt x="12" y="199"/>
                  </a:cubicBezTo>
                  <a:cubicBezTo>
                    <a:pt x="0" y="189"/>
                    <a:pt x="-4" y="169"/>
                    <a:pt x="5" y="156"/>
                  </a:cubicBezTo>
                  <a:close/>
                </a:path>
              </a:pathLst>
            </a:custGeom>
            <a:solidFill>
              <a:srgbClr val="FFC6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79" name="Google Shape;3679;p62"/>
            <p:cNvSpPr/>
            <p:nvPr/>
          </p:nvSpPr>
          <p:spPr>
            <a:xfrm>
              <a:off x="8386560" y="2351880"/>
              <a:ext cx="48960" cy="24120"/>
            </a:xfrm>
            <a:custGeom>
              <a:rect b="b" l="l" r="r" t="t"/>
              <a:pathLst>
                <a:path extrusionOk="0" h="67" w="136">
                  <a:moveTo>
                    <a:pt x="136" y="0"/>
                  </a:moveTo>
                  <a:lnTo>
                    <a:pt x="136" y="67"/>
                  </a:lnTo>
                  <a:lnTo>
                    <a:pt x="29" y="67"/>
                  </a:lnTo>
                  <a:cubicBezTo>
                    <a:pt x="13" y="67"/>
                    <a:pt x="0" y="53"/>
                    <a:pt x="0" y="34"/>
                  </a:cubicBezTo>
                  <a:cubicBezTo>
                    <a:pt x="0" y="15"/>
                    <a:pt x="13" y="0"/>
                    <a:pt x="29" y="0"/>
                  </a:cubicBezTo>
                  <a:lnTo>
                    <a:pt x="136"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0" name="Google Shape;3680;p62"/>
            <p:cNvSpPr/>
            <p:nvPr/>
          </p:nvSpPr>
          <p:spPr>
            <a:xfrm>
              <a:off x="8325720" y="2388240"/>
              <a:ext cx="24480" cy="24480"/>
            </a:xfrm>
            <a:custGeom>
              <a:rect b="b" l="l" r="r" t="t"/>
              <a:pathLst>
                <a:path extrusionOk="0" h="68" w="68">
                  <a:moveTo>
                    <a:pt x="34" y="0"/>
                  </a:moveTo>
                  <a:cubicBezTo>
                    <a:pt x="53" y="0"/>
                    <a:pt x="68" y="16"/>
                    <a:pt x="68" y="35"/>
                  </a:cubicBezTo>
                  <a:cubicBezTo>
                    <a:pt x="68" y="53"/>
                    <a:pt x="53" y="68"/>
                    <a:pt x="34" y="68"/>
                  </a:cubicBezTo>
                  <a:cubicBezTo>
                    <a:pt x="15" y="68"/>
                    <a:pt x="0" y="53"/>
                    <a:pt x="0" y="35"/>
                  </a:cubicBezTo>
                  <a:cubicBezTo>
                    <a:pt x="0" y="16"/>
                    <a:pt x="15" y="0"/>
                    <a:pt x="34" y="0"/>
                  </a:cubicBezTo>
                  <a:close/>
                </a:path>
              </a:pathLst>
            </a:custGeom>
            <a:solidFill>
              <a:srgbClr val="FFC6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1" name="Google Shape;3681;p62"/>
            <p:cNvSpPr/>
            <p:nvPr/>
          </p:nvSpPr>
          <p:spPr>
            <a:xfrm>
              <a:off x="8435520" y="2192760"/>
              <a:ext cx="24480" cy="36720"/>
            </a:xfrm>
            <a:custGeom>
              <a:rect b="b" l="l" r="r" t="t"/>
              <a:pathLst>
                <a:path extrusionOk="0" h="102" w="68">
                  <a:moveTo>
                    <a:pt x="59" y="50"/>
                  </a:moveTo>
                  <a:lnTo>
                    <a:pt x="0" y="102"/>
                  </a:lnTo>
                  <a:lnTo>
                    <a:pt x="0" y="9"/>
                  </a:lnTo>
                  <a:cubicBezTo>
                    <a:pt x="15" y="-2"/>
                    <a:pt x="38" y="-3"/>
                    <a:pt x="53" y="8"/>
                  </a:cubicBezTo>
                  <a:cubicBezTo>
                    <a:pt x="70" y="18"/>
                    <a:pt x="73" y="38"/>
                    <a:pt x="59" y="50"/>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2" name="Google Shape;3682;p62"/>
            <p:cNvSpPr/>
            <p:nvPr/>
          </p:nvSpPr>
          <p:spPr>
            <a:xfrm>
              <a:off x="8435520" y="2253960"/>
              <a:ext cx="48960" cy="85680"/>
            </a:xfrm>
            <a:custGeom>
              <a:rect b="b" l="l" r="r" t="t"/>
              <a:pathLst>
                <a:path extrusionOk="0" h="238" w="136">
                  <a:moveTo>
                    <a:pt x="131" y="45"/>
                  </a:moveTo>
                  <a:lnTo>
                    <a:pt x="0" y="238"/>
                  </a:lnTo>
                  <a:lnTo>
                    <a:pt x="0" y="131"/>
                  </a:lnTo>
                  <a:lnTo>
                    <a:pt x="50" y="59"/>
                  </a:lnTo>
                  <a:lnTo>
                    <a:pt x="0" y="59"/>
                  </a:lnTo>
                  <a:lnTo>
                    <a:pt x="0" y="0"/>
                  </a:lnTo>
                  <a:lnTo>
                    <a:pt x="106" y="0"/>
                  </a:lnTo>
                  <a:cubicBezTo>
                    <a:pt x="117" y="0"/>
                    <a:pt x="127" y="6"/>
                    <a:pt x="133" y="16"/>
                  </a:cubicBezTo>
                  <a:cubicBezTo>
                    <a:pt x="138" y="25"/>
                    <a:pt x="137" y="37"/>
                    <a:pt x="131" y="45"/>
                  </a:cubicBezTo>
                  <a:close/>
                </a:path>
              </a:pathLst>
            </a:custGeom>
            <a:solidFill>
              <a:srgbClr val="FFA9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683" name="Google Shape;3683;p62"/>
            <p:cNvSpPr/>
            <p:nvPr/>
          </p:nvSpPr>
          <p:spPr>
            <a:xfrm>
              <a:off x="8435520" y="2351880"/>
              <a:ext cx="61200" cy="24120"/>
            </a:xfrm>
            <a:custGeom>
              <a:rect b="b" l="l" r="r" t="t"/>
              <a:pathLst>
                <a:path extrusionOk="0" h="67" w="170">
                  <a:moveTo>
                    <a:pt x="134" y="0"/>
                  </a:moveTo>
                  <a:lnTo>
                    <a:pt x="0" y="0"/>
                  </a:lnTo>
                  <a:lnTo>
                    <a:pt x="0" y="67"/>
                  </a:lnTo>
                  <a:lnTo>
                    <a:pt x="134" y="67"/>
                  </a:lnTo>
                  <a:cubicBezTo>
                    <a:pt x="154" y="67"/>
                    <a:pt x="170" y="53"/>
                    <a:pt x="170" y="34"/>
                  </a:cubicBezTo>
                  <a:cubicBezTo>
                    <a:pt x="170" y="15"/>
                    <a:pt x="154" y="0"/>
                    <a:pt x="134" y="0"/>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8" name="Shape 1828"/>
        <p:cNvGrpSpPr/>
        <p:nvPr/>
      </p:nvGrpSpPr>
      <p:grpSpPr>
        <a:xfrm>
          <a:off x="0" y="0"/>
          <a:ext cx="0" cy="0"/>
          <a:chOff x="0" y="0"/>
          <a:chExt cx="0" cy="0"/>
        </a:xfrm>
      </p:grpSpPr>
      <p:sp>
        <p:nvSpPr>
          <p:cNvPr id="1829" name="Google Shape;1829;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1830" name="Google Shape;1830;p36"/>
          <p:cNvSpPr txBox="1"/>
          <p:nvPr>
            <p:ph idx="3" type="subTitle"/>
          </p:nvPr>
        </p:nvSpPr>
        <p:spPr>
          <a:xfrm>
            <a:off x="720000" y="3850400"/>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solidFill>
                <a:srgbClr val="666666"/>
              </a:solidFill>
            </a:endParaRPr>
          </a:p>
        </p:txBody>
      </p:sp>
      <p:sp>
        <p:nvSpPr>
          <p:cNvPr id="1831" name="Google Shape;1831;p36"/>
          <p:cNvSpPr txBox="1"/>
          <p:nvPr>
            <p:ph idx="1" type="subTitle"/>
          </p:nvPr>
        </p:nvSpPr>
        <p:spPr>
          <a:xfrm>
            <a:off x="720000" y="2189575"/>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832" name="Google Shape;1832;p36"/>
          <p:cNvSpPr txBox="1"/>
          <p:nvPr>
            <p:ph idx="2" type="subTitle"/>
          </p:nvPr>
        </p:nvSpPr>
        <p:spPr>
          <a:xfrm>
            <a:off x="3419273" y="2189575"/>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833" name="Google Shape;1833;p36"/>
          <p:cNvSpPr txBox="1"/>
          <p:nvPr>
            <p:ph idx="4" type="subTitle"/>
          </p:nvPr>
        </p:nvSpPr>
        <p:spPr>
          <a:xfrm>
            <a:off x="3419273" y="3850400"/>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834" name="Google Shape;1834;p36"/>
          <p:cNvSpPr txBox="1"/>
          <p:nvPr>
            <p:ph idx="5" type="subTitle"/>
          </p:nvPr>
        </p:nvSpPr>
        <p:spPr>
          <a:xfrm>
            <a:off x="6118549" y="2189575"/>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835" name="Google Shape;1835;p36"/>
          <p:cNvSpPr txBox="1"/>
          <p:nvPr>
            <p:ph idx="6" type="subTitle"/>
          </p:nvPr>
        </p:nvSpPr>
        <p:spPr>
          <a:xfrm>
            <a:off x="6118549" y="3850400"/>
            <a:ext cx="2305500" cy="6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836" name="Google Shape;1836;p36"/>
          <p:cNvSpPr txBox="1"/>
          <p:nvPr>
            <p:ph idx="7" type="title"/>
          </p:nvPr>
        </p:nvSpPr>
        <p:spPr>
          <a:xfrm>
            <a:off x="1505400" y="12722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37" name="Google Shape;1837;p36"/>
          <p:cNvSpPr txBox="1"/>
          <p:nvPr>
            <p:ph idx="8" type="title"/>
          </p:nvPr>
        </p:nvSpPr>
        <p:spPr>
          <a:xfrm>
            <a:off x="1505400" y="293304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838" name="Google Shape;1838;p36"/>
          <p:cNvSpPr txBox="1"/>
          <p:nvPr>
            <p:ph idx="9" type="title"/>
          </p:nvPr>
        </p:nvSpPr>
        <p:spPr>
          <a:xfrm>
            <a:off x="4204673" y="12722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839" name="Google Shape;1839;p36"/>
          <p:cNvSpPr txBox="1"/>
          <p:nvPr>
            <p:ph idx="13" type="title"/>
          </p:nvPr>
        </p:nvSpPr>
        <p:spPr>
          <a:xfrm>
            <a:off x="4204673" y="293304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840" name="Google Shape;1840;p36"/>
          <p:cNvSpPr txBox="1"/>
          <p:nvPr>
            <p:ph idx="14" type="title"/>
          </p:nvPr>
        </p:nvSpPr>
        <p:spPr>
          <a:xfrm>
            <a:off x="6903949" y="1272208"/>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841" name="Google Shape;1841;p36"/>
          <p:cNvSpPr txBox="1"/>
          <p:nvPr>
            <p:ph idx="15" type="title"/>
          </p:nvPr>
        </p:nvSpPr>
        <p:spPr>
          <a:xfrm>
            <a:off x="6903949" y="293304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842" name="Google Shape;1842;p36"/>
          <p:cNvSpPr txBox="1"/>
          <p:nvPr>
            <p:ph idx="16" type="subTitle"/>
          </p:nvPr>
        </p:nvSpPr>
        <p:spPr>
          <a:xfrm>
            <a:off x="720000" y="1843850"/>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843" name="Google Shape;1843;p36"/>
          <p:cNvSpPr txBox="1"/>
          <p:nvPr>
            <p:ph idx="17" type="subTitle"/>
          </p:nvPr>
        </p:nvSpPr>
        <p:spPr>
          <a:xfrm>
            <a:off x="3419273" y="1843850"/>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844" name="Google Shape;1844;p36"/>
          <p:cNvSpPr txBox="1"/>
          <p:nvPr>
            <p:ph idx="18" type="subTitle"/>
          </p:nvPr>
        </p:nvSpPr>
        <p:spPr>
          <a:xfrm>
            <a:off x="6118549" y="1843850"/>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845" name="Google Shape;1845;p36"/>
          <p:cNvSpPr txBox="1"/>
          <p:nvPr>
            <p:ph idx="19" type="subTitle"/>
          </p:nvPr>
        </p:nvSpPr>
        <p:spPr>
          <a:xfrm>
            <a:off x="720000" y="3504725"/>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846" name="Google Shape;1846;p36"/>
          <p:cNvSpPr txBox="1"/>
          <p:nvPr>
            <p:ph idx="20" type="subTitle"/>
          </p:nvPr>
        </p:nvSpPr>
        <p:spPr>
          <a:xfrm>
            <a:off x="3419273" y="3504725"/>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847" name="Google Shape;1847;p36"/>
          <p:cNvSpPr txBox="1"/>
          <p:nvPr>
            <p:ph idx="21" type="subTitle"/>
          </p:nvPr>
        </p:nvSpPr>
        <p:spPr>
          <a:xfrm>
            <a:off x="6118549" y="3504725"/>
            <a:ext cx="2305500" cy="4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7" name="Shape 3687"/>
        <p:cNvGrpSpPr/>
        <p:nvPr/>
      </p:nvGrpSpPr>
      <p:grpSpPr>
        <a:xfrm>
          <a:off x="0" y="0"/>
          <a:ext cx="0" cy="0"/>
          <a:chOff x="0" y="0"/>
          <a:chExt cx="0" cy="0"/>
        </a:xfrm>
      </p:grpSpPr>
      <p:sp>
        <p:nvSpPr>
          <p:cNvPr id="3688" name="Google Shape;3688;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ros and cons of sustainability</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3689" name="Google Shape;3689;p63"/>
          <p:cNvGraphicFramePr/>
          <p:nvPr/>
        </p:nvGraphicFramePr>
        <p:xfrm>
          <a:off x="952500" y="1390650"/>
          <a:ext cx="3000000" cy="3000000"/>
        </p:xfrm>
        <a:graphic>
          <a:graphicData uri="http://schemas.openxmlformats.org/drawingml/2006/table">
            <a:tbl>
              <a:tblPr>
                <a:noFill/>
                <a:tableStyleId>{7DE9A9E1-B209-46F5-B8B3-95D7196CA89D}</a:tableStyleId>
              </a:tblPr>
              <a:tblGrid>
                <a:gridCol w="3619500"/>
                <a:gridCol w="3619500"/>
              </a:tblGrid>
              <a:tr h="381000">
                <a:tc>
                  <a:txBody>
                    <a:bodyPr/>
                    <a:lstStyle/>
                    <a:p>
                      <a:pPr indent="0" lvl="0" marL="0" rtl="0" algn="ctr">
                        <a:spcBef>
                          <a:spcPts val="0"/>
                        </a:spcBef>
                        <a:spcAft>
                          <a:spcPts val="0"/>
                        </a:spcAft>
                        <a:buNone/>
                      </a:pPr>
                      <a:r>
                        <a:rPr lang="en" sz="2400">
                          <a:solidFill>
                            <a:schemeClr val="accent4"/>
                          </a:solidFill>
                          <a:latin typeface="Playfair Display"/>
                          <a:ea typeface="Playfair Display"/>
                          <a:cs typeface="Playfair Display"/>
                          <a:sym typeface="Playfair Display"/>
                        </a:rPr>
                        <a:t>Pros </a:t>
                      </a:r>
                      <a:endParaRPr sz="2400">
                        <a:solidFill>
                          <a:schemeClr val="accent4"/>
                        </a:solidFill>
                        <a:latin typeface="Playfair Display"/>
                        <a:ea typeface="Playfair Display"/>
                        <a:cs typeface="Playfair Display"/>
                        <a:sym typeface="Playfair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chemeClr val="accent4"/>
                          </a:solidFill>
                          <a:latin typeface="Playfair Display"/>
                          <a:ea typeface="Playfair Display"/>
                          <a:cs typeface="Playfair Display"/>
                          <a:sym typeface="Playfair Display"/>
                        </a:rPr>
                        <a:t>Cons</a:t>
                      </a:r>
                      <a:endParaRPr sz="2400">
                        <a:solidFill>
                          <a:schemeClr val="accent4"/>
                        </a:solidFill>
                        <a:latin typeface="Playfair Display"/>
                        <a:ea typeface="Playfair Display"/>
                        <a:cs typeface="Playfair Display"/>
                        <a:sym typeface="Playfair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Mars is actually a very cold place</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Neptune is the farthest planet from the Sun</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Jupiter is the biggest planet of them all</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Venus has extremely high temperatures</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a small planet</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Saturn is a gas giant with several rings</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Venus is a hot planet</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Earth is the third planet from the Sun</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Jupiter is a huge gas giant</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Mars is full of iron oxide dust</a:t>
                      </a:r>
                      <a:endParaRPr>
                        <a:solidFill>
                          <a:schemeClr val="dk1"/>
                        </a:solidFill>
                        <a:latin typeface="Barlow"/>
                        <a:ea typeface="Barlow"/>
                        <a:cs typeface="Barlow"/>
                        <a:sym typeface="Barlow"/>
                      </a:endParaRPr>
                    </a:p>
                  </a:txBody>
                  <a:tcPr marT="91425" marB="91425" marR="91425" marL="91425">
                    <a:lnL cap="flat" cmpd="sng" w="9525">
                      <a:solidFill>
                        <a:schemeClr val="dk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arlow"/>
                          <a:ea typeface="Barlow"/>
                          <a:cs typeface="Barlow"/>
                          <a:sym typeface="Barlow"/>
                        </a:rPr>
                        <a:t>Saturn was named after a Roman god</a:t>
                      </a:r>
                      <a:endParaRPr>
                        <a:solidFill>
                          <a:schemeClr val="dk1"/>
                        </a:solidFill>
                        <a:latin typeface="Barlow"/>
                        <a:ea typeface="Barlow"/>
                        <a:cs typeface="Barlow"/>
                        <a:sym typeface="Barlow"/>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3" name="Shape 3693"/>
        <p:cNvGrpSpPr/>
        <p:nvPr/>
      </p:nvGrpSpPr>
      <p:grpSpPr>
        <a:xfrm>
          <a:off x="0" y="0"/>
          <a:ext cx="0" cy="0"/>
          <a:chOff x="0" y="0"/>
          <a:chExt cx="0" cy="0"/>
        </a:xfrm>
      </p:grpSpPr>
      <p:sp>
        <p:nvSpPr>
          <p:cNvPr id="3694" name="Google Shape;3694;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sustainability is important</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sp>
        <p:nvSpPr>
          <p:cNvPr id="3695" name="Google Shape;3695;p64"/>
          <p:cNvSpPr/>
          <p:nvPr/>
        </p:nvSpPr>
        <p:spPr>
          <a:xfrm>
            <a:off x="720000" y="1725300"/>
            <a:ext cx="1871100" cy="270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txBox="1"/>
          <p:nvPr/>
        </p:nvSpPr>
        <p:spPr>
          <a:xfrm>
            <a:off x="797494" y="3128075"/>
            <a:ext cx="1715700" cy="97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Mercury is the closest planet to the Sun and the smallest of them all</a:t>
            </a:r>
            <a:endParaRPr>
              <a:solidFill>
                <a:schemeClr val="dk1"/>
              </a:solidFill>
              <a:latin typeface="Barlow"/>
              <a:ea typeface="Barlow"/>
              <a:cs typeface="Barlow"/>
              <a:sym typeface="Barlow"/>
            </a:endParaRPr>
          </a:p>
        </p:txBody>
      </p:sp>
      <p:sp>
        <p:nvSpPr>
          <p:cNvPr id="3697" name="Google Shape;3697;p64"/>
          <p:cNvSpPr txBox="1"/>
          <p:nvPr/>
        </p:nvSpPr>
        <p:spPr>
          <a:xfrm>
            <a:off x="797500" y="2640451"/>
            <a:ext cx="17157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698" name="Google Shape;3698;p64"/>
          <p:cNvSpPr/>
          <p:nvPr/>
        </p:nvSpPr>
        <p:spPr>
          <a:xfrm>
            <a:off x="2667300" y="1725300"/>
            <a:ext cx="1871100" cy="270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txBox="1"/>
          <p:nvPr/>
        </p:nvSpPr>
        <p:spPr>
          <a:xfrm>
            <a:off x="2744794" y="3128075"/>
            <a:ext cx="1715700" cy="97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Venus has a beautiful name and is the second planet from the Sun</a:t>
            </a:r>
            <a:endParaRPr>
              <a:solidFill>
                <a:schemeClr val="dk1"/>
              </a:solidFill>
              <a:latin typeface="Barlow"/>
              <a:ea typeface="Barlow"/>
              <a:cs typeface="Barlow"/>
              <a:sym typeface="Barlow"/>
            </a:endParaRPr>
          </a:p>
        </p:txBody>
      </p:sp>
      <p:sp>
        <p:nvSpPr>
          <p:cNvPr id="3700" name="Google Shape;3700;p64"/>
          <p:cNvSpPr txBox="1"/>
          <p:nvPr/>
        </p:nvSpPr>
        <p:spPr>
          <a:xfrm>
            <a:off x="2744800" y="2640451"/>
            <a:ext cx="17157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701" name="Google Shape;3701;p64"/>
          <p:cNvSpPr/>
          <p:nvPr/>
        </p:nvSpPr>
        <p:spPr>
          <a:xfrm>
            <a:off x="4614600" y="1725300"/>
            <a:ext cx="1871100" cy="270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txBox="1"/>
          <p:nvPr/>
        </p:nvSpPr>
        <p:spPr>
          <a:xfrm>
            <a:off x="4692094" y="3128075"/>
            <a:ext cx="1715700" cy="97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Despite being red, Mars is actually a cold place. It’s full of iron oxide dust</a:t>
            </a:r>
            <a:endParaRPr>
              <a:solidFill>
                <a:schemeClr val="dk1"/>
              </a:solidFill>
              <a:latin typeface="Barlow"/>
              <a:ea typeface="Barlow"/>
              <a:cs typeface="Barlow"/>
              <a:sym typeface="Barlow"/>
            </a:endParaRPr>
          </a:p>
          <a:p>
            <a:pPr indent="0" lvl="0" marL="0" rtl="0" algn="ctr">
              <a:spcBef>
                <a:spcPts val="0"/>
              </a:spcBef>
              <a:spcAft>
                <a:spcPts val="0"/>
              </a:spcAft>
              <a:buNone/>
            </a:pPr>
            <a:r>
              <a:t/>
            </a:r>
            <a:endParaRPr>
              <a:solidFill>
                <a:schemeClr val="dk1"/>
              </a:solidFill>
              <a:latin typeface="Barlow"/>
              <a:ea typeface="Barlow"/>
              <a:cs typeface="Barlow"/>
              <a:sym typeface="Barlow"/>
            </a:endParaRPr>
          </a:p>
        </p:txBody>
      </p:sp>
      <p:sp>
        <p:nvSpPr>
          <p:cNvPr id="3703" name="Google Shape;3703;p64"/>
          <p:cNvSpPr txBox="1"/>
          <p:nvPr/>
        </p:nvSpPr>
        <p:spPr>
          <a:xfrm>
            <a:off x="4692100" y="2640451"/>
            <a:ext cx="17157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sp>
        <p:nvSpPr>
          <p:cNvPr id="3704" name="Google Shape;3704;p64"/>
          <p:cNvSpPr/>
          <p:nvPr/>
        </p:nvSpPr>
        <p:spPr>
          <a:xfrm>
            <a:off x="6561900" y="1725300"/>
            <a:ext cx="1871100" cy="2701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txBox="1"/>
          <p:nvPr/>
        </p:nvSpPr>
        <p:spPr>
          <a:xfrm>
            <a:off x="6639394" y="3128075"/>
            <a:ext cx="1715700" cy="97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Jupiter is a gas giant and the biggest planet in the Solar System.</a:t>
            </a:r>
            <a:endParaRPr>
              <a:solidFill>
                <a:schemeClr val="dk1"/>
              </a:solidFill>
              <a:latin typeface="Barlow"/>
              <a:ea typeface="Barlow"/>
              <a:cs typeface="Barlow"/>
              <a:sym typeface="Barlow"/>
            </a:endParaRPr>
          </a:p>
        </p:txBody>
      </p:sp>
      <p:sp>
        <p:nvSpPr>
          <p:cNvPr id="3706" name="Google Shape;3706;p64"/>
          <p:cNvSpPr txBox="1"/>
          <p:nvPr/>
        </p:nvSpPr>
        <p:spPr>
          <a:xfrm>
            <a:off x="6639400" y="2640451"/>
            <a:ext cx="1715700" cy="557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Jupiter</a:t>
            </a:r>
            <a:endParaRPr sz="2400">
              <a:solidFill>
                <a:schemeClr val="dk1"/>
              </a:solidFill>
              <a:latin typeface="Playfair Display"/>
              <a:ea typeface="Playfair Display"/>
              <a:cs typeface="Playfair Display"/>
              <a:sym typeface="Playfair Display"/>
            </a:endParaRPr>
          </a:p>
        </p:txBody>
      </p:sp>
      <p:sp>
        <p:nvSpPr>
          <p:cNvPr id="3707" name="Google Shape;3707;p64"/>
          <p:cNvSpPr/>
          <p:nvPr/>
        </p:nvSpPr>
        <p:spPr>
          <a:xfrm>
            <a:off x="1166050" y="1472475"/>
            <a:ext cx="978600" cy="978600"/>
          </a:xfrm>
          <a:prstGeom prst="ellipse">
            <a:avLst/>
          </a:prstGeom>
          <a:solidFill>
            <a:schemeClr val="accent4"/>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Playfair Display"/>
                <a:ea typeface="Playfair Display"/>
                <a:cs typeface="Playfair Display"/>
                <a:sym typeface="Playfair Display"/>
              </a:rPr>
              <a:t>01</a:t>
            </a:r>
            <a:endParaRPr>
              <a:latin typeface="Barlow"/>
              <a:ea typeface="Barlow"/>
              <a:cs typeface="Barlow"/>
              <a:sym typeface="Barlow"/>
            </a:endParaRPr>
          </a:p>
        </p:txBody>
      </p:sp>
      <p:sp>
        <p:nvSpPr>
          <p:cNvPr id="3708" name="Google Shape;3708;p64"/>
          <p:cNvSpPr/>
          <p:nvPr/>
        </p:nvSpPr>
        <p:spPr>
          <a:xfrm>
            <a:off x="3113550" y="1472475"/>
            <a:ext cx="978600" cy="978600"/>
          </a:xfrm>
          <a:prstGeom prst="ellipse">
            <a:avLst/>
          </a:pr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Playfair Display"/>
                <a:ea typeface="Playfair Display"/>
                <a:cs typeface="Playfair Display"/>
                <a:sym typeface="Playfair Display"/>
              </a:rPr>
              <a:t>02</a:t>
            </a:r>
            <a:endParaRPr>
              <a:latin typeface="Barlow"/>
              <a:ea typeface="Barlow"/>
              <a:cs typeface="Barlow"/>
              <a:sym typeface="Barlow"/>
            </a:endParaRPr>
          </a:p>
        </p:txBody>
      </p:sp>
      <p:sp>
        <p:nvSpPr>
          <p:cNvPr id="3709" name="Google Shape;3709;p64"/>
          <p:cNvSpPr/>
          <p:nvPr/>
        </p:nvSpPr>
        <p:spPr>
          <a:xfrm>
            <a:off x="5060850" y="1472475"/>
            <a:ext cx="978600" cy="9786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Playfair Display"/>
                <a:ea typeface="Playfair Display"/>
                <a:cs typeface="Playfair Display"/>
                <a:sym typeface="Playfair Display"/>
              </a:rPr>
              <a:t>03</a:t>
            </a:r>
            <a:endParaRPr>
              <a:latin typeface="Barlow"/>
              <a:ea typeface="Barlow"/>
              <a:cs typeface="Barlow"/>
              <a:sym typeface="Barlow"/>
            </a:endParaRPr>
          </a:p>
        </p:txBody>
      </p:sp>
      <p:sp>
        <p:nvSpPr>
          <p:cNvPr id="3710" name="Google Shape;3710;p64"/>
          <p:cNvSpPr/>
          <p:nvPr/>
        </p:nvSpPr>
        <p:spPr>
          <a:xfrm>
            <a:off x="7008150" y="1472475"/>
            <a:ext cx="978600" cy="978600"/>
          </a:xfrm>
          <a:prstGeom prst="ellipse">
            <a:avLst/>
          </a:prstGeom>
          <a:solidFill>
            <a:schemeClr val="accent4"/>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Playfair Display"/>
                <a:ea typeface="Playfair Display"/>
                <a:cs typeface="Playfair Display"/>
                <a:sym typeface="Playfair Display"/>
              </a:rPr>
              <a:t>04</a:t>
            </a:r>
            <a:endParaRPr>
              <a:latin typeface="Barlow"/>
              <a:ea typeface="Barlow"/>
              <a:cs typeface="Barlow"/>
              <a:sym typeface="Barlow"/>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4" name="Shape 3714"/>
        <p:cNvGrpSpPr/>
        <p:nvPr/>
      </p:nvGrpSpPr>
      <p:grpSpPr>
        <a:xfrm>
          <a:off x="0" y="0"/>
          <a:ext cx="0" cy="0"/>
          <a:chOff x="0" y="0"/>
          <a:chExt cx="0" cy="0"/>
        </a:xfrm>
      </p:grpSpPr>
      <p:sp>
        <p:nvSpPr>
          <p:cNvPr id="3715" name="Google Shape;371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Sustainabilit</a:t>
            </a:r>
            <a:r>
              <a:rPr lang="en"/>
              <a:t>y process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sp>
        <p:nvSpPr>
          <p:cNvPr id="3716" name="Google Shape;3716;p65"/>
          <p:cNvSpPr txBox="1"/>
          <p:nvPr/>
        </p:nvSpPr>
        <p:spPr>
          <a:xfrm flipH="1">
            <a:off x="713146" y="17863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1</a:t>
            </a:r>
            <a:endParaRPr sz="2400">
              <a:solidFill>
                <a:schemeClr val="dk1"/>
              </a:solidFill>
              <a:latin typeface="Playfair Display"/>
              <a:ea typeface="Playfair Display"/>
              <a:cs typeface="Playfair Display"/>
              <a:sym typeface="Playfair Display"/>
            </a:endParaRPr>
          </a:p>
        </p:txBody>
      </p:sp>
      <p:sp>
        <p:nvSpPr>
          <p:cNvPr id="3717" name="Google Shape;3717;p65"/>
          <p:cNvSpPr txBox="1"/>
          <p:nvPr/>
        </p:nvSpPr>
        <p:spPr>
          <a:xfrm flipH="1">
            <a:off x="713146" y="22867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Venus is a hot planet</a:t>
            </a:r>
            <a:endParaRPr sz="1200">
              <a:solidFill>
                <a:schemeClr val="dk1"/>
              </a:solidFill>
              <a:latin typeface="Barlow"/>
              <a:ea typeface="Barlow"/>
              <a:cs typeface="Barlow"/>
              <a:sym typeface="Barlow"/>
            </a:endParaRPr>
          </a:p>
        </p:txBody>
      </p:sp>
      <p:sp>
        <p:nvSpPr>
          <p:cNvPr id="3718" name="Google Shape;3718;p65"/>
          <p:cNvSpPr txBox="1"/>
          <p:nvPr/>
        </p:nvSpPr>
        <p:spPr>
          <a:xfrm flipH="1">
            <a:off x="2677046" y="17863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2</a:t>
            </a:r>
            <a:endParaRPr sz="2400">
              <a:solidFill>
                <a:schemeClr val="dk1"/>
              </a:solidFill>
              <a:latin typeface="Playfair Display"/>
              <a:ea typeface="Playfair Display"/>
              <a:cs typeface="Playfair Display"/>
              <a:sym typeface="Playfair Display"/>
            </a:endParaRPr>
          </a:p>
        </p:txBody>
      </p:sp>
      <p:sp>
        <p:nvSpPr>
          <p:cNvPr id="3719" name="Google Shape;3719;p65"/>
          <p:cNvSpPr txBox="1"/>
          <p:nvPr/>
        </p:nvSpPr>
        <p:spPr>
          <a:xfrm flipH="1">
            <a:off x="2677046" y="22867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Mercury is very small</a:t>
            </a:r>
            <a:endParaRPr sz="1200">
              <a:solidFill>
                <a:schemeClr val="dk1"/>
              </a:solidFill>
              <a:latin typeface="Barlow"/>
              <a:ea typeface="Barlow"/>
              <a:cs typeface="Barlow"/>
              <a:sym typeface="Barlow"/>
            </a:endParaRPr>
          </a:p>
        </p:txBody>
      </p:sp>
      <p:sp>
        <p:nvSpPr>
          <p:cNvPr id="3720" name="Google Shape;3720;p65"/>
          <p:cNvSpPr txBox="1"/>
          <p:nvPr/>
        </p:nvSpPr>
        <p:spPr>
          <a:xfrm flipH="1">
            <a:off x="4640946" y="17863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3</a:t>
            </a:r>
            <a:endParaRPr sz="2400">
              <a:solidFill>
                <a:schemeClr val="dk1"/>
              </a:solidFill>
              <a:latin typeface="Playfair Display"/>
              <a:ea typeface="Playfair Display"/>
              <a:cs typeface="Playfair Display"/>
              <a:sym typeface="Playfair Display"/>
            </a:endParaRPr>
          </a:p>
        </p:txBody>
      </p:sp>
      <p:sp>
        <p:nvSpPr>
          <p:cNvPr id="3721" name="Google Shape;3721;p65"/>
          <p:cNvSpPr txBox="1"/>
          <p:nvPr/>
        </p:nvSpPr>
        <p:spPr>
          <a:xfrm flipH="1">
            <a:off x="4640946" y="22867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Mars is hot</a:t>
            </a:r>
            <a:endParaRPr sz="1200">
              <a:solidFill>
                <a:schemeClr val="dk1"/>
              </a:solidFill>
              <a:latin typeface="Barlow"/>
              <a:ea typeface="Barlow"/>
              <a:cs typeface="Barlow"/>
              <a:sym typeface="Barlow"/>
            </a:endParaRPr>
          </a:p>
        </p:txBody>
      </p:sp>
      <p:sp>
        <p:nvSpPr>
          <p:cNvPr id="3722" name="Google Shape;3722;p65"/>
          <p:cNvSpPr txBox="1"/>
          <p:nvPr/>
        </p:nvSpPr>
        <p:spPr>
          <a:xfrm flipH="1">
            <a:off x="6604846" y="178637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4</a:t>
            </a:r>
            <a:endParaRPr sz="2400">
              <a:solidFill>
                <a:schemeClr val="dk1"/>
              </a:solidFill>
              <a:latin typeface="Playfair Display"/>
              <a:ea typeface="Playfair Display"/>
              <a:cs typeface="Playfair Display"/>
              <a:sym typeface="Playfair Display"/>
            </a:endParaRPr>
          </a:p>
        </p:txBody>
      </p:sp>
      <p:sp>
        <p:nvSpPr>
          <p:cNvPr id="3723" name="Google Shape;3723;p65"/>
          <p:cNvSpPr txBox="1"/>
          <p:nvPr/>
        </p:nvSpPr>
        <p:spPr>
          <a:xfrm flipH="1">
            <a:off x="6604846" y="228672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Jupiter is a gas giant</a:t>
            </a:r>
            <a:endParaRPr sz="1200">
              <a:solidFill>
                <a:schemeClr val="dk1"/>
              </a:solidFill>
              <a:latin typeface="Barlow"/>
              <a:ea typeface="Barlow"/>
              <a:cs typeface="Barlow"/>
              <a:sym typeface="Barlow"/>
            </a:endParaRPr>
          </a:p>
        </p:txBody>
      </p:sp>
      <p:sp>
        <p:nvSpPr>
          <p:cNvPr id="3724" name="Google Shape;3724;p65"/>
          <p:cNvSpPr txBox="1"/>
          <p:nvPr/>
        </p:nvSpPr>
        <p:spPr>
          <a:xfrm flipH="1">
            <a:off x="713146" y="35446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5</a:t>
            </a:r>
            <a:endParaRPr sz="2400">
              <a:solidFill>
                <a:schemeClr val="dk1"/>
              </a:solidFill>
              <a:latin typeface="Playfair Display"/>
              <a:ea typeface="Playfair Display"/>
              <a:cs typeface="Playfair Display"/>
              <a:sym typeface="Playfair Display"/>
            </a:endParaRPr>
          </a:p>
        </p:txBody>
      </p:sp>
      <p:sp>
        <p:nvSpPr>
          <p:cNvPr id="3725" name="Google Shape;3725;p65"/>
          <p:cNvSpPr txBox="1"/>
          <p:nvPr/>
        </p:nvSpPr>
        <p:spPr>
          <a:xfrm flipH="1">
            <a:off x="713146" y="40449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Saturn has rings</a:t>
            </a:r>
            <a:endParaRPr sz="1200">
              <a:solidFill>
                <a:schemeClr val="dk1"/>
              </a:solidFill>
              <a:latin typeface="Barlow"/>
              <a:ea typeface="Barlow"/>
              <a:cs typeface="Barlow"/>
              <a:sym typeface="Barlow"/>
            </a:endParaRPr>
          </a:p>
        </p:txBody>
      </p:sp>
      <p:sp>
        <p:nvSpPr>
          <p:cNvPr id="3726" name="Google Shape;3726;p65"/>
          <p:cNvSpPr txBox="1"/>
          <p:nvPr/>
        </p:nvSpPr>
        <p:spPr>
          <a:xfrm flipH="1">
            <a:off x="2677046" y="35446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6</a:t>
            </a:r>
            <a:endParaRPr sz="2400">
              <a:solidFill>
                <a:schemeClr val="dk1"/>
              </a:solidFill>
              <a:latin typeface="Playfair Display"/>
              <a:ea typeface="Playfair Display"/>
              <a:cs typeface="Playfair Display"/>
              <a:sym typeface="Playfair Display"/>
            </a:endParaRPr>
          </a:p>
        </p:txBody>
      </p:sp>
      <p:sp>
        <p:nvSpPr>
          <p:cNvPr id="3727" name="Google Shape;3727;p65"/>
          <p:cNvSpPr txBox="1"/>
          <p:nvPr/>
        </p:nvSpPr>
        <p:spPr>
          <a:xfrm flipH="1">
            <a:off x="2677046" y="40449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Ceres is an asteroid</a:t>
            </a:r>
            <a:endParaRPr sz="1200">
              <a:solidFill>
                <a:schemeClr val="dk1"/>
              </a:solidFill>
              <a:latin typeface="Barlow"/>
              <a:ea typeface="Barlow"/>
              <a:cs typeface="Barlow"/>
              <a:sym typeface="Barlow"/>
            </a:endParaRPr>
          </a:p>
        </p:txBody>
      </p:sp>
      <p:sp>
        <p:nvSpPr>
          <p:cNvPr id="3728" name="Google Shape;3728;p65"/>
          <p:cNvSpPr txBox="1"/>
          <p:nvPr/>
        </p:nvSpPr>
        <p:spPr>
          <a:xfrm flipH="1">
            <a:off x="4640946" y="35446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7</a:t>
            </a:r>
            <a:endParaRPr sz="2400">
              <a:solidFill>
                <a:schemeClr val="dk1"/>
              </a:solidFill>
              <a:latin typeface="Playfair Display"/>
              <a:ea typeface="Playfair Display"/>
              <a:cs typeface="Playfair Display"/>
              <a:sym typeface="Playfair Display"/>
            </a:endParaRPr>
          </a:p>
        </p:txBody>
      </p:sp>
      <p:sp>
        <p:nvSpPr>
          <p:cNvPr id="3729" name="Google Shape;3729;p65"/>
          <p:cNvSpPr txBox="1"/>
          <p:nvPr/>
        </p:nvSpPr>
        <p:spPr>
          <a:xfrm flipH="1">
            <a:off x="4640946" y="40449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Earth harbors life</a:t>
            </a:r>
            <a:endParaRPr sz="1200">
              <a:solidFill>
                <a:schemeClr val="dk1"/>
              </a:solidFill>
              <a:latin typeface="Barlow"/>
              <a:ea typeface="Barlow"/>
              <a:cs typeface="Barlow"/>
              <a:sym typeface="Barlow"/>
            </a:endParaRPr>
          </a:p>
        </p:txBody>
      </p:sp>
      <p:sp>
        <p:nvSpPr>
          <p:cNvPr id="3730" name="Google Shape;3730;p65"/>
          <p:cNvSpPr txBox="1"/>
          <p:nvPr/>
        </p:nvSpPr>
        <p:spPr>
          <a:xfrm flipH="1">
            <a:off x="6604846" y="3544625"/>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Playfair Display"/>
                <a:ea typeface="Playfair Display"/>
                <a:cs typeface="Playfair Display"/>
                <a:sym typeface="Playfair Display"/>
              </a:rPr>
              <a:t>Step 8</a:t>
            </a:r>
            <a:endParaRPr sz="2400">
              <a:solidFill>
                <a:schemeClr val="dk1"/>
              </a:solidFill>
              <a:latin typeface="Playfair Display"/>
              <a:ea typeface="Playfair Display"/>
              <a:cs typeface="Playfair Display"/>
              <a:sym typeface="Playfair Display"/>
            </a:endParaRPr>
          </a:p>
        </p:txBody>
      </p:sp>
      <p:sp>
        <p:nvSpPr>
          <p:cNvPr id="3731" name="Google Shape;3731;p65"/>
          <p:cNvSpPr txBox="1"/>
          <p:nvPr/>
        </p:nvSpPr>
        <p:spPr>
          <a:xfrm flipH="1">
            <a:off x="6604846" y="40449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Neptune is giant</a:t>
            </a:r>
            <a:endParaRPr sz="1200">
              <a:solidFill>
                <a:schemeClr val="dk1"/>
              </a:solidFill>
              <a:latin typeface="Barlow"/>
              <a:ea typeface="Barlow"/>
              <a:cs typeface="Barlow"/>
              <a:sym typeface="Barlow"/>
            </a:endParaRPr>
          </a:p>
        </p:txBody>
      </p:sp>
      <p:sp>
        <p:nvSpPr>
          <p:cNvPr id="3732" name="Google Shape;3732;p65"/>
          <p:cNvSpPr/>
          <p:nvPr/>
        </p:nvSpPr>
        <p:spPr>
          <a:xfrm>
            <a:off x="1980200" y="13681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5"/>
          <p:cNvSpPr/>
          <p:nvPr/>
        </p:nvSpPr>
        <p:spPr>
          <a:xfrm>
            <a:off x="3065300" y="13681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5"/>
          <p:cNvSpPr/>
          <p:nvPr/>
        </p:nvSpPr>
        <p:spPr>
          <a:xfrm>
            <a:off x="3970625" y="1407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5"/>
          <p:cNvSpPr/>
          <p:nvPr/>
        </p:nvSpPr>
        <p:spPr>
          <a:xfrm>
            <a:off x="5008175" y="1407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5"/>
          <p:cNvSpPr/>
          <p:nvPr/>
        </p:nvSpPr>
        <p:spPr>
          <a:xfrm>
            <a:off x="5942063" y="1407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5"/>
          <p:cNvSpPr/>
          <p:nvPr/>
        </p:nvSpPr>
        <p:spPr>
          <a:xfrm>
            <a:off x="7074713" y="1407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5"/>
          <p:cNvSpPr/>
          <p:nvPr/>
        </p:nvSpPr>
        <p:spPr>
          <a:xfrm>
            <a:off x="1980200" y="3120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5"/>
          <p:cNvSpPr/>
          <p:nvPr/>
        </p:nvSpPr>
        <p:spPr>
          <a:xfrm>
            <a:off x="3065300" y="31207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5"/>
          <p:cNvSpPr/>
          <p:nvPr/>
        </p:nvSpPr>
        <p:spPr>
          <a:xfrm>
            <a:off x="3970625" y="31603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5"/>
          <p:cNvSpPr/>
          <p:nvPr/>
        </p:nvSpPr>
        <p:spPr>
          <a:xfrm>
            <a:off x="5008175" y="31603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5"/>
          <p:cNvSpPr/>
          <p:nvPr/>
        </p:nvSpPr>
        <p:spPr>
          <a:xfrm>
            <a:off x="5942063" y="31603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5"/>
          <p:cNvSpPr/>
          <p:nvPr/>
        </p:nvSpPr>
        <p:spPr>
          <a:xfrm>
            <a:off x="7074713" y="3160356"/>
            <a:ext cx="144000" cy="144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4" name="Google Shape;3744;p65"/>
          <p:cNvCxnSpPr>
            <a:stCxn id="3732" idx="6"/>
            <a:endCxn id="3733" idx="2"/>
          </p:cNvCxnSpPr>
          <p:nvPr/>
        </p:nvCxnSpPr>
        <p:spPr>
          <a:xfrm>
            <a:off x="2124200" y="1440156"/>
            <a:ext cx="941100" cy="0"/>
          </a:xfrm>
          <a:prstGeom prst="straightConnector1">
            <a:avLst/>
          </a:prstGeom>
          <a:noFill/>
          <a:ln cap="flat" cmpd="sng" w="9525">
            <a:solidFill>
              <a:schemeClr val="dk2"/>
            </a:solidFill>
            <a:prstDash val="solid"/>
            <a:round/>
            <a:headEnd len="med" w="med" type="none"/>
            <a:tailEnd len="med" w="med" type="none"/>
          </a:ln>
        </p:spPr>
      </p:cxnSp>
      <p:cxnSp>
        <p:nvCxnSpPr>
          <p:cNvPr id="3745" name="Google Shape;3745;p65"/>
          <p:cNvCxnSpPr>
            <a:stCxn id="3734" idx="6"/>
            <a:endCxn id="3735" idx="2"/>
          </p:cNvCxnSpPr>
          <p:nvPr/>
        </p:nvCxnSpPr>
        <p:spPr>
          <a:xfrm>
            <a:off x="4114625" y="1479756"/>
            <a:ext cx="893700" cy="0"/>
          </a:xfrm>
          <a:prstGeom prst="straightConnector1">
            <a:avLst/>
          </a:prstGeom>
          <a:noFill/>
          <a:ln cap="flat" cmpd="sng" w="9525">
            <a:solidFill>
              <a:schemeClr val="dk2"/>
            </a:solidFill>
            <a:prstDash val="solid"/>
            <a:round/>
            <a:headEnd len="med" w="med" type="none"/>
            <a:tailEnd len="med" w="med" type="none"/>
          </a:ln>
        </p:spPr>
      </p:cxnSp>
      <p:cxnSp>
        <p:nvCxnSpPr>
          <p:cNvPr id="3746" name="Google Shape;3746;p65"/>
          <p:cNvCxnSpPr>
            <a:endCxn id="3737" idx="2"/>
          </p:cNvCxnSpPr>
          <p:nvPr/>
        </p:nvCxnSpPr>
        <p:spPr>
          <a:xfrm>
            <a:off x="6085913" y="1479756"/>
            <a:ext cx="988800" cy="0"/>
          </a:xfrm>
          <a:prstGeom prst="straightConnector1">
            <a:avLst/>
          </a:prstGeom>
          <a:noFill/>
          <a:ln cap="flat" cmpd="sng" w="9525">
            <a:solidFill>
              <a:schemeClr val="dk2"/>
            </a:solidFill>
            <a:prstDash val="solid"/>
            <a:round/>
            <a:headEnd len="med" w="med" type="none"/>
            <a:tailEnd len="med" w="med" type="none"/>
          </a:ln>
        </p:spPr>
      </p:cxnSp>
      <p:cxnSp>
        <p:nvCxnSpPr>
          <p:cNvPr id="3747" name="Google Shape;3747;p65"/>
          <p:cNvCxnSpPr>
            <a:stCxn id="3738" idx="6"/>
            <a:endCxn id="3739" idx="2"/>
          </p:cNvCxnSpPr>
          <p:nvPr/>
        </p:nvCxnSpPr>
        <p:spPr>
          <a:xfrm>
            <a:off x="2124200" y="3192756"/>
            <a:ext cx="941100" cy="0"/>
          </a:xfrm>
          <a:prstGeom prst="straightConnector1">
            <a:avLst/>
          </a:prstGeom>
          <a:noFill/>
          <a:ln cap="flat" cmpd="sng" w="9525">
            <a:solidFill>
              <a:schemeClr val="dk2"/>
            </a:solidFill>
            <a:prstDash val="solid"/>
            <a:round/>
            <a:headEnd len="med" w="med" type="none"/>
            <a:tailEnd len="med" w="med" type="none"/>
          </a:ln>
        </p:spPr>
      </p:cxnSp>
      <p:cxnSp>
        <p:nvCxnSpPr>
          <p:cNvPr id="3748" name="Google Shape;3748;p65"/>
          <p:cNvCxnSpPr>
            <a:endCxn id="3741" idx="2"/>
          </p:cNvCxnSpPr>
          <p:nvPr/>
        </p:nvCxnSpPr>
        <p:spPr>
          <a:xfrm>
            <a:off x="4114475" y="3232356"/>
            <a:ext cx="893700" cy="0"/>
          </a:xfrm>
          <a:prstGeom prst="straightConnector1">
            <a:avLst/>
          </a:prstGeom>
          <a:noFill/>
          <a:ln cap="flat" cmpd="sng" w="9525">
            <a:solidFill>
              <a:schemeClr val="dk2"/>
            </a:solidFill>
            <a:prstDash val="solid"/>
            <a:round/>
            <a:headEnd len="med" w="med" type="none"/>
            <a:tailEnd len="med" w="med" type="none"/>
          </a:ln>
        </p:spPr>
      </p:cxnSp>
      <p:cxnSp>
        <p:nvCxnSpPr>
          <p:cNvPr id="3749" name="Google Shape;3749;p65"/>
          <p:cNvCxnSpPr>
            <a:stCxn id="3742" idx="6"/>
            <a:endCxn id="3743" idx="2"/>
          </p:cNvCxnSpPr>
          <p:nvPr/>
        </p:nvCxnSpPr>
        <p:spPr>
          <a:xfrm>
            <a:off x="6086063" y="3232356"/>
            <a:ext cx="988800" cy="0"/>
          </a:xfrm>
          <a:prstGeom prst="straightConnector1">
            <a:avLst/>
          </a:prstGeom>
          <a:noFill/>
          <a:ln cap="flat" cmpd="sng" w="9525">
            <a:solidFill>
              <a:schemeClr val="dk2"/>
            </a:solidFill>
            <a:prstDash val="solid"/>
            <a:round/>
            <a:headEnd len="med" w="med" type="none"/>
            <a:tailEnd len="med" w="med" type="none"/>
          </a:ln>
        </p:spPr>
      </p:cxnSp>
      <p:grpSp>
        <p:nvGrpSpPr>
          <p:cNvPr id="3750" name="Google Shape;3750;p65"/>
          <p:cNvGrpSpPr/>
          <p:nvPr/>
        </p:nvGrpSpPr>
        <p:grpSpPr>
          <a:xfrm>
            <a:off x="5343137" y="1262098"/>
            <a:ext cx="407917" cy="395534"/>
            <a:chOff x="700920" y="1337400"/>
            <a:chExt cx="403200" cy="390960"/>
          </a:xfrm>
        </p:grpSpPr>
        <p:sp>
          <p:nvSpPr>
            <p:cNvPr id="3751" name="Google Shape;3751;p65"/>
            <p:cNvSpPr/>
            <p:nvPr/>
          </p:nvSpPr>
          <p:spPr>
            <a:xfrm>
              <a:off x="896400" y="1459800"/>
              <a:ext cx="12240" cy="97560"/>
            </a:xfrm>
            <a:custGeom>
              <a:rect b="b" l="l" r="r" t="t"/>
              <a:pathLst>
                <a:path extrusionOk="0" h="271" w="34">
                  <a:moveTo>
                    <a:pt x="23" y="0"/>
                  </a:moveTo>
                  <a:lnTo>
                    <a:pt x="34" y="124"/>
                  </a:lnTo>
                  <a:lnTo>
                    <a:pt x="23" y="271"/>
                  </a:lnTo>
                  <a:cubicBezTo>
                    <a:pt x="11" y="271"/>
                    <a:pt x="0" y="258"/>
                    <a:pt x="0" y="241"/>
                  </a:cubicBezTo>
                  <a:lnTo>
                    <a:pt x="0" y="30"/>
                  </a:lnTo>
                  <a:cubicBezTo>
                    <a:pt x="0" y="13"/>
                    <a:pt x="11" y="0"/>
                    <a:pt x="23"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2" name="Google Shape;3752;p65"/>
            <p:cNvSpPr/>
            <p:nvPr/>
          </p:nvSpPr>
          <p:spPr>
            <a:xfrm>
              <a:off x="908640" y="1459800"/>
              <a:ext cx="12240" cy="97560"/>
            </a:xfrm>
            <a:custGeom>
              <a:rect b="b" l="l" r="r" t="t"/>
              <a:pathLst>
                <a:path extrusionOk="0" h="271" w="34">
                  <a:moveTo>
                    <a:pt x="0" y="0"/>
                  </a:moveTo>
                  <a:lnTo>
                    <a:pt x="0" y="271"/>
                  </a:lnTo>
                  <a:cubicBezTo>
                    <a:pt x="19" y="271"/>
                    <a:pt x="34" y="258"/>
                    <a:pt x="34" y="241"/>
                  </a:cubicBezTo>
                  <a:lnTo>
                    <a:pt x="34" y="30"/>
                  </a:lnTo>
                  <a:cubicBezTo>
                    <a:pt x="34" y="13"/>
                    <a:pt x="19" y="0"/>
                    <a:pt x="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3" name="Google Shape;3753;p65"/>
            <p:cNvSpPr/>
            <p:nvPr/>
          </p:nvSpPr>
          <p:spPr>
            <a:xfrm>
              <a:off x="860040" y="1337400"/>
              <a:ext cx="24480" cy="61200"/>
            </a:xfrm>
            <a:custGeom>
              <a:rect b="b" l="l" r="r" t="t"/>
              <a:pathLst>
                <a:path extrusionOk="0" h="170" w="68">
                  <a:moveTo>
                    <a:pt x="33" y="0"/>
                  </a:moveTo>
                  <a:cubicBezTo>
                    <a:pt x="14" y="0"/>
                    <a:pt x="0" y="16"/>
                    <a:pt x="0" y="36"/>
                  </a:cubicBezTo>
                  <a:lnTo>
                    <a:pt x="0" y="135"/>
                  </a:lnTo>
                  <a:cubicBezTo>
                    <a:pt x="0" y="155"/>
                    <a:pt x="14" y="170"/>
                    <a:pt x="33" y="170"/>
                  </a:cubicBezTo>
                  <a:cubicBezTo>
                    <a:pt x="52" y="170"/>
                    <a:pt x="68" y="155"/>
                    <a:pt x="68" y="135"/>
                  </a:cubicBezTo>
                  <a:lnTo>
                    <a:pt x="68" y="36"/>
                  </a:lnTo>
                  <a:cubicBezTo>
                    <a:pt x="68" y="16"/>
                    <a:pt x="52" y="0"/>
                    <a:pt x="33" y="0"/>
                  </a:cubicBezTo>
                  <a:close/>
                </a:path>
              </a:pathLst>
            </a:custGeom>
            <a:solidFill>
              <a:schemeClr val="dk2"/>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4" name="Google Shape;3754;p65"/>
            <p:cNvSpPr/>
            <p:nvPr/>
          </p:nvSpPr>
          <p:spPr>
            <a:xfrm>
              <a:off x="933120" y="1337400"/>
              <a:ext cx="24480" cy="61200"/>
            </a:xfrm>
            <a:custGeom>
              <a:rect b="b" l="l" r="r" t="t"/>
              <a:pathLst>
                <a:path extrusionOk="0" h="170" w="68">
                  <a:moveTo>
                    <a:pt x="34" y="0"/>
                  </a:moveTo>
                  <a:cubicBezTo>
                    <a:pt x="15" y="0"/>
                    <a:pt x="0" y="16"/>
                    <a:pt x="0" y="36"/>
                  </a:cubicBezTo>
                  <a:lnTo>
                    <a:pt x="0" y="135"/>
                  </a:lnTo>
                  <a:cubicBezTo>
                    <a:pt x="0" y="155"/>
                    <a:pt x="15" y="170"/>
                    <a:pt x="34" y="170"/>
                  </a:cubicBezTo>
                  <a:cubicBezTo>
                    <a:pt x="53" y="170"/>
                    <a:pt x="68" y="155"/>
                    <a:pt x="68" y="135"/>
                  </a:cubicBezTo>
                  <a:lnTo>
                    <a:pt x="68" y="36"/>
                  </a:lnTo>
                  <a:cubicBezTo>
                    <a:pt x="68" y="16"/>
                    <a:pt x="53" y="0"/>
                    <a:pt x="34" y="0"/>
                  </a:cubicBezTo>
                  <a:close/>
                </a:path>
              </a:pathLst>
            </a:custGeom>
            <a:solidFill>
              <a:schemeClr val="dk2"/>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5" name="Google Shape;3755;p65"/>
            <p:cNvSpPr/>
            <p:nvPr/>
          </p:nvSpPr>
          <p:spPr>
            <a:xfrm>
              <a:off x="700920" y="1532880"/>
              <a:ext cx="232200" cy="195480"/>
            </a:xfrm>
            <a:custGeom>
              <a:rect b="b" l="l" r="r" t="t"/>
              <a:pathLst>
                <a:path extrusionOk="0" h="543" w="645">
                  <a:moveTo>
                    <a:pt x="565" y="0"/>
                  </a:moveTo>
                  <a:lnTo>
                    <a:pt x="645" y="275"/>
                  </a:lnTo>
                  <a:lnTo>
                    <a:pt x="565" y="543"/>
                  </a:lnTo>
                  <a:lnTo>
                    <a:pt x="13" y="543"/>
                  </a:lnTo>
                  <a:cubicBezTo>
                    <a:pt x="5" y="543"/>
                    <a:pt x="0" y="538"/>
                    <a:pt x="0" y="532"/>
                  </a:cubicBezTo>
                  <a:cubicBezTo>
                    <a:pt x="7" y="237"/>
                    <a:pt x="257" y="0"/>
                    <a:pt x="565"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6" name="Google Shape;3756;p65"/>
            <p:cNvSpPr/>
            <p:nvPr/>
          </p:nvSpPr>
          <p:spPr>
            <a:xfrm>
              <a:off x="908640" y="1532880"/>
              <a:ext cx="195480" cy="195480"/>
            </a:xfrm>
            <a:custGeom>
              <a:rect b="b" l="l" r="r" t="t"/>
              <a:pathLst>
                <a:path extrusionOk="0" h="543" w="543">
                  <a:moveTo>
                    <a:pt x="532" y="543"/>
                  </a:moveTo>
                  <a:lnTo>
                    <a:pt x="0" y="543"/>
                  </a:lnTo>
                  <a:lnTo>
                    <a:pt x="0" y="0"/>
                  </a:lnTo>
                  <a:cubicBezTo>
                    <a:pt x="297" y="0"/>
                    <a:pt x="537" y="237"/>
                    <a:pt x="543" y="532"/>
                  </a:cubicBezTo>
                  <a:cubicBezTo>
                    <a:pt x="543" y="538"/>
                    <a:pt x="539" y="543"/>
                    <a:pt x="532"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7" name="Google Shape;3757;p65"/>
            <p:cNvSpPr/>
            <p:nvPr/>
          </p:nvSpPr>
          <p:spPr>
            <a:xfrm>
              <a:off x="700920" y="1655280"/>
              <a:ext cx="97920" cy="73080"/>
            </a:xfrm>
            <a:custGeom>
              <a:rect b="b" l="l" r="r" t="t"/>
              <a:pathLst>
                <a:path extrusionOk="0" h="203" w="272">
                  <a:moveTo>
                    <a:pt x="272" y="203"/>
                  </a:moveTo>
                  <a:lnTo>
                    <a:pt x="14" y="203"/>
                  </a:lnTo>
                  <a:cubicBezTo>
                    <a:pt x="6" y="203"/>
                    <a:pt x="0" y="198"/>
                    <a:pt x="0" y="192"/>
                  </a:cubicBezTo>
                  <a:cubicBezTo>
                    <a:pt x="2" y="125"/>
                    <a:pt x="16" y="60"/>
                    <a:pt x="44" y="0"/>
                  </a:cubicBezTo>
                  <a:lnTo>
                    <a:pt x="185" y="52"/>
                  </a:lnTo>
                  <a:cubicBezTo>
                    <a:pt x="237" y="71"/>
                    <a:pt x="272" y="125"/>
                    <a:pt x="272" y="185"/>
                  </a:cubicBezTo>
                  <a:lnTo>
                    <a:pt x="272" y="203"/>
                  </a:lnTo>
                  <a:close/>
                </a:path>
              </a:pathLst>
            </a:custGeom>
            <a:solidFill>
              <a:srgbClr val="A4B7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8" name="Google Shape;3758;p65"/>
            <p:cNvSpPr/>
            <p:nvPr/>
          </p:nvSpPr>
          <p:spPr>
            <a:xfrm>
              <a:off x="933120" y="1532880"/>
              <a:ext cx="158760" cy="195480"/>
            </a:xfrm>
            <a:custGeom>
              <a:rect b="b" l="l" r="r" t="t"/>
              <a:pathLst>
                <a:path extrusionOk="0" h="543" w="441">
                  <a:moveTo>
                    <a:pt x="441" y="344"/>
                  </a:moveTo>
                  <a:lnTo>
                    <a:pt x="311" y="499"/>
                  </a:lnTo>
                  <a:cubicBezTo>
                    <a:pt x="288" y="528"/>
                    <a:pt x="253" y="543"/>
                    <a:pt x="219" y="543"/>
                  </a:cubicBezTo>
                  <a:cubicBezTo>
                    <a:pt x="196" y="543"/>
                    <a:pt x="175" y="537"/>
                    <a:pt x="154" y="525"/>
                  </a:cubicBezTo>
                  <a:lnTo>
                    <a:pt x="58" y="465"/>
                  </a:lnTo>
                  <a:cubicBezTo>
                    <a:pt x="19" y="441"/>
                    <a:pt x="0" y="401"/>
                    <a:pt x="0" y="361"/>
                  </a:cubicBezTo>
                  <a:cubicBezTo>
                    <a:pt x="0" y="332"/>
                    <a:pt x="11" y="302"/>
                    <a:pt x="32" y="279"/>
                  </a:cubicBezTo>
                  <a:cubicBezTo>
                    <a:pt x="62" y="246"/>
                    <a:pt x="72" y="200"/>
                    <a:pt x="58" y="158"/>
                  </a:cubicBezTo>
                  <a:lnTo>
                    <a:pt x="9" y="0"/>
                  </a:lnTo>
                  <a:cubicBezTo>
                    <a:pt x="206" y="28"/>
                    <a:pt x="370" y="163"/>
                    <a:pt x="441" y="3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59" name="Google Shape;3759;p65"/>
            <p:cNvSpPr/>
            <p:nvPr/>
          </p:nvSpPr>
          <p:spPr>
            <a:xfrm>
              <a:off x="847800" y="1386360"/>
              <a:ext cx="73080" cy="97920"/>
            </a:xfrm>
            <a:custGeom>
              <a:rect b="b" l="l" r="r" t="t"/>
              <a:pathLst>
                <a:path extrusionOk="0" h="272" w="203">
                  <a:moveTo>
                    <a:pt x="170" y="0"/>
                  </a:moveTo>
                  <a:lnTo>
                    <a:pt x="203" y="149"/>
                  </a:lnTo>
                  <a:lnTo>
                    <a:pt x="170" y="272"/>
                  </a:lnTo>
                  <a:lnTo>
                    <a:pt x="127" y="272"/>
                  </a:lnTo>
                  <a:cubicBezTo>
                    <a:pt x="92" y="272"/>
                    <a:pt x="59" y="260"/>
                    <a:pt x="36" y="237"/>
                  </a:cubicBezTo>
                  <a:cubicBezTo>
                    <a:pt x="12" y="214"/>
                    <a:pt x="-1" y="185"/>
                    <a:pt x="0" y="154"/>
                  </a:cubicBezTo>
                  <a:lnTo>
                    <a:pt x="1" y="58"/>
                  </a:lnTo>
                  <a:lnTo>
                    <a:pt x="1" y="29"/>
                  </a:lnTo>
                  <a:cubicBezTo>
                    <a:pt x="2" y="13"/>
                    <a:pt x="15" y="0"/>
                    <a:pt x="33" y="0"/>
                  </a:cubicBezTo>
                  <a:lnTo>
                    <a:pt x="170"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0" name="Google Shape;3760;p65"/>
            <p:cNvSpPr/>
            <p:nvPr/>
          </p:nvSpPr>
          <p:spPr>
            <a:xfrm>
              <a:off x="908640" y="1386360"/>
              <a:ext cx="61200" cy="97920"/>
            </a:xfrm>
            <a:custGeom>
              <a:rect b="b" l="l" r="r" t="t"/>
              <a:pathLst>
                <a:path extrusionOk="0" h="272" w="170">
                  <a:moveTo>
                    <a:pt x="170" y="29"/>
                  </a:moveTo>
                  <a:lnTo>
                    <a:pt x="170" y="58"/>
                  </a:lnTo>
                  <a:lnTo>
                    <a:pt x="169" y="159"/>
                  </a:lnTo>
                  <a:lnTo>
                    <a:pt x="169" y="160"/>
                  </a:lnTo>
                  <a:cubicBezTo>
                    <a:pt x="169" y="190"/>
                    <a:pt x="155" y="218"/>
                    <a:pt x="131" y="239"/>
                  </a:cubicBezTo>
                  <a:cubicBezTo>
                    <a:pt x="107" y="260"/>
                    <a:pt x="76" y="272"/>
                    <a:pt x="43" y="272"/>
                  </a:cubicBezTo>
                  <a:lnTo>
                    <a:pt x="0" y="272"/>
                  </a:lnTo>
                  <a:lnTo>
                    <a:pt x="0" y="0"/>
                  </a:lnTo>
                  <a:lnTo>
                    <a:pt x="138" y="0"/>
                  </a:lnTo>
                  <a:cubicBezTo>
                    <a:pt x="146" y="0"/>
                    <a:pt x="155" y="3"/>
                    <a:pt x="162" y="8"/>
                  </a:cubicBezTo>
                  <a:cubicBezTo>
                    <a:pt x="167" y="14"/>
                    <a:pt x="170" y="21"/>
                    <a:pt x="170" y="29"/>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1" name="Google Shape;3761;p65"/>
            <p:cNvSpPr/>
            <p:nvPr/>
          </p:nvSpPr>
          <p:spPr>
            <a:xfrm>
              <a:off x="823320" y="1386360"/>
              <a:ext cx="85320" cy="12240"/>
            </a:xfrm>
            <a:custGeom>
              <a:rect b="b" l="l" r="r" t="t"/>
              <a:pathLst>
                <a:path extrusionOk="0" h="34" w="237">
                  <a:moveTo>
                    <a:pt x="237" y="0"/>
                  </a:moveTo>
                  <a:lnTo>
                    <a:pt x="237" y="34"/>
                  </a:lnTo>
                  <a:lnTo>
                    <a:pt x="33" y="34"/>
                  </a:lnTo>
                  <a:cubicBezTo>
                    <a:pt x="15" y="34"/>
                    <a:pt x="0" y="27"/>
                    <a:pt x="0" y="17"/>
                  </a:cubicBezTo>
                  <a:cubicBezTo>
                    <a:pt x="0" y="8"/>
                    <a:pt x="15" y="0"/>
                    <a:pt x="33" y="0"/>
                  </a:cubicBezTo>
                  <a:lnTo>
                    <a:pt x="237"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2" name="Google Shape;3762;p65"/>
            <p:cNvSpPr/>
            <p:nvPr/>
          </p:nvSpPr>
          <p:spPr>
            <a:xfrm>
              <a:off x="908640" y="1386360"/>
              <a:ext cx="85680" cy="12240"/>
            </a:xfrm>
            <a:custGeom>
              <a:rect b="b" l="l" r="r" t="t"/>
              <a:pathLst>
                <a:path extrusionOk="0" h="34" w="238">
                  <a:moveTo>
                    <a:pt x="238" y="17"/>
                  </a:moveTo>
                  <a:cubicBezTo>
                    <a:pt x="238" y="27"/>
                    <a:pt x="222" y="34"/>
                    <a:pt x="203" y="34"/>
                  </a:cubicBezTo>
                  <a:lnTo>
                    <a:pt x="0" y="34"/>
                  </a:lnTo>
                  <a:lnTo>
                    <a:pt x="0" y="0"/>
                  </a:lnTo>
                  <a:lnTo>
                    <a:pt x="203" y="0"/>
                  </a:lnTo>
                  <a:cubicBezTo>
                    <a:pt x="222" y="0"/>
                    <a:pt x="238" y="8"/>
                    <a:pt x="238" y="17"/>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63" name="Google Shape;3763;p65"/>
          <p:cNvGrpSpPr/>
          <p:nvPr/>
        </p:nvGrpSpPr>
        <p:grpSpPr>
          <a:xfrm>
            <a:off x="1415519" y="1299065"/>
            <a:ext cx="407553" cy="321599"/>
            <a:chOff x="1630080" y="1374120"/>
            <a:chExt cx="402840" cy="317880"/>
          </a:xfrm>
        </p:grpSpPr>
        <p:sp>
          <p:nvSpPr>
            <p:cNvPr id="3764" name="Google Shape;3764;p65"/>
            <p:cNvSpPr/>
            <p:nvPr/>
          </p:nvSpPr>
          <p:spPr>
            <a:xfrm>
              <a:off x="1837440" y="1374120"/>
              <a:ext cx="195480" cy="317880"/>
            </a:xfrm>
            <a:custGeom>
              <a:rect b="b" l="l" r="r" t="t"/>
              <a:pathLst>
                <a:path extrusionOk="0" h="883" w="543">
                  <a:moveTo>
                    <a:pt x="68" y="797"/>
                  </a:moveTo>
                  <a:lnTo>
                    <a:pt x="32" y="564"/>
                  </a:lnTo>
                  <a:cubicBezTo>
                    <a:pt x="25" y="524"/>
                    <a:pt x="54" y="486"/>
                    <a:pt x="95" y="481"/>
                  </a:cubicBezTo>
                  <a:lnTo>
                    <a:pt x="154" y="473"/>
                  </a:lnTo>
                  <a:cubicBezTo>
                    <a:pt x="188" y="467"/>
                    <a:pt x="219" y="484"/>
                    <a:pt x="233" y="512"/>
                  </a:cubicBezTo>
                  <a:cubicBezTo>
                    <a:pt x="273" y="379"/>
                    <a:pt x="194" y="239"/>
                    <a:pt x="55" y="201"/>
                  </a:cubicBezTo>
                  <a:cubicBezTo>
                    <a:pt x="20" y="193"/>
                    <a:pt x="-4" y="158"/>
                    <a:pt x="1" y="123"/>
                  </a:cubicBezTo>
                  <a:lnTo>
                    <a:pt x="8" y="64"/>
                  </a:lnTo>
                  <a:cubicBezTo>
                    <a:pt x="14" y="21"/>
                    <a:pt x="57" y="-9"/>
                    <a:pt x="101" y="3"/>
                  </a:cubicBezTo>
                  <a:cubicBezTo>
                    <a:pt x="386" y="72"/>
                    <a:pt x="538" y="382"/>
                    <a:pt x="406" y="643"/>
                  </a:cubicBezTo>
                  <a:lnTo>
                    <a:pt x="444" y="636"/>
                  </a:lnTo>
                  <a:cubicBezTo>
                    <a:pt x="464" y="633"/>
                    <a:pt x="485" y="637"/>
                    <a:pt x="501" y="649"/>
                  </a:cubicBezTo>
                  <a:cubicBezTo>
                    <a:pt x="518" y="659"/>
                    <a:pt x="529" y="677"/>
                    <a:pt x="533" y="696"/>
                  </a:cubicBezTo>
                  <a:lnTo>
                    <a:pt x="542" y="753"/>
                  </a:lnTo>
                  <a:cubicBezTo>
                    <a:pt x="549" y="792"/>
                    <a:pt x="521" y="829"/>
                    <a:pt x="480" y="836"/>
                  </a:cubicBezTo>
                  <a:cubicBezTo>
                    <a:pt x="480" y="837"/>
                    <a:pt x="188" y="882"/>
                    <a:pt x="188" y="882"/>
                  </a:cubicBezTo>
                  <a:cubicBezTo>
                    <a:pt x="131" y="891"/>
                    <a:pt x="77" y="852"/>
                    <a:pt x="68" y="797"/>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5" name="Google Shape;3765;p65"/>
            <p:cNvSpPr/>
            <p:nvPr/>
          </p:nvSpPr>
          <p:spPr>
            <a:xfrm>
              <a:off x="1630080" y="1374480"/>
              <a:ext cx="182880" cy="305280"/>
            </a:xfrm>
            <a:custGeom>
              <a:rect b="b" l="l" r="r" t="t"/>
              <a:pathLst>
                <a:path extrusionOk="0" h="848" w="508">
                  <a:moveTo>
                    <a:pt x="399" y="844"/>
                  </a:moveTo>
                  <a:cubicBezTo>
                    <a:pt x="219" y="792"/>
                    <a:pt x="84" y="642"/>
                    <a:pt x="70" y="458"/>
                  </a:cubicBezTo>
                  <a:cubicBezTo>
                    <a:pt x="65" y="373"/>
                    <a:pt x="86" y="289"/>
                    <a:pt x="130" y="218"/>
                  </a:cubicBezTo>
                  <a:lnTo>
                    <a:pt x="90" y="221"/>
                  </a:lnTo>
                  <a:cubicBezTo>
                    <a:pt x="48" y="226"/>
                    <a:pt x="11" y="198"/>
                    <a:pt x="7" y="159"/>
                  </a:cubicBezTo>
                  <a:lnTo>
                    <a:pt x="0" y="104"/>
                  </a:lnTo>
                  <a:cubicBezTo>
                    <a:pt x="-4" y="67"/>
                    <a:pt x="25" y="33"/>
                    <a:pt x="66" y="29"/>
                  </a:cubicBezTo>
                  <a:lnTo>
                    <a:pt x="363" y="0"/>
                  </a:lnTo>
                  <a:cubicBezTo>
                    <a:pt x="422" y="-4"/>
                    <a:pt x="474" y="34"/>
                    <a:pt x="479" y="87"/>
                  </a:cubicBezTo>
                  <a:lnTo>
                    <a:pt x="502" y="312"/>
                  </a:lnTo>
                  <a:cubicBezTo>
                    <a:pt x="506" y="351"/>
                    <a:pt x="476" y="385"/>
                    <a:pt x="434" y="389"/>
                  </a:cubicBezTo>
                  <a:lnTo>
                    <a:pt x="373" y="393"/>
                  </a:lnTo>
                  <a:cubicBezTo>
                    <a:pt x="340" y="396"/>
                    <a:pt x="309" y="377"/>
                    <a:pt x="296" y="351"/>
                  </a:cubicBezTo>
                  <a:cubicBezTo>
                    <a:pt x="287" y="376"/>
                    <a:pt x="281" y="403"/>
                    <a:pt x="281" y="431"/>
                  </a:cubicBezTo>
                  <a:cubicBezTo>
                    <a:pt x="281" y="532"/>
                    <a:pt x="351" y="624"/>
                    <a:pt x="456" y="656"/>
                  </a:cubicBezTo>
                  <a:cubicBezTo>
                    <a:pt x="492" y="667"/>
                    <a:pt x="514" y="701"/>
                    <a:pt x="507" y="735"/>
                  </a:cubicBezTo>
                  <a:lnTo>
                    <a:pt x="495" y="791"/>
                  </a:lnTo>
                  <a:cubicBezTo>
                    <a:pt x="492" y="810"/>
                    <a:pt x="479" y="827"/>
                    <a:pt x="460" y="837"/>
                  </a:cubicBezTo>
                  <a:cubicBezTo>
                    <a:pt x="442" y="848"/>
                    <a:pt x="420" y="851"/>
                    <a:pt x="399" y="8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66" name="Google Shape;3766;p65"/>
          <p:cNvGrpSpPr/>
          <p:nvPr/>
        </p:nvGrpSpPr>
        <p:grpSpPr>
          <a:xfrm>
            <a:off x="1415337" y="3030169"/>
            <a:ext cx="407917" cy="370768"/>
            <a:chOff x="640080" y="3598200"/>
            <a:chExt cx="403200" cy="366480"/>
          </a:xfrm>
        </p:grpSpPr>
        <p:sp>
          <p:nvSpPr>
            <p:cNvPr id="3767" name="Google Shape;3767;p65"/>
            <p:cNvSpPr/>
            <p:nvPr/>
          </p:nvSpPr>
          <p:spPr>
            <a:xfrm>
              <a:off x="640080" y="3598200"/>
              <a:ext cx="232200" cy="366480"/>
            </a:xfrm>
            <a:custGeom>
              <a:rect b="b" l="l" r="r" t="t"/>
              <a:pathLst>
                <a:path extrusionOk="0" h="1018" w="645">
                  <a:moveTo>
                    <a:pt x="29" y="146"/>
                  </a:moveTo>
                  <a:cubicBezTo>
                    <a:pt x="-18" y="235"/>
                    <a:pt x="-7" y="339"/>
                    <a:pt x="58" y="418"/>
                  </a:cubicBezTo>
                  <a:lnTo>
                    <a:pt x="532" y="997"/>
                  </a:lnTo>
                  <a:lnTo>
                    <a:pt x="538" y="1006"/>
                  </a:lnTo>
                  <a:cubicBezTo>
                    <a:pt x="544" y="1013"/>
                    <a:pt x="554" y="1018"/>
                    <a:pt x="564" y="1018"/>
                  </a:cubicBezTo>
                  <a:lnTo>
                    <a:pt x="645" y="494"/>
                  </a:lnTo>
                  <a:lnTo>
                    <a:pt x="564" y="159"/>
                  </a:lnTo>
                  <a:cubicBezTo>
                    <a:pt x="452" y="-40"/>
                    <a:pt x="137" y="-61"/>
                    <a:pt x="29" y="14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8" name="Google Shape;3768;p65"/>
            <p:cNvSpPr/>
            <p:nvPr/>
          </p:nvSpPr>
          <p:spPr>
            <a:xfrm>
              <a:off x="835560" y="3598200"/>
              <a:ext cx="207720" cy="366480"/>
            </a:xfrm>
            <a:custGeom>
              <a:rect b="b" l="l" r="r" t="t"/>
              <a:pathLst>
                <a:path extrusionOk="0" h="1018" w="577">
                  <a:moveTo>
                    <a:pt x="547" y="146"/>
                  </a:moveTo>
                  <a:cubicBezTo>
                    <a:pt x="436" y="-59"/>
                    <a:pt x="116" y="-41"/>
                    <a:pt x="0" y="159"/>
                  </a:cubicBezTo>
                  <a:lnTo>
                    <a:pt x="0" y="1018"/>
                  </a:lnTo>
                  <a:cubicBezTo>
                    <a:pt x="11" y="1018"/>
                    <a:pt x="21" y="1013"/>
                    <a:pt x="27" y="1006"/>
                  </a:cubicBezTo>
                  <a:lnTo>
                    <a:pt x="35" y="997"/>
                  </a:lnTo>
                  <a:lnTo>
                    <a:pt x="519" y="418"/>
                  </a:lnTo>
                  <a:cubicBezTo>
                    <a:pt x="585" y="339"/>
                    <a:pt x="596" y="235"/>
                    <a:pt x="547" y="146"/>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69" name="Google Shape;3769;p65"/>
            <p:cNvSpPr/>
            <p:nvPr/>
          </p:nvSpPr>
          <p:spPr>
            <a:xfrm>
              <a:off x="786960" y="3720240"/>
              <a:ext cx="48600" cy="158760"/>
            </a:xfrm>
            <a:custGeom>
              <a:rect b="b" l="l" r="r" t="t"/>
              <a:pathLst>
                <a:path extrusionOk="0" h="441" w="135">
                  <a:moveTo>
                    <a:pt x="118" y="5"/>
                  </a:moveTo>
                  <a:cubicBezTo>
                    <a:pt x="36" y="78"/>
                    <a:pt x="-4" y="154"/>
                    <a:pt x="0" y="235"/>
                  </a:cubicBezTo>
                  <a:cubicBezTo>
                    <a:pt x="5" y="333"/>
                    <a:pt x="77" y="401"/>
                    <a:pt x="108" y="427"/>
                  </a:cubicBezTo>
                  <a:cubicBezTo>
                    <a:pt x="115" y="432"/>
                    <a:pt x="120" y="436"/>
                    <a:pt x="122" y="437"/>
                  </a:cubicBezTo>
                  <a:cubicBezTo>
                    <a:pt x="126" y="441"/>
                    <a:pt x="131" y="441"/>
                    <a:pt x="135" y="441"/>
                  </a:cubicBezTo>
                  <a:lnTo>
                    <a:pt x="135" y="0"/>
                  </a:lnTo>
                  <a:cubicBezTo>
                    <a:pt x="129" y="0"/>
                    <a:pt x="123" y="1"/>
                    <a:pt x="118"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0" name="Google Shape;3770;p65"/>
            <p:cNvSpPr/>
            <p:nvPr/>
          </p:nvSpPr>
          <p:spPr>
            <a:xfrm>
              <a:off x="835560" y="3720240"/>
              <a:ext cx="60840" cy="158760"/>
            </a:xfrm>
            <a:custGeom>
              <a:rect b="b" l="l" r="r" t="t"/>
              <a:pathLst>
                <a:path extrusionOk="0" h="441" w="169">
                  <a:moveTo>
                    <a:pt x="21" y="5"/>
                  </a:moveTo>
                  <a:cubicBezTo>
                    <a:pt x="15" y="1"/>
                    <a:pt x="8" y="0"/>
                    <a:pt x="0" y="0"/>
                  </a:cubicBezTo>
                  <a:lnTo>
                    <a:pt x="0" y="441"/>
                  </a:lnTo>
                  <a:cubicBezTo>
                    <a:pt x="6" y="441"/>
                    <a:pt x="12" y="441"/>
                    <a:pt x="17" y="437"/>
                  </a:cubicBezTo>
                  <a:cubicBezTo>
                    <a:pt x="23" y="434"/>
                    <a:pt x="161" y="358"/>
                    <a:pt x="169" y="235"/>
                  </a:cubicBezTo>
                  <a:cubicBezTo>
                    <a:pt x="173" y="154"/>
                    <a:pt x="123" y="78"/>
                    <a:pt x="21"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1" name="Google Shape;3771;p65"/>
            <p:cNvSpPr/>
            <p:nvPr/>
          </p:nvSpPr>
          <p:spPr>
            <a:xfrm>
              <a:off x="823320" y="3793680"/>
              <a:ext cx="12240" cy="171000"/>
            </a:xfrm>
            <a:custGeom>
              <a:rect b="b" l="l" r="r" t="t"/>
              <a:pathLst>
                <a:path extrusionOk="0" h="475" w="34">
                  <a:moveTo>
                    <a:pt x="34" y="0"/>
                  </a:moveTo>
                  <a:lnTo>
                    <a:pt x="34" y="475"/>
                  </a:lnTo>
                  <a:cubicBezTo>
                    <a:pt x="23" y="475"/>
                    <a:pt x="13" y="470"/>
                    <a:pt x="7" y="463"/>
                  </a:cubicBezTo>
                  <a:lnTo>
                    <a:pt x="0" y="455"/>
                  </a:lnTo>
                  <a:lnTo>
                    <a:pt x="0" y="30"/>
                  </a:lnTo>
                  <a:cubicBezTo>
                    <a:pt x="0" y="14"/>
                    <a:pt x="14" y="0"/>
                    <a:pt x="3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2" name="Google Shape;3772;p65"/>
            <p:cNvSpPr/>
            <p:nvPr/>
          </p:nvSpPr>
          <p:spPr>
            <a:xfrm>
              <a:off x="835560" y="3793680"/>
              <a:ext cx="12240" cy="171000"/>
            </a:xfrm>
            <a:custGeom>
              <a:rect b="b" l="l" r="r" t="t"/>
              <a:pathLst>
                <a:path extrusionOk="0" h="475" w="34">
                  <a:moveTo>
                    <a:pt x="34" y="30"/>
                  </a:moveTo>
                  <a:lnTo>
                    <a:pt x="34" y="455"/>
                  </a:lnTo>
                  <a:lnTo>
                    <a:pt x="27" y="463"/>
                  </a:lnTo>
                  <a:cubicBezTo>
                    <a:pt x="21" y="470"/>
                    <a:pt x="11" y="475"/>
                    <a:pt x="0" y="475"/>
                  </a:cubicBezTo>
                  <a:lnTo>
                    <a:pt x="0" y="0"/>
                  </a:lnTo>
                  <a:cubicBezTo>
                    <a:pt x="18" y="0"/>
                    <a:pt x="34" y="14"/>
                    <a:pt x="34" y="3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73" name="Google Shape;3773;p65"/>
          <p:cNvGrpSpPr/>
          <p:nvPr/>
        </p:nvGrpSpPr>
        <p:grpSpPr>
          <a:xfrm>
            <a:off x="3379055" y="3023796"/>
            <a:ext cx="408282" cy="383515"/>
            <a:chOff x="1605240" y="3598200"/>
            <a:chExt cx="403560" cy="379080"/>
          </a:xfrm>
        </p:grpSpPr>
        <p:sp>
          <p:nvSpPr>
            <p:cNvPr id="3774" name="Google Shape;3774;p65"/>
            <p:cNvSpPr/>
            <p:nvPr/>
          </p:nvSpPr>
          <p:spPr>
            <a:xfrm>
              <a:off x="1605240" y="3744720"/>
              <a:ext cx="195480" cy="73440"/>
            </a:xfrm>
            <a:custGeom>
              <a:rect b="b" l="l" r="r" t="t"/>
              <a:pathLst>
                <a:path extrusionOk="0" h="204" w="543">
                  <a:moveTo>
                    <a:pt x="436" y="0"/>
                  </a:moveTo>
                  <a:lnTo>
                    <a:pt x="363" y="0"/>
                  </a:lnTo>
                  <a:cubicBezTo>
                    <a:pt x="345" y="0"/>
                    <a:pt x="329" y="15"/>
                    <a:pt x="329" y="33"/>
                  </a:cubicBezTo>
                  <a:cubicBezTo>
                    <a:pt x="329" y="51"/>
                    <a:pt x="345" y="65"/>
                    <a:pt x="363" y="65"/>
                  </a:cubicBezTo>
                  <a:lnTo>
                    <a:pt x="436" y="65"/>
                  </a:lnTo>
                  <a:cubicBezTo>
                    <a:pt x="457" y="65"/>
                    <a:pt x="474" y="81"/>
                    <a:pt x="474" y="103"/>
                  </a:cubicBezTo>
                  <a:cubicBezTo>
                    <a:pt x="474" y="122"/>
                    <a:pt x="457" y="140"/>
                    <a:pt x="436" y="140"/>
                  </a:cubicBezTo>
                  <a:lnTo>
                    <a:pt x="34" y="140"/>
                  </a:lnTo>
                  <a:cubicBezTo>
                    <a:pt x="15" y="140"/>
                    <a:pt x="0" y="154"/>
                    <a:pt x="0" y="172"/>
                  </a:cubicBezTo>
                  <a:cubicBezTo>
                    <a:pt x="0" y="190"/>
                    <a:pt x="15" y="204"/>
                    <a:pt x="34" y="204"/>
                  </a:cubicBezTo>
                  <a:lnTo>
                    <a:pt x="436" y="204"/>
                  </a:lnTo>
                  <a:cubicBezTo>
                    <a:pt x="495" y="204"/>
                    <a:pt x="543" y="159"/>
                    <a:pt x="543" y="103"/>
                  </a:cubicBezTo>
                  <a:cubicBezTo>
                    <a:pt x="543" y="46"/>
                    <a:pt x="495" y="0"/>
                    <a:pt x="436"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5" name="Google Shape;3775;p65"/>
            <p:cNvSpPr/>
            <p:nvPr/>
          </p:nvSpPr>
          <p:spPr>
            <a:xfrm>
              <a:off x="1825200" y="3903480"/>
              <a:ext cx="183240" cy="73440"/>
            </a:xfrm>
            <a:custGeom>
              <a:rect b="b" l="l" r="r" t="t"/>
              <a:pathLst>
                <a:path extrusionOk="0" h="204" w="509">
                  <a:moveTo>
                    <a:pt x="409" y="0"/>
                  </a:moveTo>
                  <a:lnTo>
                    <a:pt x="340" y="0"/>
                  </a:lnTo>
                  <a:cubicBezTo>
                    <a:pt x="322" y="0"/>
                    <a:pt x="309" y="14"/>
                    <a:pt x="309" y="33"/>
                  </a:cubicBezTo>
                  <a:cubicBezTo>
                    <a:pt x="309" y="51"/>
                    <a:pt x="322" y="66"/>
                    <a:pt x="340" y="66"/>
                  </a:cubicBezTo>
                  <a:lnTo>
                    <a:pt x="409" y="66"/>
                  </a:lnTo>
                  <a:cubicBezTo>
                    <a:pt x="429" y="66"/>
                    <a:pt x="445" y="82"/>
                    <a:pt x="445" y="103"/>
                  </a:cubicBezTo>
                  <a:cubicBezTo>
                    <a:pt x="445" y="123"/>
                    <a:pt x="429" y="139"/>
                    <a:pt x="409" y="139"/>
                  </a:cubicBezTo>
                  <a:lnTo>
                    <a:pt x="33" y="139"/>
                  </a:lnTo>
                  <a:cubicBezTo>
                    <a:pt x="15" y="139"/>
                    <a:pt x="0" y="154"/>
                    <a:pt x="0" y="172"/>
                  </a:cubicBezTo>
                  <a:cubicBezTo>
                    <a:pt x="0" y="190"/>
                    <a:pt x="15" y="204"/>
                    <a:pt x="33" y="204"/>
                  </a:cubicBezTo>
                  <a:lnTo>
                    <a:pt x="409" y="204"/>
                  </a:lnTo>
                  <a:cubicBezTo>
                    <a:pt x="464" y="204"/>
                    <a:pt x="509" y="159"/>
                    <a:pt x="509" y="103"/>
                  </a:cubicBezTo>
                  <a:cubicBezTo>
                    <a:pt x="509" y="45"/>
                    <a:pt x="464" y="0"/>
                    <a:pt x="409"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6" name="Google Shape;3776;p65"/>
            <p:cNvSpPr/>
            <p:nvPr/>
          </p:nvSpPr>
          <p:spPr>
            <a:xfrm>
              <a:off x="1825200" y="3634920"/>
              <a:ext cx="183240" cy="73080"/>
            </a:xfrm>
            <a:custGeom>
              <a:rect b="b" l="l" r="r" t="t"/>
              <a:pathLst>
                <a:path extrusionOk="0" h="203" w="509">
                  <a:moveTo>
                    <a:pt x="31" y="203"/>
                  </a:moveTo>
                  <a:lnTo>
                    <a:pt x="409" y="203"/>
                  </a:lnTo>
                  <a:cubicBezTo>
                    <a:pt x="465" y="203"/>
                    <a:pt x="509" y="157"/>
                    <a:pt x="509" y="102"/>
                  </a:cubicBezTo>
                  <a:cubicBezTo>
                    <a:pt x="509" y="45"/>
                    <a:pt x="465" y="0"/>
                    <a:pt x="409" y="0"/>
                  </a:cubicBezTo>
                  <a:lnTo>
                    <a:pt x="341" y="0"/>
                  </a:lnTo>
                  <a:cubicBezTo>
                    <a:pt x="324" y="0"/>
                    <a:pt x="310" y="14"/>
                    <a:pt x="310" y="32"/>
                  </a:cubicBezTo>
                  <a:cubicBezTo>
                    <a:pt x="310" y="50"/>
                    <a:pt x="324" y="65"/>
                    <a:pt x="341" y="65"/>
                  </a:cubicBezTo>
                  <a:lnTo>
                    <a:pt x="409" y="65"/>
                  </a:lnTo>
                  <a:cubicBezTo>
                    <a:pt x="430" y="65"/>
                    <a:pt x="446" y="81"/>
                    <a:pt x="446" y="102"/>
                  </a:cubicBezTo>
                  <a:cubicBezTo>
                    <a:pt x="446" y="121"/>
                    <a:pt x="430" y="138"/>
                    <a:pt x="409" y="138"/>
                  </a:cubicBezTo>
                  <a:lnTo>
                    <a:pt x="31" y="138"/>
                  </a:lnTo>
                  <a:cubicBezTo>
                    <a:pt x="13" y="138"/>
                    <a:pt x="0" y="152"/>
                    <a:pt x="0" y="170"/>
                  </a:cubicBezTo>
                  <a:cubicBezTo>
                    <a:pt x="0" y="188"/>
                    <a:pt x="13" y="203"/>
                    <a:pt x="31" y="203"/>
                  </a:cubicBezTo>
                  <a:close/>
                </a:path>
              </a:pathLst>
            </a:custGeom>
            <a:solidFill>
              <a:srgbClr val="94DFF8"/>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7" name="Google Shape;3777;p65"/>
            <p:cNvSpPr/>
            <p:nvPr/>
          </p:nvSpPr>
          <p:spPr>
            <a:xfrm>
              <a:off x="1666080" y="3598200"/>
              <a:ext cx="122400" cy="122040"/>
            </a:xfrm>
            <a:custGeom>
              <a:rect b="b" l="l" r="r" t="t"/>
              <a:pathLst>
                <a:path extrusionOk="0" h="339" w="340">
                  <a:moveTo>
                    <a:pt x="340" y="15"/>
                  </a:moveTo>
                  <a:lnTo>
                    <a:pt x="214" y="188"/>
                  </a:lnTo>
                  <a:lnTo>
                    <a:pt x="20" y="339"/>
                  </a:lnTo>
                  <a:cubicBezTo>
                    <a:pt x="16" y="335"/>
                    <a:pt x="13" y="330"/>
                    <a:pt x="12" y="325"/>
                  </a:cubicBezTo>
                  <a:cubicBezTo>
                    <a:pt x="12" y="325"/>
                    <a:pt x="10" y="318"/>
                    <a:pt x="7" y="307"/>
                  </a:cubicBezTo>
                  <a:cubicBezTo>
                    <a:pt x="-1" y="263"/>
                    <a:pt x="-15" y="148"/>
                    <a:pt x="54" y="70"/>
                  </a:cubicBezTo>
                  <a:cubicBezTo>
                    <a:pt x="107" y="8"/>
                    <a:pt x="199" y="-13"/>
                    <a:pt x="323" y="6"/>
                  </a:cubicBezTo>
                  <a:cubicBezTo>
                    <a:pt x="329" y="8"/>
                    <a:pt x="336" y="11"/>
                    <a:pt x="340" y="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8" name="Google Shape;3778;p65"/>
            <p:cNvSpPr/>
            <p:nvPr/>
          </p:nvSpPr>
          <p:spPr>
            <a:xfrm>
              <a:off x="1666440" y="3598200"/>
              <a:ext cx="134280" cy="122040"/>
            </a:xfrm>
            <a:custGeom>
              <a:rect b="b" l="l" r="r" t="t"/>
              <a:pathLst>
                <a:path extrusionOk="0" h="339" w="373">
                  <a:moveTo>
                    <a:pt x="295" y="286"/>
                  </a:moveTo>
                  <a:cubicBezTo>
                    <a:pt x="243" y="328"/>
                    <a:pt x="173" y="339"/>
                    <a:pt x="118" y="339"/>
                  </a:cubicBezTo>
                  <a:cubicBezTo>
                    <a:pt x="83" y="339"/>
                    <a:pt x="54" y="336"/>
                    <a:pt x="34" y="331"/>
                  </a:cubicBezTo>
                  <a:cubicBezTo>
                    <a:pt x="23" y="330"/>
                    <a:pt x="16" y="328"/>
                    <a:pt x="15" y="327"/>
                  </a:cubicBezTo>
                  <a:cubicBezTo>
                    <a:pt x="9" y="326"/>
                    <a:pt x="4" y="323"/>
                    <a:pt x="0" y="319"/>
                  </a:cubicBezTo>
                  <a:lnTo>
                    <a:pt x="356" y="0"/>
                  </a:lnTo>
                  <a:cubicBezTo>
                    <a:pt x="360" y="4"/>
                    <a:pt x="365" y="10"/>
                    <a:pt x="366" y="17"/>
                  </a:cubicBezTo>
                  <a:cubicBezTo>
                    <a:pt x="386" y="142"/>
                    <a:pt x="363" y="232"/>
                    <a:pt x="295" y="28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79" name="Google Shape;3779;p65"/>
            <p:cNvSpPr/>
            <p:nvPr/>
          </p:nvSpPr>
          <p:spPr>
            <a:xfrm>
              <a:off x="1666440" y="3647160"/>
              <a:ext cx="73080" cy="73080"/>
            </a:xfrm>
            <a:custGeom>
              <a:rect b="b" l="l" r="r" t="t"/>
              <a:pathLst>
                <a:path extrusionOk="0" h="203" w="203">
                  <a:moveTo>
                    <a:pt x="193" y="47"/>
                  </a:moveTo>
                  <a:lnTo>
                    <a:pt x="33" y="203"/>
                  </a:lnTo>
                  <a:cubicBezTo>
                    <a:pt x="23" y="202"/>
                    <a:pt x="16" y="200"/>
                    <a:pt x="15" y="199"/>
                  </a:cubicBezTo>
                  <a:cubicBezTo>
                    <a:pt x="9" y="198"/>
                    <a:pt x="4" y="195"/>
                    <a:pt x="0" y="191"/>
                  </a:cubicBezTo>
                  <a:lnTo>
                    <a:pt x="193" y="0"/>
                  </a:lnTo>
                  <a:cubicBezTo>
                    <a:pt x="207" y="13"/>
                    <a:pt x="207" y="34"/>
                    <a:pt x="193"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0" name="Google Shape;3780;p65"/>
            <p:cNvSpPr/>
            <p:nvPr/>
          </p:nvSpPr>
          <p:spPr>
            <a:xfrm>
              <a:off x="1666440" y="3646800"/>
              <a:ext cx="73080" cy="73440"/>
            </a:xfrm>
            <a:custGeom>
              <a:rect b="b" l="l" r="r" t="t"/>
              <a:pathLst>
                <a:path extrusionOk="0" h="204" w="203">
                  <a:moveTo>
                    <a:pt x="203" y="10"/>
                  </a:moveTo>
                  <a:lnTo>
                    <a:pt x="13" y="204"/>
                  </a:lnTo>
                  <a:cubicBezTo>
                    <a:pt x="9" y="200"/>
                    <a:pt x="5" y="195"/>
                    <a:pt x="5" y="189"/>
                  </a:cubicBezTo>
                  <a:cubicBezTo>
                    <a:pt x="5" y="189"/>
                    <a:pt x="3" y="181"/>
                    <a:pt x="0" y="170"/>
                  </a:cubicBezTo>
                  <a:lnTo>
                    <a:pt x="157" y="10"/>
                  </a:lnTo>
                  <a:cubicBezTo>
                    <a:pt x="169" y="-4"/>
                    <a:pt x="190" y="-4"/>
                    <a:pt x="203" y="10"/>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1" name="Google Shape;3781;p65"/>
            <p:cNvSpPr/>
            <p:nvPr/>
          </p:nvSpPr>
          <p:spPr>
            <a:xfrm>
              <a:off x="1874160" y="3744720"/>
              <a:ext cx="134280" cy="122400"/>
            </a:xfrm>
            <a:custGeom>
              <a:rect b="b" l="l" r="r" t="t"/>
              <a:pathLst>
                <a:path extrusionOk="0" h="340" w="373">
                  <a:moveTo>
                    <a:pt x="373" y="16"/>
                  </a:moveTo>
                  <a:lnTo>
                    <a:pt x="233" y="189"/>
                  </a:lnTo>
                  <a:lnTo>
                    <a:pt x="21" y="340"/>
                  </a:lnTo>
                  <a:cubicBezTo>
                    <a:pt x="17" y="336"/>
                    <a:pt x="14" y="331"/>
                    <a:pt x="12" y="326"/>
                  </a:cubicBezTo>
                  <a:cubicBezTo>
                    <a:pt x="12" y="325"/>
                    <a:pt x="10" y="318"/>
                    <a:pt x="7" y="308"/>
                  </a:cubicBezTo>
                  <a:cubicBezTo>
                    <a:pt x="-2" y="263"/>
                    <a:pt x="-16" y="148"/>
                    <a:pt x="58" y="71"/>
                  </a:cubicBezTo>
                  <a:cubicBezTo>
                    <a:pt x="117" y="9"/>
                    <a:pt x="217" y="-12"/>
                    <a:pt x="353" y="6"/>
                  </a:cubicBezTo>
                  <a:cubicBezTo>
                    <a:pt x="361" y="8"/>
                    <a:pt x="368" y="11"/>
                    <a:pt x="373" y="1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2" name="Google Shape;3782;p65"/>
            <p:cNvSpPr/>
            <p:nvPr/>
          </p:nvSpPr>
          <p:spPr>
            <a:xfrm>
              <a:off x="1874160" y="3744720"/>
              <a:ext cx="134640" cy="134280"/>
            </a:xfrm>
            <a:custGeom>
              <a:rect b="b" l="l" r="r" t="t"/>
              <a:pathLst>
                <a:path extrusionOk="0" h="373" w="374">
                  <a:moveTo>
                    <a:pt x="295" y="315"/>
                  </a:moveTo>
                  <a:cubicBezTo>
                    <a:pt x="243" y="361"/>
                    <a:pt x="173" y="373"/>
                    <a:pt x="118" y="373"/>
                  </a:cubicBezTo>
                  <a:cubicBezTo>
                    <a:pt x="84" y="373"/>
                    <a:pt x="54" y="369"/>
                    <a:pt x="35" y="365"/>
                  </a:cubicBezTo>
                  <a:cubicBezTo>
                    <a:pt x="24" y="363"/>
                    <a:pt x="16" y="361"/>
                    <a:pt x="16" y="361"/>
                  </a:cubicBezTo>
                  <a:cubicBezTo>
                    <a:pt x="11" y="359"/>
                    <a:pt x="5" y="355"/>
                    <a:pt x="0" y="351"/>
                  </a:cubicBezTo>
                  <a:lnTo>
                    <a:pt x="357" y="0"/>
                  </a:lnTo>
                  <a:cubicBezTo>
                    <a:pt x="362" y="6"/>
                    <a:pt x="364" y="12"/>
                    <a:pt x="366" y="20"/>
                  </a:cubicBezTo>
                  <a:cubicBezTo>
                    <a:pt x="388" y="156"/>
                    <a:pt x="364" y="255"/>
                    <a:pt x="295" y="3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3" name="Google Shape;3783;p65"/>
            <p:cNvSpPr/>
            <p:nvPr/>
          </p:nvSpPr>
          <p:spPr>
            <a:xfrm>
              <a:off x="1874160" y="3805920"/>
              <a:ext cx="85680" cy="73080"/>
            </a:xfrm>
            <a:custGeom>
              <a:rect b="b" l="l" r="r" t="t"/>
              <a:pathLst>
                <a:path extrusionOk="0" h="203" w="238">
                  <a:moveTo>
                    <a:pt x="225" y="47"/>
                  </a:moveTo>
                  <a:lnTo>
                    <a:pt x="40" y="203"/>
                  </a:lnTo>
                  <a:cubicBezTo>
                    <a:pt x="27" y="201"/>
                    <a:pt x="19" y="199"/>
                    <a:pt x="19" y="199"/>
                  </a:cubicBezTo>
                  <a:cubicBezTo>
                    <a:pt x="12" y="199"/>
                    <a:pt x="5" y="195"/>
                    <a:pt x="0" y="191"/>
                  </a:cubicBezTo>
                  <a:lnTo>
                    <a:pt x="225" y="0"/>
                  </a:lnTo>
                  <a:cubicBezTo>
                    <a:pt x="242" y="12"/>
                    <a:pt x="242" y="34"/>
                    <a:pt x="225"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4" name="Google Shape;3784;p65"/>
            <p:cNvSpPr/>
            <p:nvPr/>
          </p:nvSpPr>
          <p:spPr>
            <a:xfrm>
              <a:off x="1874160" y="3793680"/>
              <a:ext cx="73440" cy="73440"/>
            </a:xfrm>
            <a:custGeom>
              <a:rect b="b" l="l" r="r" t="t"/>
              <a:pathLst>
                <a:path extrusionOk="0" h="204" w="204">
                  <a:moveTo>
                    <a:pt x="204" y="11"/>
                  </a:moveTo>
                  <a:lnTo>
                    <a:pt x="13" y="204"/>
                  </a:lnTo>
                  <a:cubicBezTo>
                    <a:pt x="9" y="200"/>
                    <a:pt x="6" y="195"/>
                    <a:pt x="5" y="189"/>
                  </a:cubicBezTo>
                  <a:cubicBezTo>
                    <a:pt x="5" y="188"/>
                    <a:pt x="3" y="181"/>
                    <a:pt x="0" y="169"/>
                  </a:cubicBezTo>
                  <a:lnTo>
                    <a:pt x="157" y="11"/>
                  </a:lnTo>
                  <a:cubicBezTo>
                    <a:pt x="169" y="-3"/>
                    <a:pt x="190" y="-3"/>
                    <a:pt x="204" y="11"/>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5" name="Google Shape;3785;p65"/>
            <p:cNvSpPr/>
            <p:nvPr/>
          </p:nvSpPr>
          <p:spPr>
            <a:xfrm>
              <a:off x="1654200" y="3867120"/>
              <a:ext cx="109800" cy="110160"/>
            </a:xfrm>
            <a:custGeom>
              <a:rect b="b" l="l" r="r" t="t"/>
              <a:pathLst>
                <a:path extrusionOk="0" h="306" w="305">
                  <a:moveTo>
                    <a:pt x="14" y="0"/>
                  </a:moveTo>
                  <a:lnTo>
                    <a:pt x="169" y="114"/>
                  </a:lnTo>
                  <a:lnTo>
                    <a:pt x="305" y="288"/>
                  </a:lnTo>
                  <a:cubicBezTo>
                    <a:pt x="301" y="291"/>
                    <a:pt x="298" y="294"/>
                    <a:pt x="292" y="295"/>
                  </a:cubicBezTo>
                  <a:cubicBezTo>
                    <a:pt x="291" y="295"/>
                    <a:pt x="285" y="297"/>
                    <a:pt x="276" y="300"/>
                  </a:cubicBezTo>
                  <a:cubicBezTo>
                    <a:pt x="236" y="307"/>
                    <a:pt x="132" y="319"/>
                    <a:pt x="63" y="258"/>
                  </a:cubicBezTo>
                  <a:cubicBezTo>
                    <a:pt x="8" y="208"/>
                    <a:pt x="-12" y="127"/>
                    <a:pt x="6" y="16"/>
                  </a:cubicBezTo>
                  <a:cubicBezTo>
                    <a:pt x="8" y="9"/>
                    <a:pt x="10" y="3"/>
                    <a:pt x="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6" name="Google Shape;3786;p65"/>
            <p:cNvSpPr/>
            <p:nvPr/>
          </p:nvSpPr>
          <p:spPr>
            <a:xfrm>
              <a:off x="1654200" y="3854520"/>
              <a:ext cx="122040" cy="110160"/>
            </a:xfrm>
            <a:custGeom>
              <a:rect b="b" l="l" r="r" t="t"/>
              <a:pathLst>
                <a:path extrusionOk="0" h="306" w="339">
                  <a:moveTo>
                    <a:pt x="286" y="64"/>
                  </a:moveTo>
                  <a:cubicBezTo>
                    <a:pt x="329" y="108"/>
                    <a:pt x="339" y="164"/>
                    <a:pt x="339" y="210"/>
                  </a:cubicBezTo>
                  <a:cubicBezTo>
                    <a:pt x="339" y="239"/>
                    <a:pt x="335" y="263"/>
                    <a:pt x="333" y="278"/>
                  </a:cubicBezTo>
                  <a:cubicBezTo>
                    <a:pt x="331" y="287"/>
                    <a:pt x="329" y="293"/>
                    <a:pt x="329" y="293"/>
                  </a:cubicBezTo>
                  <a:cubicBezTo>
                    <a:pt x="328" y="299"/>
                    <a:pt x="324" y="302"/>
                    <a:pt x="321" y="306"/>
                  </a:cubicBezTo>
                  <a:lnTo>
                    <a:pt x="0" y="15"/>
                  </a:lnTo>
                  <a:cubicBezTo>
                    <a:pt x="5" y="10"/>
                    <a:pt x="12" y="8"/>
                    <a:pt x="17" y="6"/>
                  </a:cubicBezTo>
                  <a:cubicBezTo>
                    <a:pt x="142" y="-11"/>
                    <a:pt x="233" y="9"/>
                    <a:pt x="286" y="6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7" name="Google Shape;3787;p65"/>
            <p:cNvSpPr/>
            <p:nvPr/>
          </p:nvSpPr>
          <p:spPr>
            <a:xfrm>
              <a:off x="1703160" y="3903480"/>
              <a:ext cx="73080" cy="61200"/>
            </a:xfrm>
            <a:custGeom>
              <a:rect b="b" l="l" r="r" t="t"/>
              <a:pathLst>
                <a:path extrusionOk="0" h="170" w="203">
                  <a:moveTo>
                    <a:pt x="46" y="9"/>
                  </a:moveTo>
                  <a:lnTo>
                    <a:pt x="203" y="142"/>
                  </a:lnTo>
                  <a:cubicBezTo>
                    <a:pt x="200" y="151"/>
                    <a:pt x="198" y="157"/>
                    <a:pt x="198" y="157"/>
                  </a:cubicBezTo>
                  <a:cubicBezTo>
                    <a:pt x="197" y="163"/>
                    <a:pt x="193" y="166"/>
                    <a:pt x="190" y="170"/>
                  </a:cubicBezTo>
                  <a:lnTo>
                    <a:pt x="0" y="9"/>
                  </a:lnTo>
                  <a:cubicBezTo>
                    <a:pt x="12" y="-3"/>
                    <a:pt x="34" y="-3"/>
                    <a:pt x="46" y="9"/>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88" name="Google Shape;3788;p65"/>
            <p:cNvSpPr/>
            <p:nvPr/>
          </p:nvSpPr>
          <p:spPr>
            <a:xfrm>
              <a:off x="1703160" y="3915720"/>
              <a:ext cx="60840" cy="61200"/>
            </a:xfrm>
            <a:custGeom>
              <a:rect b="b" l="l" r="r" t="t"/>
              <a:pathLst>
                <a:path extrusionOk="0" h="170" w="169">
                  <a:moveTo>
                    <a:pt x="8" y="0"/>
                  </a:moveTo>
                  <a:lnTo>
                    <a:pt x="169" y="158"/>
                  </a:lnTo>
                  <a:cubicBezTo>
                    <a:pt x="165" y="162"/>
                    <a:pt x="162" y="165"/>
                    <a:pt x="156" y="165"/>
                  </a:cubicBezTo>
                  <a:cubicBezTo>
                    <a:pt x="155" y="165"/>
                    <a:pt x="149" y="167"/>
                    <a:pt x="140" y="170"/>
                  </a:cubicBezTo>
                  <a:lnTo>
                    <a:pt x="8" y="39"/>
                  </a:lnTo>
                  <a:cubicBezTo>
                    <a:pt x="-3" y="28"/>
                    <a:pt x="-3" y="11"/>
                    <a:pt x="8" y="0"/>
                  </a:cubicBezTo>
                  <a:close/>
                </a:path>
              </a:pathLst>
            </a:custGeom>
            <a:solidFill>
              <a:srgbClr val="A4B7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89" name="Google Shape;3789;p65"/>
          <p:cNvGrpSpPr/>
          <p:nvPr/>
        </p:nvGrpSpPr>
        <p:grpSpPr>
          <a:xfrm>
            <a:off x="3379237" y="1261916"/>
            <a:ext cx="407917" cy="395898"/>
            <a:chOff x="4464720" y="3390120"/>
            <a:chExt cx="403200" cy="391320"/>
          </a:xfrm>
        </p:grpSpPr>
        <p:sp>
          <p:nvSpPr>
            <p:cNvPr id="3790" name="Google Shape;3790;p65"/>
            <p:cNvSpPr/>
            <p:nvPr/>
          </p:nvSpPr>
          <p:spPr>
            <a:xfrm>
              <a:off x="4464720" y="3390480"/>
              <a:ext cx="231840" cy="390960"/>
            </a:xfrm>
            <a:custGeom>
              <a:rect b="b" l="l" r="r" t="t"/>
              <a:pathLst>
                <a:path extrusionOk="0" h="1086" w="644">
                  <a:moveTo>
                    <a:pt x="561" y="43"/>
                  </a:moveTo>
                  <a:lnTo>
                    <a:pt x="644" y="544"/>
                  </a:lnTo>
                  <a:lnTo>
                    <a:pt x="561" y="1043"/>
                  </a:lnTo>
                  <a:cubicBezTo>
                    <a:pt x="517" y="1043"/>
                    <a:pt x="475" y="1056"/>
                    <a:pt x="438" y="1080"/>
                  </a:cubicBezTo>
                  <a:cubicBezTo>
                    <a:pt x="422" y="1092"/>
                    <a:pt x="399" y="1085"/>
                    <a:pt x="390" y="1067"/>
                  </a:cubicBezTo>
                  <a:cubicBezTo>
                    <a:pt x="353" y="988"/>
                    <a:pt x="267" y="941"/>
                    <a:pt x="177" y="948"/>
                  </a:cubicBezTo>
                  <a:cubicBezTo>
                    <a:pt x="157" y="950"/>
                    <a:pt x="140" y="935"/>
                    <a:pt x="142" y="914"/>
                  </a:cubicBezTo>
                  <a:cubicBezTo>
                    <a:pt x="150" y="827"/>
                    <a:pt x="100" y="746"/>
                    <a:pt x="19" y="709"/>
                  </a:cubicBezTo>
                  <a:cubicBezTo>
                    <a:pt x="0" y="700"/>
                    <a:pt x="-6" y="678"/>
                    <a:pt x="6" y="662"/>
                  </a:cubicBezTo>
                  <a:cubicBezTo>
                    <a:pt x="56" y="592"/>
                    <a:pt x="58" y="496"/>
                    <a:pt x="6" y="424"/>
                  </a:cubicBezTo>
                  <a:cubicBezTo>
                    <a:pt x="-6" y="408"/>
                    <a:pt x="0" y="385"/>
                    <a:pt x="19" y="378"/>
                  </a:cubicBezTo>
                  <a:cubicBezTo>
                    <a:pt x="100" y="341"/>
                    <a:pt x="150" y="258"/>
                    <a:pt x="142" y="172"/>
                  </a:cubicBezTo>
                  <a:cubicBezTo>
                    <a:pt x="140" y="153"/>
                    <a:pt x="157" y="135"/>
                    <a:pt x="177" y="137"/>
                  </a:cubicBezTo>
                  <a:cubicBezTo>
                    <a:pt x="267" y="145"/>
                    <a:pt x="353" y="97"/>
                    <a:pt x="390" y="18"/>
                  </a:cubicBezTo>
                  <a:cubicBezTo>
                    <a:pt x="399" y="1"/>
                    <a:pt x="422" y="-6"/>
                    <a:pt x="438" y="6"/>
                  </a:cubicBezTo>
                  <a:cubicBezTo>
                    <a:pt x="475" y="30"/>
                    <a:pt x="517" y="43"/>
                    <a:pt x="561" y="4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1" name="Google Shape;3791;p65"/>
            <p:cNvSpPr/>
            <p:nvPr/>
          </p:nvSpPr>
          <p:spPr>
            <a:xfrm>
              <a:off x="4672080" y="3390120"/>
              <a:ext cx="195840" cy="391320"/>
            </a:xfrm>
            <a:custGeom>
              <a:rect b="b" l="l" r="r" t="t"/>
              <a:pathLst>
                <a:path extrusionOk="0" h="1087" w="544">
                  <a:moveTo>
                    <a:pt x="538" y="663"/>
                  </a:moveTo>
                  <a:cubicBezTo>
                    <a:pt x="549" y="679"/>
                    <a:pt x="543" y="701"/>
                    <a:pt x="526" y="710"/>
                  </a:cubicBezTo>
                  <a:cubicBezTo>
                    <a:pt x="446" y="747"/>
                    <a:pt x="399" y="828"/>
                    <a:pt x="407" y="915"/>
                  </a:cubicBezTo>
                  <a:cubicBezTo>
                    <a:pt x="408" y="936"/>
                    <a:pt x="391" y="951"/>
                    <a:pt x="372" y="949"/>
                  </a:cubicBezTo>
                  <a:cubicBezTo>
                    <a:pt x="284" y="942"/>
                    <a:pt x="204" y="989"/>
                    <a:pt x="166" y="1068"/>
                  </a:cubicBezTo>
                  <a:cubicBezTo>
                    <a:pt x="158" y="1086"/>
                    <a:pt x="135" y="1093"/>
                    <a:pt x="120" y="1081"/>
                  </a:cubicBezTo>
                  <a:cubicBezTo>
                    <a:pt x="84" y="1057"/>
                    <a:pt x="43" y="1044"/>
                    <a:pt x="0" y="1044"/>
                  </a:cubicBezTo>
                  <a:lnTo>
                    <a:pt x="0" y="43"/>
                  </a:lnTo>
                  <a:cubicBezTo>
                    <a:pt x="43" y="43"/>
                    <a:pt x="84" y="30"/>
                    <a:pt x="120" y="7"/>
                  </a:cubicBezTo>
                  <a:cubicBezTo>
                    <a:pt x="135" y="-5"/>
                    <a:pt x="158" y="1"/>
                    <a:pt x="166" y="18"/>
                  </a:cubicBezTo>
                  <a:cubicBezTo>
                    <a:pt x="204" y="97"/>
                    <a:pt x="284" y="145"/>
                    <a:pt x="372" y="138"/>
                  </a:cubicBezTo>
                  <a:cubicBezTo>
                    <a:pt x="391" y="136"/>
                    <a:pt x="408" y="153"/>
                    <a:pt x="407" y="172"/>
                  </a:cubicBezTo>
                  <a:cubicBezTo>
                    <a:pt x="399" y="258"/>
                    <a:pt x="446" y="342"/>
                    <a:pt x="526" y="378"/>
                  </a:cubicBezTo>
                  <a:cubicBezTo>
                    <a:pt x="533" y="382"/>
                    <a:pt x="540" y="390"/>
                    <a:pt x="543" y="398"/>
                  </a:cubicBezTo>
                  <a:cubicBezTo>
                    <a:pt x="543" y="401"/>
                    <a:pt x="543" y="404"/>
                    <a:pt x="543" y="407"/>
                  </a:cubicBezTo>
                  <a:cubicBezTo>
                    <a:pt x="543" y="413"/>
                    <a:pt x="541" y="420"/>
                    <a:pt x="538" y="425"/>
                  </a:cubicBezTo>
                  <a:cubicBezTo>
                    <a:pt x="488" y="495"/>
                    <a:pt x="488" y="590"/>
                    <a:pt x="538" y="66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2" name="Google Shape;3792;p65"/>
            <p:cNvSpPr/>
            <p:nvPr/>
          </p:nvSpPr>
          <p:spPr>
            <a:xfrm>
              <a:off x="4550040" y="3463920"/>
              <a:ext cx="134280" cy="231840"/>
            </a:xfrm>
            <a:custGeom>
              <a:rect b="b" l="l" r="r" t="t"/>
              <a:pathLst>
                <a:path extrusionOk="0" h="644" w="373">
                  <a:moveTo>
                    <a:pt x="325" y="0"/>
                  </a:moveTo>
                  <a:lnTo>
                    <a:pt x="373" y="322"/>
                  </a:lnTo>
                  <a:lnTo>
                    <a:pt x="325" y="644"/>
                  </a:lnTo>
                  <a:cubicBezTo>
                    <a:pt x="146" y="644"/>
                    <a:pt x="0" y="500"/>
                    <a:pt x="0" y="322"/>
                  </a:cubicBezTo>
                  <a:cubicBezTo>
                    <a:pt x="0" y="144"/>
                    <a:pt x="146" y="0"/>
                    <a:pt x="325" y="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3" name="Google Shape;3793;p65"/>
            <p:cNvSpPr/>
            <p:nvPr/>
          </p:nvSpPr>
          <p:spPr>
            <a:xfrm>
              <a:off x="4672080" y="3463920"/>
              <a:ext cx="122400" cy="231840"/>
            </a:xfrm>
            <a:custGeom>
              <a:rect b="b" l="l" r="r" t="t"/>
              <a:pathLst>
                <a:path extrusionOk="0" h="644" w="340">
                  <a:moveTo>
                    <a:pt x="340" y="322"/>
                  </a:moveTo>
                  <a:cubicBezTo>
                    <a:pt x="340" y="500"/>
                    <a:pt x="188" y="644"/>
                    <a:pt x="0" y="644"/>
                  </a:cubicBezTo>
                  <a:lnTo>
                    <a:pt x="0" y="0"/>
                  </a:lnTo>
                  <a:cubicBezTo>
                    <a:pt x="188" y="0"/>
                    <a:pt x="340" y="144"/>
                    <a:pt x="340" y="32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94" name="Google Shape;3794;p65"/>
          <p:cNvGrpSpPr/>
          <p:nvPr/>
        </p:nvGrpSpPr>
        <p:grpSpPr>
          <a:xfrm>
            <a:off x="7307219" y="1262098"/>
            <a:ext cx="407553" cy="395534"/>
            <a:chOff x="6321960" y="3390480"/>
            <a:chExt cx="402840" cy="390960"/>
          </a:xfrm>
        </p:grpSpPr>
        <p:sp>
          <p:nvSpPr>
            <p:cNvPr id="3795" name="Google Shape;3795;p65"/>
            <p:cNvSpPr/>
            <p:nvPr/>
          </p:nvSpPr>
          <p:spPr>
            <a:xfrm>
              <a:off x="6419520" y="3390480"/>
              <a:ext cx="122040" cy="256680"/>
            </a:xfrm>
            <a:custGeom>
              <a:rect b="b" l="l" r="r" t="t"/>
              <a:pathLst>
                <a:path extrusionOk="0" h="713" w="339">
                  <a:moveTo>
                    <a:pt x="284" y="0"/>
                  </a:moveTo>
                  <a:lnTo>
                    <a:pt x="339" y="399"/>
                  </a:lnTo>
                  <a:lnTo>
                    <a:pt x="284" y="713"/>
                  </a:lnTo>
                  <a:lnTo>
                    <a:pt x="277" y="713"/>
                  </a:lnTo>
                  <a:cubicBezTo>
                    <a:pt x="175" y="711"/>
                    <a:pt x="86" y="663"/>
                    <a:pt x="37" y="585"/>
                  </a:cubicBezTo>
                  <a:cubicBezTo>
                    <a:pt x="-14" y="505"/>
                    <a:pt x="-12" y="412"/>
                    <a:pt x="40" y="333"/>
                  </a:cubicBezTo>
                  <a:lnTo>
                    <a:pt x="252" y="15"/>
                  </a:lnTo>
                  <a:cubicBezTo>
                    <a:pt x="259" y="6"/>
                    <a:pt x="271" y="0"/>
                    <a:pt x="284"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6" name="Google Shape;3796;p65"/>
            <p:cNvSpPr/>
            <p:nvPr/>
          </p:nvSpPr>
          <p:spPr>
            <a:xfrm>
              <a:off x="6517440" y="3390480"/>
              <a:ext cx="97200" cy="256680"/>
            </a:xfrm>
            <a:custGeom>
              <a:rect b="b" l="l" r="r" t="t"/>
              <a:pathLst>
                <a:path extrusionOk="0" h="713" w="270">
                  <a:moveTo>
                    <a:pt x="235" y="585"/>
                  </a:moveTo>
                  <a:cubicBezTo>
                    <a:pt x="189" y="663"/>
                    <a:pt x="103" y="711"/>
                    <a:pt x="6" y="713"/>
                  </a:cubicBezTo>
                  <a:lnTo>
                    <a:pt x="0" y="713"/>
                  </a:lnTo>
                  <a:lnTo>
                    <a:pt x="0" y="0"/>
                  </a:lnTo>
                  <a:cubicBezTo>
                    <a:pt x="12" y="0"/>
                    <a:pt x="23" y="6"/>
                    <a:pt x="29" y="15"/>
                  </a:cubicBezTo>
                  <a:lnTo>
                    <a:pt x="233" y="333"/>
                  </a:lnTo>
                  <a:cubicBezTo>
                    <a:pt x="282" y="412"/>
                    <a:pt x="283" y="505"/>
                    <a:pt x="235" y="585"/>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7" name="Google Shape;3797;p65"/>
            <p:cNvSpPr/>
            <p:nvPr/>
          </p:nvSpPr>
          <p:spPr>
            <a:xfrm>
              <a:off x="6321960" y="3659400"/>
              <a:ext cx="219600" cy="122040"/>
            </a:xfrm>
            <a:custGeom>
              <a:rect b="b" l="l" r="r" t="t"/>
              <a:pathLst>
                <a:path extrusionOk="0" h="339" w="610">
                  <a:moveTo>
                    <a:pt x="560" y="76"/>
                  </a:moveTo>
                  <a:lnTo>
                    <a:pt x="610" y="204"/>
                  </a:lnTo>
                  <a:lnTo>
                    <a:pt x="560" y="339"/>
                  </a:lnTo>
                  <a:cubicBezTo>
                    <a:pt x="504" y="339"/>
                    <a:pt x="474" y="314"/>
                    <a:pt x="450" y="293"/>
                  </a:cubicBezTo>
                  <a:cubicBezTo>
                    <a:pt x="431" y="276"/>
                    <a:pt x="415" y="263"/>
                    <a:pt x="385" y="263"/>
                  </a:cubicBezTo>
                  <a:cubicBezTo>
                    <a:pt x="352" y="263"/>
                    <a:pt x="337" y="276"/>
                    <a:pt x="317" y="293"/>
                  </a:cubicBezTo>
                  <a:cubicBezTo>
                    <a:pt x="293" y="314"/>
                    <a:pt x="264" y="339"/>
                    <a:pt x="208" y="339"/>
                  </a:cubicBezTo>
                  <a:cubicBezTo>
                    <a:pt x="152" y="339"/>
                    <a:pt x="123" y="314"/>
                    <a:pt x="99" y="293"/>
                  </a:cubicBezTo>
                  <a:cubicBezTo>
                    <a:pt x="78" y="276"/>
                    <a:pt x="65" y="263"/>
                    <a:pt x="32" y="263"/>
                  </a:cubicBezTo>
                  <a:cubicBezTo>
                    <a:pt x="14" y="263"/>
                    <a:pt x="0" y="249"/>
                    <a:pt x="0" y="231"/>
                  </a:cubicBezTo>
                  <a:lnTo>
                    <a:pt x="0" y="33"/>
                  </a:lnTo>
                  <a:cubicBezTo>
                    <a:pt x="0" y="15"/>
                    <a:pt x="14" y="0"/>
                    <a:pt x="32" y="0"/>
                  </a:cubicBezTo>
                  <a:cubicBezTo>
                    <a:pt x="89" y="0"/>
                    <a:pt x="118" y="26"/>
                    <a:pt x="142" y="45"/>
                  </a:cubicBezTo>
                  <a:cubicBezTo>
                    <a:pt x="162" y="63"/>
                    <a:pt x="176" y="76"/>
                    <a:pt x="208" y="76"/>
                  </a:cubicBezTo>
                  <a:cubicBezTo>
                    <a:pt x="239" y="76"/>
                    <a:pt x="255" y="63"/>
                    <a:pt x="275" y="45"/>
                  </a:cubicBezTo>
                  <a:cubicBezTo>
                    <a:pt x="298" y="26"/>
                    <a:pt x="328" y="0"/>
                    <a:pt x="385" y="0"/>
                  </a:cubicBezTo>
                  <a:cubicBezTo>
                    <a:pt x="439" y="0"/>
                    <a:pt x="469" y="26"/>
                    <a:pt x="493" y="45"/>
                  </a:cubicBezTo>
                  <a:cubicBezTo>
                    <a:pt x="513" y="63"/>
                    <a:pt x="528" y="76"/>
                    <a:pt x="560" y="7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798" name="Google Shape;3798;p65"/>
            <p:cNvSpPr/>
            <p:nvPr/>
          </p:nvSpPr>
          <p:spPr>
            <a:xfrm>
              <a:off x="6517440" y="3659400"/>
              <a:ext cx="207360" cy="122040"/>
            </a:xfrm>
            <a:custGeom>
              <a:rect b="b" l="l" r="r" t="t"/>
              <a:pathLst>
                <a:path extrusionOk="0" h="339" w="576">
                  <a:moveTo>
                    <a:pt x="576" y="32"/>
                  </a:moveTo>
                  <a:lnTo>
                    <a:pt x="576" y="231"/>
                  </a:lnTo>
                  <a:cubicBezTo>
                    <a:pt x="576" y="249"/>
                    <a:pt x="562" y="263"/>
                    <a:pt x="544" y="263"/>
                  </a:cubicBezTo>
                  <a:cubicBezTo>
                    <a:pt x="510" y="263"/>
                    <a:pt x="495" y="276"/>
                    <a:pt x="474" y="293"/>
                  </a:cubicBezTo>
                  <a:cubicBezTo>
                    <a:pt x="450" y="313"/>
                    <a:pt x="420" y="339"/>
                    <a:pt x="361" y="339"/>
                  </a:cubicBezTo>
                  <a:cubicBezTo>
                    <a:pt x="304" y="339"/>
                    <a:pt x="274" y="313"/>
                    <a:pt x="249" y="293"/>
                  </a:cubicBezTo>
                  <a:cubicBezTo>
                    <a:pt x="227" y="276"/>
                    <a:pt x="214" y="263"/>
                    <a:pt x="180" y="263"/>
                  </a:cubicBezTo>
                  <a:cubicBezTo>
                    <a:pt x="147" y="263"/>
                    <a:pt x="132" y="276"/>
                    <a:pt x="112" y="293"/>
                  </a:cubicBezTo>
                  <a:cubicBezTo>
                    <a:pt x="87" y="313"/>
                    <a:pt x="57" y="339"/>
                    <a:pt x="0" y="339"/>
                  </a:cubicBezTo>
                  <a:lnTo>
                    <a:pt x="0" y="75"/>
                  </a:lnTo>
                  <a:cubicBezTo>
                    <a:pt x="31" y="75"/>
                    <a:pt x="47" y="62"/>
                    <a:pt x="68" y="44"/>
                  </a:cubicBezTo>
                  <a:cubicBezTo>
                    <a:pt x="92" y="25"/>
                    <a:pt x="122" y="0"/>
                    <a:pt x="180" y="0"/>
                  </a:cubicBezTo>
                  <a:cubicBezTo>
                    <a:pt x="239" y="0"/>
                    <a:pt x="269" y="25"/>
                    <a:pt x="293" y="44"/>
                  </a:cubicBezTo>
                  <a:cubicBezTo>
                    <a:pt x="314" y="62"/>
                    <a:pt x="329" y="75"/>
                    <a:pt x="361" y="75"/>
                  </a:cubicBezTo>
                  <a:cubicBezTo>
                    <a:pt x="395" y="75"/>
                    <a:pt x="410" y="62"/>
                    <a:pt x="431" y="44"/>
                  </a:cubicBezTo>
                  <a:cubicBezTo>
                    <a:pt x="456" y="25"/>
                    <a:pt x="485" y="0"/>
                    <a:pt x="544" y="0"/>
                  </a:cubicBezTo>
                  <a:cubicBezTo>
                    <a:pt x="562" y="0"/>
                    <a:pt x="576" y="14"/>
                    <a:pt x="576" y="32"/>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799" name="Google Shape;3799;p65"/>
          <p:cNvGrpSpPr/>
          <p:nvPr/>
        </p:nvGrpSpPr>
        <p:grpSpPr>
          <a:xfrm>
            <a:off x="7307037" y="3017786"/>
            <a:ext cx="407917" cy="395534"/>
            <a:chOff x="7433640" y="3390480"/>
            <a:chExt cx="403200" cy="390960"/>
          </a:xfrm>
        </p:grpSpPr>
        <p:sp>
          <p:nvSpPr>
            <p:cNvPr id="3800" name="Google Shape;3800;p65"/>
            <p:cNvSpPr/>
            <p:nvPr/>
          </p:nvSpPr>
          <p:spPr>
            <a:xfrm>
              <a:off x="7690320"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1" name="Google Shape;3801;p65"/>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2" name="Google Shape;3802;p65"/>
            <p:cNvSpPr/>
            <p:nvPr/>
          </p:nvSpPr>
          <p:spPr>
            <a:xfrm>
              <a:off x="7433640" y="3390480"/>
              <a:ext cx="219960" cy="390960"/>
            </a:xfrm>
            <a:custGeom>
              <a:rect b="b" l="l" r="r" t="t"/>
              <a:pathLst>
                <a:path extrusionOk="0" h="1086" w="611">
                  <a:moveTo>
                    <a:pt x="544" y="0"/>
                  </a:moveTo>
                  <a:lnTo>
                    <a:pt x="611" y="560"/>
                  </a:lnTo>
                  <a:lnTo>
                    <a:pt x="544" y="1086"/>
                  </a:lnTo>
                  <a:lnTo>
                    <a:pt x="539" y="1086"/>
                  </a:lnTo>
                  <a:cubicBezTo>
                    <a:pt x="241" y="1084"/>
                    <a:pt x="0" y="842"/>
                    <a:pt x="0" y="543"/>
                  </a:cubicBezTo>
                  <a:cubicBezTo>
                    <a:pt x="0" y="473"/>
                    <a:pt x="13" y="407"/>
                    <a:pt x="36" y="346"/>
                  </a:cubicBezTo>
                  <a:cubicBezTo>
                    <a:pt x="116" y="143"/>
                    <a:pt x="313" y="0"/>
                    <a:pt x="544"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3" name="Google Shape;3803;p65"/>
            <p:cNvSpPr/>
            <p:nvPr/>
          </p:nvSpPr>
          <p:spPr>
            <a:xfrm>
              <a:off x="7629120" y="3390480"/>
              <a:ext cx="207720" cy="390960"/>
            </a:xfrm>
            <a:custGeom>
              <a:rect b="b" l="l" r="r" t="t"/>
              <a:pathLst>
                <a:path extrusionOk="0" h="1086" w="577">
                  <a:moveTo>
                    <a:pt x="577" y="543"/>
                  </a:moveTo>
                  <a:cubicBezTo>
                    <a:pt x="577" y="843"/>
                    <a:pt x="320" y="1086"/>
                    <a:pt x="0" y="1086"/>
                  </a:cubicBezTo>
                  <a:lnTo>
                    <a:pt x="0" y="0"/>
                  </a:lnTo>
                  <a:cubicBezTo>
                    <a:pt x="320" y="0"/>
                    <a:pt x="577" y="243"/>
                    <a:pt x="577"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4" name="Google Shape;3804;p65"/>
            <p:cNvSpPr/>
            <p:nvPr/>
          </p:nvSpPr>
          <p:spPr>
            <a:xfrm>
              <a:off x="7433640" y="3512520"/>
              <a:ext cx="195480" cy="268920"/>
            </a:xfrm>
            <a:custGeom>
              <a:rect b="b" l="l" r="r" t="t"/>
              <a:pathLst>
                <a:path extrusionOk="0" h="747" w="543">
                  <a:moveTo>
                    <a:pt x="543" y="747"/>
                  </a:moveTo>
                  <a:lnTo>
                    <a:pt x="539" y="747"/>
                  </a:lnTo>
                  <a:cubicBezTo>
                    <a:pt x="241" y="745"/>
                    <a:pt x="0" y="500"/>
                    <a:pt x="0" y="199"/>
                  </a:cubicBezTo>
                  <a:cubicBezTo>
                    <a:pt x="0" y="128"/>
                    <a:pt x="13" y="61"/>
                    <a:pt x="36" y="0"/>
                  </a:cubicBezTo>
                  <a:lnTo>
                    <a:pt x="154" y="49"/>
                  </a:lnTo>
                  <a:cubicBezTo>
                    <a:pt x="202" y="68"/>
                    <a:pt x="229" y="124"/>
                    <a:pt x="229" y="180"/>
                  </a:cubicBezTo>
                  <a:cubicBezTo>
                    <a:pt x="229" y="239"/>
                    <a:pt x="258" y="291"/>
                    <a:pt x="301" y="310"/>
                  </a:cubicBezTo>
                  <a:lnTo>
                    <a:pt x="341" y="328"/>
                  </a:lnTo>
                  <a:cubicBezTo>
                    <a:pt x="367" y="339"/>
                    <a:pt x="389" y="364"/>
                    <a:pt x="401" y="395"/>
                  </a:cubicBezTo>
                  <a:lnTo>
                    <a:pt x="543" y="747"/>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5" name="Google Shape;3805;p65"/>
            <p:cNvSpPr/>
            <p:nvPr/>
          </p:nvSpPr>
          <p:spPr>
            <a:xfrm>
              <a:off x="7690320"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6" name="Google Shape;3806;p65"/>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807" name="Google Shape;3807;p65"/>
          <p:cNvGrpSpPr/>
          <p:nvPr/>
        </p:nvGrpSpPr>
        <p:grpSpPr>
          <a:xfrm>
            <a:off x="5343137" y="3017786"/>
            <a:ext cx="407917" cy="395534"/>
            <a:chOff x="6309360" y="4404600"/>
            <a:chExt cx="403200" cy="390960"/>
          </a:xfrm>
        </p:grpSpPr>
        <p:sp>
          <p:nvSpPr>
            <p:cNvPr id="3808" name="Google Shape;3808;p65"/>
            <p:cNvSpPr/>
            <p:nvPr/>
          </p:nvSpPr>
          <p:spPr>
            <a:xfrm>
              <a:off x="6370560" y="4429080"/>
              <a:ext cx="158760" cy="366480"/>
            </a:xfrm>
            <a:custGeom>
              <a:rect b="b" l="l" r="r" t="t"/>
              <a:pathLst>
                <a:path extrusionOk="0" h="1018" w="441">
                  <a:moveTo>
                    <a:pt x="372" y="0"/>
                  </a:moveTo>
                  <a:lnTo>
                    <a:pt x="441" y="594"/>
                  </a:lnTo>
                  <a:lnTo>
                    <a:pt x="372" y="1018"/>
                  </a:lnTo>
                  <a:lnTo>
                    <a:pt x="33" y="1018"/>
                  </a:lnTo>
                  <a:cubicBezTo>
                    <a:pt x="15" y="1018"/>
                    <a:pt x="0" y="1004"/>
                    <a:pt x="0" y="986"/>
                  </a:cubicBezTo>
                  <a:lnTo>
                    <a:pt x="0" y="328"/>
                  </a:lnTo>
                  <a:cubicBezTo>
                    <a:pt x="0" y="319"/>
                    <a:pt x="4" y="310"/>
                    <a:pt x="11" y="304"/>
                  </a:cubicBezTo>
                  <a:cubicBezTo>
                    <a:pt x="20" y="295"/>
                    <a:pt x="341" y="16"/>
                    <a:pt x="350" y="8"/>
                  </a:cubicBezTo>
                  <a:cubicBezTo>
                    <a:pt x="356" y="2"/>
                    <a:pt x="364" y="0"/>
                    <a:pt x="372" y="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09" name="Google Shape;3809;p65"/>
            <p:cNvSpPr/>
            <p:nvPr/>
          </p:nvSpPr>
          <p:spPr>
            <a:xfrm>
              <a:off x="6505200" y="4429080"/>
              <a:ext cx="134280" cy="366480"/>
            </a:xfrm>
            <a:custGeom>
              <a:rect b="b" l="l" r="r" t="t"/>
              <a:pathLst>
                <a:path extrusionOk="0" h="1018" w="373">
                  <a:moveTo>
                    <a:pt x="373" y="328"/>
                  </a:moveTo>
                  <a:lnTo>
                    <a:pt x="373" y="986"/>
                  </a:lnTo>
                  <a:cubicBezTo>
                    <a:pt x="373" y="1004"/>
                    <a:pt x="358" y="1018"/>
                    <a:pt x="340" y="1018"/>
                  </a:cubicBezTo>
                  <a:lnTo>
                    <a:pt x="0" y="1018"/>
                  </a:lnTo>
                  <a:lnTo>
                    <a:pt x="0" y="0"/>
                  </a:lnTo>
                  <a:cubicBezTo>
                    <a:pt x="7" y="0"/>
                    <a:pt x="15" y="2"/>
                    <a:pt x="20" y="8"/>
                  </a:cubicBezTo>
                  <a:cubicBezTo>
                    <a:pt x="31" y="16"/>
                    <a:pt x="352" y="295"/>
                    <a:pt x="362" y="304"/>
                  </a:cubicBezTo>
                  <a:cubicBezTo>
                    <a:pt x="369" y="310"/>
                    <a:pt x="373" y="319"/>
                    <a:pt x="373" y="328"/>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0" name="Google Shape;3810;p65"/>
            <p:cNvSpPr/>
            <p:nvPr/>
          </p:nvSpPr>
          <p:spPr>
            <a:xfrm>
              <a:off x="6590520" y="4404600"/>
              <a:ext cx="85680" cy="146520"/>
            </a:xfrm>
            <a:custGeom>
              <a:rect b="b" l="l" r="r" t="t"/>
              <a:pathLst>
                <a:path extrusionOk="0" h="407" w="238">
                  <a:moveTo>
                    <a:pt x="201" y="0"/>
                  </a:moveTo>
                  <a:lnTo>
                    <a:pt x="35" y="0"/>
                  </a:lnTo>
                  <a:cubicBezTo>
                    <a:pt x="16" y="0"/>
                    <a:pt x="0" y="14"/>
                    <a:pt x="0" y="32"/>
                  </a:cubicBezTo>
                  <a:lnTo>
                    <a:pt x="0" y="375"/>
                  </a:lnTo>
                  <a:cubicBezTo>
                    <a:pt x="0" y="393"/>
                    <a:pt x="16" y="407"/>
                    <a:pt x="35" y="407"/>
                  </a:cubicBezTo>
                  <a:lnTo>
                    <a:pt x="201" y="407"/>
                  </a:lnTo>
                  <a:cubicBezTo>
                    <a:pt x="221" y="407"/>
                    <a:pt x="238" y="393"/>
                    <a:pt x="238" y="375"/>
                  </a:cubicBezTo>
                  <a:lnTo>
                    <a:pt x="238" y="32"/>
                  </a:lnTo>
                  <a:cubicBezTo>
                    <a:pt x="238" y="14"/>
                    <a:pt x="221" y="0"/>
                    <a:pt x="201"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1" name="Google Shape;3811;p65"/>
            <p:cNvSpPr/>
            <p:nvPr/>
          </p:nvSpPr>
          <p:spPr>
            <a:xfrm>
              <a:off x="6456240" y="4563360"/>
              <a:ext cx="61200" cy="122400"/>
            </a:xfrm>
            <a:custGeom>
              <a:rect b="b" l="l" r="r" t="t"/>
              <a:pathLst>
                <a:path extrusionOk="0" h="340" w="170">
                  <a:moveTo>
                    <a:pt x="148" y="0"/>
                  </a:moveTo>
                  <a:lnTo>
                    <a:pt x="170" y="176"/>
                  </a:lnTo>
                  <a:lnTo>
                    <a:pt x="148" y="340"/>
                  </a:lnTo>
                  <a:lnTo>
                    <a:pt x="148" y="340"/>
                  </a:lnTo>
                  <a:cubicBezTo>
                    <a:pt x="142" y="340"/>
                    <a:pt x="136" y="338"/>
                    <a:pt x="130" y="335"/>
                  </a:cubicBezTo>
                  <a:cubicBezTo>
                    <a:pt x="126" y="333"/>
                    <a:pt x="8" y="275"/>
                    <a:pt x="1" y="180"/>
                  </a:cubicBezTo>
                  <a:cubicBezTo>
                    <a:pt x="-4" y="120"/>
                    <a:pt x="39" y="60"/>
                    <a:pt x="128" y="7"/>
                  </a:cubicBezTo>
                  <a:cubicBezTo>
                    <a:pt x="134" y="2"/>
                    <a:pt x="140" y="0"/>
                    <a:pt x="148"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2" name="Google Shape;3812;p65"/>
            <p:cNvSpPr/>
            <p:nvPr/>
          </p:nvSpPr>
          <p:spPr>
            <a:xfrm>
              <a:off x="6505200" y="4563360"/>
              <a:ext cx="48600" cy="122400"/>
            </a:xfrm>
            <a:custGeom>
              <a:rect b="b" l="l" r="r" t="t"/>
              <a:pathLst>
                <a:path extrusionOk="0" h="340" w="135">
                  <a:moveTo>
                    <a:pt x="135" y="180"/>
                  </a:moveTo>
                  <a:cubicBezTo>
                    <a:pt x="130" y="275"/>
                    <a:pt x="19" y="333"/>
                    <a:pt x="14" y="335"/>
                  </a:cubicBezTo>
                  <a:cubicBezTo>
                    <a:pt x="10" y="338"/>
                    <a:pt x="4" y="339"/>
                    <a:pt x="0" y="340"/>
                  </a:cubicBezTo>
                  <a:lnTo>
                    <a:pt x="0" y="0"/>
                  </a:lnTo>
                  <a:cubicBezTo>
                    <a:pt x="6" y="0"/>
                    <a:pt x="12" y="3"/>
                    <a:pt x="17" y="7"/>
                  </a:cubicBezTo>
                  <a:cubicBezTo>
                    <a:pt x="99" y="60"/>
                    <a:pt x="139" y="120"/>
                    <a:pt x="135" y="18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3" name="Google Shape;3813;p65"/>
            <p:cNvSpPr/>
            <p:nvPr/>
          </p:nvSpPr>
          <p:spPr>
            <a:xfrm>
              <a:off x="6492960" y="4612320"/>
              <a:ext cx="24480" cy="109800"/>
            </a:xfrm>
            <a:custGeom>
              <a:rect b="b" l="l" r="r" t="t"/>
              <a:pathLst>
                <a:path extrusionOk="0" h="305" w="68">
                  <a:moveTo>
                    <a:pt x="47" y="0"/>
                  </a:moveTo>
                  <a:lnTo>
                    <a:pt x="68" y="104"/>
                  </a:lnTo>
                  <a:lnTo>
                    <a:pt x="47" y="305"/>
                  </a:lnTo>
                  <a:cubicBezTo>
                    <a:pt x="17" y="278"/>
                    <a:pt x="0" y="246"/>
                    <a:pt x="0" y="210"/>
                  </a:cubicBezTo>
                  <a:lnTo>
                    <a:pt x="0" y="32"/>
                  </a:lnTo>
                  <a:cubicBezTo>
                    <a:pt x="0" y="14"/>
                    <a:pt x="20" y="0"/>
                    <a:pt x="46" y="0"/>
                  </a:cubicBezTo>
                  <a:lnTo>
                    <a:pt x="47"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4" name="Google Shape;3814;p65"/>
            <p:cNvSpPr/>
            <p:nvPr/>
          </p:nvSpPr>
          <p:spPr>
            <a:xfrm>
              <a:off x="6505200" y="4612320"/>
              <a:ext cx="73080" cy="122040"/>
            </a:xfrm>
            <a:custGeom>
              <a:rect b="b" l="l" r="r" t="t"/>
              <a:pathLst>
                <a:path extrusionOk="0" h="339" w="203">
                  <a:moveTo>
                    <a:pt x="168" y="278"/>
                  </a:moveTo>
                  <a:lnTo>
                    <a:pt x="127" y="278"/>
                  </a:lnTo>
                  <a:cubicBezTo>
                    <a:pt x="76" y="278"/>
                    <a:pt x="34" y="242"/>
                    <a:pt x="34" y="198"/>
                  </a:cubicBezTo>
                  <a:lnTo>
                    <a:pt x="34" y="30"/>
                  </a:lnTo>
                  <a:cubicBezTo>
                    <a:pt x="34" y="14"/>
                    <a:pt x="18" y="0"/>
                    <a:pt x="0" y="0"/>
                  </a:cubicBezTo>
                  <a:lnTo>
                    <a:pt x="0" y="287"/>
                  </a:lnTo>
                  <a:cubicBezTo>
                    <a:pt x="30" y="319"/>
                    <a:pt x="76" y="339"/>
                    <a:pt x="127" y="339"/>
                  </a:cubicBezTo>
                  <a:lnTo>
                    <a:pt x="168" y="339"/>
                  </a:lnTo>
                  <a:cubicBezTo>
                    <a:pt x="188" y="339"/>
                    <a:pt x="203" y="326"/>
                    <a:pt x="203" y="309"/>
                  </a:cubicBezTo>
                  <a:cubicBezTo>
                    <a:pt x="203" y="292"/>
                    <a:pt x="188" y="278"/>
                    <a:pt x="168" y="278"/>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5" name="Google Shape;3815;p65"/>
            <p:cNvSpPr/>
            <p:nvPr/>
          </p:nvSpPr>
          <p:spPr>
            <a:xfrm>
              <a:off x="6309360" y="4404600"/>
              <a:ext cx="208080" cy="207720"/>
            </a:xfrm>
            <a:custGeom>
              <a:rect b="b" l="l" r="r" t="t"/>
              <a:pathLst>
                <a:path extrusionOk="0" h="577" w="578">
                  <a:moveTo>
                    <a:pt x="557" y="0"/>
                  </a:moveTo>
                  <a:lnTo>
                    <a:pt x="578" y="96"/>
                  </a:lnTo>
                  <a:lnTo>
                    <a:pt x="557" y="186"/>
                  </a:lnTo>
                  <a:lnTo>
                    <a:pt x="116" y="571"/>
                  </a:lnTo>
                  <a:cubicBezTo>
                    <a:pt x="106" y="580"/>
                    <a:pt x="92" y="579"/>
                    <a:pt x="82" y="569"/>
                  </a:cubicBezTo>
                  <a:lnTo>
                    <a:pt x="6" y="485"/>
                  </a:lnTo>
                  <a:cubicBezTo>
                    <a:pt x="-3" y="476"/>
                    <a:pt x="-1" y="460"/>
                    <a:pt x="8" y="452"/>
                  </a:cubicBezTo>
                  <a:lnTo>
                    <a:pt x="504" y="21"/>
                  </a:lnTo>
                  <a:cubicBezTo>
                    <a:pt x="519" y="7"/>
                    <a:pt x="538" y="0"/>
                    <a:pt x="557"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16" name="Google Shape;3816;p65"/>
            <p:cNvSpPr/>
            <p:nvPr/>
          </p:nvSpPr>
          <p:spPr>
            <a:xfrm>
              <a:off x="6505200" y="4404600"/>
              <a:ext cx="207360" cy="207720"/>
            </a:xfrm>
            <a:custGeom>
              <a:rect b="b" l="l" r="r" t="t"/>
              <a:pathLst>
                <a:path extrusionOk="0" h="577" w="576">
                  <a:moveTo>
                    <a:pt x="570" y="485"/>
                  </a:moveTo>
                  <a:lnTo>
                    <a:pt x="490" y="569"/>
                  </a:lnTo>
                  <a:cubicBezTo>
                    <a:pt x="482" y="579"/>
                    <a:pt x="466" y="580"/>
                    <a:pt x="456" y="571"/>
                  </a:cubicBezTo>
                  <a:lnTo>
                    <a:pt x="0" y="186"/>
                  </a:lnTo>
                  <a:lnTo>
                    <a:pt x="0" y="0"/>
                  </a:lnTo>
                  <a:cubicBezTo>
                    <a:pt x="19" y="0"/>
                    <a:pt x="40" y="7"/>
                    <a:pt x="56" y="21"/>
                  </a:cubicBezTo>
                  <a:lnTo>
                    <a:pt x="568" y="452"/>
                  </a:lnTo>
                  <a:cubicBezTo>
                    <a:pt x="579" y="460"/>
                    <a:pt x="579" y="476"/>
                    <a:pt x="570" y="485"/>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0" name="Shape 3820"/>
        <p:cNvGrpSpPr/>
        <p:nvPr/>
      </p:nvGrpSpPr>
      <p:grpSpPr>
        <a:xfrm>
          <a:off x="0" y="0"/>
          <a:ext cx="0" cy="0"/>
          <a:chOff x="0" y="0"/>
          <a:chExt cx="0" cy="0"/>
        </a:xfrm>
      </p:grpSpPr>
      <p:sp>
        <p:nvSpPr>
          <p:cNvPr id="3821" name="Google Shape;3821;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goals in a table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3822" name="Google Shape;3822;p66"/>
          <p:cNvGraphicFramePr/>
          <p:nvPr/>
        </p:nvGraphicFramePr>
        <p:xfrm>
          <a:off x="726788" y="1196219"/>
          <a:ext cx="3000000" cy="3000000"/>
        </p:xfrm>
        <a:graphic>
          <a:graphicData uri="http://schemas.openxmlformats.org/drawingml/2006/table">
            <a:tbl>
              <a:tblPr>
                <a:noFill/>
                <a:tableStyleId>{7DE9A9E1-B209-46F5-B8B3-95D7196CA89D}</a:tableStyleId>
              </a:tblPr>
              <a:tblGrid>
                <a:gridCol w="3161550"/>
                <a:gridCol w="1131900"/>
                <a:gridCol w="1131925"/>
                <a:gridCol w="1131950"/>
                <a:gridCol w="1146675"/>
              </a:tblGrid>
              <a:tr h="755500">
                <a:tc>
                  <a:txBody>
                    <a:bodyPr/>
                    <a:lstStyle/>
                    <a:p>
                      <a:pPr indent="0" lvl="0" marL="0" rtl="0" algn="l">
                        <a:spcBef>
                          <a:spcPts val="0"/>
                        </a:spcBef>
                        <a:spcAft>
                          <a:spcPts val="0"/>
                        </a:spcAft>
                        <a:buNone/>
                      </a:pPr>
                      <a:r>
                        <a:rPr lang="en"/>
                        <a:t> </a:t>
                      </a:r>
                      <a:endParaRPr>
                        <a:solidFill>
                          <a:srgbClr val="000000"/>
                        </a:solidFill>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2XXX</a:t>
                      </a:r>
                      <a:endParaRPr sz="2400">
                        <a:solidFill>
                          <a:schemeClr val="lt1"/>
                        </a:solidFill>
                        <a:latin typeface="Playfair Display"/>
                        <a:ea typeface="Playfair Display"/>
                        <a:cs typeface="Playfair Display"/>
                        <a:sym typeface="Playfair Displ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2XXX</a:t>
                      </a:r>
                      <a:endParaRPr sz="2400">
                        <a:solidFill>
                          <a:schemeClr val="lt1"/>
                        </a:solidFill>
                        <a:latin typeface="Playfair Display"/>
                        <a:ea typeface="Playfair Display"/>
                        <a:cs typeface="Playfair Display"/>
                        <a:sym typeface="Playfair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2XXX</a:t>
                      </a:r>
                      <a:endParaRPr sz="2400">
                        <a:solidFill>
                          <a:schemeClr val="lt1"/>
                        </a:solidFill>
                        <a:latin typeface="Playfair Display"/>
                        <a:ea typeface="Playfair Display"/>
                        <a:cs typeface="Playfair Display"/>
                        <a:sym typeface="Playfair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400">
                          <a:solidFill>
                            <a:schemeClr val="lt1"/>
                          </a:solidFill>
                          <a:latin typeface="Playfair Display"/>
                          <a:ea typeface="Playfair Display"/>
                          <a:cs typeface="Playfair Display"/>
                          <a:sym typeface="Playfair Display"/>
                        </a:rPr>
                        <a:t>2XXX</a:t>
                      </a:r>
                      <a:endParaRPr sz="2400">
                        <a:solidFill>
                          <a:schemeClr val="lt1"/>
                        </a:solidFill>
                        <a:latin typeface="Playfair Display"/>
                        <a:ea typeface="Playfair Display"/>
                        <a:cs typeface="Playfair Display"/>
                        <a:sym typeface="Playfair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46425">
                <a:tc>
                  <a:txBody>
                    <a:bodyPr/>
                    <a:lstStyle/>
                    <a:p>
                      <a:pPr indent="0" lvl="0" marL="0" rtl="0" algn="l">
                        <a:spcBef>
                          <a:spcPts val="0"/>
                        </a:spcBef>
                        <a:spcAft>
                          <a:spcPts val="1600"/>
                        </a:spcAft>
                        <a:buNone/>
                      </a:pPr>
                      <a:r>
                        <a:rPr lang="en">
                          <a:solidFill>
                            <a:schemeClr val="dk1"/>
                          </a:solidFill>
                          <a:latin typeface="Barlow"/>
                          <a:ea typeface="Barlow"/>
                          <a:cs typeface="Barlow"/>
                          <a:sym typeface="Barlow"/>
                        </a:rPr>
                        <a:t>Mars is actually a very cold place</a:t>
                      </a:r>
                      <a:endParaRPr>
                        <a:solidFill>
                          <a:schemeClr val="dk1"/>
                        </a:solidFill>
                        <a:latin typeface="Barlow"/>
                        <a:ea typeface="Barlow"/>
                        <a:cs typeface="Barlow"/>
                        <a:sym typeface="Barlow"/>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chemeClr val="dk2"/>
                        </a:solidFill>
                        <a:latin typeface="Assistant"/>
                        <a:ea typeface="Assistant"/>
                        <a:cs typeface="Assistant"/>
                        <a:sym typeface="Assistant"/>
                      </a:endParaRPr>
                    </a:p>
                  </a:txBody>
                  <a:tcPr marT="91425" marB="91425" marR="91425" marL="91425">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chemeClr val="accent2"/>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425">
                <a:tc>
                  <a:txBody>
                    <a:bodyPr/>
                    <a:lstStyle/>
                    <a:p>
                      <a:pPr indent="0" lvl="0" marL="0" rtl="0" algn="l">
                        <a:spcBef>
                          <a:spcPts val="0"/>
                        </a:spcBef>
                        <a:spcAft>
                          <a:spcPts val="0"/>
                        </a:spcAft>
                        <a:buNone/>
                      </a:pPr>
                      <a:r>
                        <a:rPr lang="en">
                          <a:solidFill>
                            <a:schemeClr val="dk1"/>
                          </a:solidFill>
                          <a:latin typeface="Barlow"/>
                          <a:ea typeface="Barlow"/>
                          <a:cs typeface="Barlow"/>
                          <a:sym typeface="Barlow"/>
                        </a:rPr>
                        <a:t>Venus has a toxic atmosphere</a:t>
                      </a:r>
                      <a:endParaRPr>
                        <a:solidFill>
                          <a:schemeClr val="dk1"/>
                        </a:solidFill>
                        <a:latin typeface="Barlow"/>
                        <a:ea typeface="Barlow"/>
                        <a:cs typeface="Barlow"/>
                        <a:sym typeface="Barlow"/>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425">
                <a:tc>
                  <a:txBody>
                    <a:bodyPr/>
                    <a:lstStyle/>
                    <a:p>
                      <a:pPr indent="0" lvl="0" marL="0" rtl="0" algn="l">
                        <a:spcBef>
                          <a:spcPts val="0"/>
                        </a:spcBef>
                        <a:spcAft>
                          <a:spcPts val="0"/>
                        </a:spcAft>
                        <a:buNone/>
                      </a:pPr>
                      <a:r>
                        <a:rPr lang="en">
                          <a:solidFill>
                            <a:schemeClr val="dk1"/>
                          </a:solidFill>
                          <a:latin typeface="Barlow"/>
                          <a:ea typeface="Barlow"/>
                          <a:cs typeface="Barlow"/>
                          <a:sym typeface="Barlow"/>
                        </a:rPr>
                        <a:t>Neptune is far away from us</a:t>
                      </a:r>
                      <a:endParaRPr>
                        <a:solidFill>
                          <a:schemeClr val="dk1"/>
                        </a:solidFill>
                        <a:latin typeface="Barlow"/>
                        <a:ea typeface="Barlow"/>
                        <a:cs typeface="Barlow"/>
                        <a:sym typeface="Barlow"/>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6425">
                <a:tc>
                  <a:txBody>
                    <a:bodyPr/>
                    <a:lstStyle/>
                    <a:p>
                      <a:pPr indent="0" lvl="0" marL="0" rtl="0" algn="l">
                        <a:spcBef>
                          <a:spcPts val="0"/>
                        </a:spcBef>
                        <a:spcAft>
                          <a:spcPts val="0"/>
                        </a:spcAft>
                        <a:buNone/>
                      </a:pPr>
                      <a:r>
                        <a:rPr lang="en">
                          <a:solidFill>
                            <a:schemeClr val="dk1"/>
                          </a:solidFill>
                          <a:latin typeface="Barlow"/>
                          <a:ea typeface="Barlow"/>
                          <a:cs typeface="Barlow"/>
                          <a:sym typeface="Barlow"/>
                        </a:rPr>
                        <a:t>Mercury is a small planet</a:t>
                      </a:r>
                      <a:endParaRPr>
                        <a:solidFill>
                          <a:schemeClr val="dk1"/>
                        </a:solidFill>
                        <a:latin typeface="Barlow"/>
                        <a:ea typeface="Barlow"/>
                        <a:cs typeface="Barlow"/>
                        <a:sym typeface="Barlow"/>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0000">
                <a:tc>
                  <a:txBody>
                    <a:bodyPr/>
                    <a:lstStyle/>
                    <a:p>
                      <a:pPr indent="0" lvl="0" marL="0" rtl="0" algn="l">
                        <a:spcBef>
                          <a:spcPts val="0"/>
                        </a:spcBef>
                        <a:spcAft>
                          <a:spcPts val="0"/>
                        </a:spcAft>
                        <a:buNone/>
                      </a:pPr>
                      <a:r>
                        <a:rPr lang="en">
                          <a:solidFill>
                            <a:schemeClr val="dk1"/>
                          </a:solidFill>
                          <a:latin typeface="Barlow"/>
                          <a:ea typeface="Barlow"/>
                          <a:cs typeface="Barlow"/>
                          <a:sym typeface="Barlow"/>
                        </a:rPr>
                        <a:t>Saturn is the ringed planet</a:t>
                      </a:r>
                      <a:endParaRPr>
                        <a:solidFill>
                          <a:schemeClr val="dk1"/>
                        </a:solidFill>
                        <a:latin typeface="Barlow"/>
                        <a:ea typeface="Barlow"/>
                        <a:cs typeface="Barlow"/>
                        <a:sym typeface="Barlow"/>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lt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2"/>
                          </a:solidFill>
                          <a:latin typeface="Assistant"/>
                          <a:ea typeface="Assistant"/>
                          <a:cs typeface="Assistant"/>
                          <a:sym typeface="Assistant"/>
                        </a:rPr>
                        <a:t>✔</a:t>
                      </a:r>
                      <a:endParaRPr sz="2200">
                        <a:solidFill>
                          <a:srgbClr val="000000"/>
                        </a:solidFill>
                        <a:latin typeface="Assistant"/>
                        <a:ea typeface="Assistant"/>
                        <a:cs typeface="Assistant"/>
                        <a:sym typeface="Assistant"/>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6" name="Shape 3826"/>
        <p:cNvGrpSpPr/>
        <p:nvPr/>
      </p:nvGrpSpPr>
      <p:grpSpPr>
        <a:xfrm>
          <a:off x="0" y="0"/>
          <a:ext cx="0" cy="0"/>
          <a:chOff x="0" y="0"/>
          <a:chExt cx="0" cy="0"/>
        </a:xfrm>
      </p:grpSpPr>
      <p:sp>
        <p:nvSpPr>
          <p:cNvPr id="3827" name="Google Shape;3827;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Sustainability around the world</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grpSp>
        <p:nvGrpSpPr>
          <p:cNvPr id="3828" name="Google Shape;3828;p67"/>
          <p:cNvGrpSpPr/>
          <p:nvPr/>
        </p:nvGrpSpPr>
        <p:grpSpPr>
          <a:xfrm>
            <a:off x="3083108" y="1457126"/>
            <a:ext cx="2977737" cy="2730047"/>
            <a:chOff x="6015419" y="3716859"/>
            <a:chExt cx="557671" cy="511283"/>
          </a:xfrm>
        </p:grpSpPr>
        <p:sp>
          <p:nvSpPr>
            <p:cNvPr id="3829" name="Google Shape;3829;p6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0" name="Google Shape;3830;p67"/>
            <p:cNvGrpSpPr/>
            <p:nvPr/>
          </p:nvGrpSpPr>
          <p:grpSpPr>
            <a:xfrm>
              <a:off x="6036094" y="3716980"/>
              <a:ext cx="529860" cy="510468"/>
              <a:chOff x="6036094" y="3716980"/>
              <a:chExt cx="529860" cy="510468"/>
            </a:xfrm>
          </p:grpSpPr>
          <p:sp>
            <p:nvSpPr>
              <p:cNvPr id="3831" name="Google Shape;3831;p6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41" name="Google Shape;3841;p67"/>
          <p:cNvSpPr txBox="1"/>
          <p:nvPr/>
        </p:nvSpPr>
        <p:spPr>
          <a:xfrm flipH="1">
            <a:off x="1315158" y="1382526"/>
            <a:ext cx="16824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Venus</a:t>
            </a:r>
            <a:endParaRPr sz="2400">
              <a:solidFill>
                <a:schemeClr val="dk1"/>
              </a:solidFill>
              <a:latin typeface="Playfair Display"/>
              <a:ea typeface="Playfair Display"/>
              <a:cs typeface="Playfair Display"/>
              <a:sym typeface="Playfair Display"/>
            </a:endParaRPr>
          </a:p>
        </p:txBody>
      </p:sp>
      <p:sp>
        <p:nvSpPr>
          <p:cNvPr id="3842" name="Google Shape;3842;p67"/>
          <p:cNvSpPr txBox="1"/>
          <p:nvPr/>
        </p:nvSpPr>
        <p:spPr>
          <a:xfrm flipH="1">
            <a:off x="1315158" y="3779827"/>
            <a:ext cx="16824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Mars</a:t>
            </a:r>
            <a:endParaRPr sz="2400">
              <a:solidFill>
                <a:schemeClr val="dk1"/>
              </a:solidFill>
              <a:latin typeface="Playfair Display"/>
              <a:ea typeface="Playfair Display"/>
              <a:cs typeface="Playfair Display"/>
              <a:sym typeface="Playfair Display"/>
            </a:endParaRPr>
          </a:p>
        </p:txBody>
      </p:sp>
      <p:sp>
        <p:nvSpPr>
          <p:cNvPr id="3843" name="Google Shape;3843;p67"/>
          <p:cNvSpPr txBox="1"/>
          <p:nvPr/>
        </p:nvSpPr>
        <p:spPr>
          <a:xfrm flipH="1">
            <a:off x="1315158" y="2583864"/>
            <a:ext cx="16824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Mercury</a:t>
            </a:r>
            <a:endParaRPr sz="2400">
              <a:solidFill>
                <a:schemeClr val="dk1"/>
              </a:solidFill>
              <a:latin typeface="Playfair Display"/>
              <a:ea typeface="Playfair Display"/>
              <a:cs typeface="Playfair Display"/>
              <a:sym typeface="Playfair Display"/>
            </a:endParaRPr>
          </a:p>
        </p:txBody>
      </p:sp>
      <p:sp>
        <p:nvSpPr>
          <p:cNvPr id="3844" name="Google Shape;3844;p67"/>
          <p:cNvSpPr txBox="1"/>
          <p:nvPr/>
        </p:nvSpPr>
        <p:spPr>
          <a:xfrm flipH="1">
            <a:off x="1315428" y="1873495"/>
            <a:ext cx="16824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Venus is very hot</a:t>
            </a:r>
            <a:endParaRPr>
              <a:solidFill>
                <a:schemeClr val="dk1"/>
              </a:solidFill>
              <a:latin typeface="Barlow"/>
              <a:ea typeface="Barlow"/>
              <a:cs typeface="Barlow"/>
              <a:sym typeface="Barlow"/>
            </a:endParaRPr>
          </a:p>
        </p:txBody>
      </p:sp>
      <p:sp>
        <p:nvSpPr>
          <p:cNvPr id="3845" name="Google Shape;3845;p67"/>
          <p:cNvSpPr txBox="1"/>
          <p:nvPr/>
        </p:nvSpPr>
        <p:spPr>
          <a:xfrm flipH="1">
            <a:off x="1315428" y="4260800"/>
            <a:ext cx="16824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Mars is very cold</a:t>
            </a:r>
            <a:endParaRPr>
              <a:solidFill>
                <a:schemeClr val="dk1"/>
              </a:solidFill>
              <a:latin typeface="Barlow"/>
              <a:ea typeface="Barlow"/>
              <a:cs typeface="Barlow"/>
              <a:sym typeface="Barlow"/>
            </a:endParaRPr>
          </a:p>
          <a:p>
            <a:pPr indent="0" lvl="0" marL="0" rtl="0" algn="l">
              <a:spcBef>
                <a:spcPts val="0"/>
              </a:spcBef>
              <a:spcAft>
                <a:spcPts val="0"/>
              </a:spcAft>
              <a:buNone/>
            </a:pPr>
            <a:r>
              <a:t/>
            </a:r>
            <a:endParaRPr>
              <a:solidFill>
                <a:schemeClr val="dk1"/>
              </a:solidFill>
              <a:latin typeface="Barlow"/>
              <a:ea typeface="Barlow"/>
              <a:cs typeface="Barlow"/>
              <a:sym typeface="Barlow"/>
            </a:endParaRPr>
          </a:p>
        </p:txBody>
      </p:sp>
      <p:sp>
        <p:nvSpPr>
          <p:cNvPr id="3846" name="Google Shape;3846;p67"/>
          <p:cNvSpPr txBox="1"/>
          <p:nvPr/>
        </p:nvSpPr>
        <p:spPr>
          <a:xfrm flipH="1">
            <a:off x="1315428" y="3071835"/>
            <a:ext cx="16824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Mercury is small</a:t>
            </a:r>
            <a:endParaRPr>
              <a:solidFill>
                <a:schemeClr val="dk1"/>
              </a:solidFill>
              <a:latin typeface="Barlow"/>
              <a:ea typeface="Barlow"/>
              <a:cs typeface="Barlow"/>
              <a:sym typeface="Barlow"/>
            </a:endParaRPr>
          </a:p>
        </p:txBody>
      </p:sp>
      <p:sp>
        <p:nvSpPr>
          <p:cNvPr id="3847" name="Google Shape;3847;p67"/>
          <p:cNvSpPr txBox="1"/>
          <p:nvPr/>
        </p:nvSpPr>
        <p:spPr>
          <a:xfrm flipH="1">
            <a:off x="6138778" y="1382526"/>
            <a:ext cx="16824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Neptune</a:t>
            </a:r>
            <a:endParaRPr sz="2400">
              <a:solidFill>
                <a:schemeClr val="dk1"/>
              </a:solidFill>
              <a:latin typeface="Playfair Display"/>
              <a:ea typeface="Playfair Display"/>
              <a:cs typeface="Playfair Display"/>
              <a:sym typeface="Playfair Display"/>
            </a:endParaRPr>
          </a:p>
        </p:txBody>
      </p:sp>
      <p:sp>
        <p:nvSpPr>
          <p:cNvPr id="3848" name="Google Shape;3848;p67"/>
          <p:cNvSpPr txBox="1"/>
          <p:nvPr/>
        </p:nvSpPr>
        <p:spPr>
          <a:xfrm flipH="1">
            <a:off x="6138778" y="3779827"/>
            <a:ext cx="16824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Saturn</a:t>
            </a:r>
            <a:endParaRPr sz="2400">
              <a:solidFill>
                <a:schemeClr val="dk1"/>
              </a:solidFill>
              <a:latin typeface="Playfair Display"/>
              <a:ea typeface="Playfair Display"/>
              <a:cs typeface="Playfair Display"/>
              <a:sym typeface="Playfair Display"/>
            </a:endParaRPr>
          </a:p>
        </p:txBody>
      </p:sp>
      <p:sp>
        <p:nvSpPr>
          <p:cNvPr id="3849" name="Google Shape;3849;p67"/>
          <p:cNvSpPr txBox="1"/>
          <p:nvPr/>
        </p:nvSpPr>
        <p:spPr>
          <a:xfrm flipH="1">
            <a:off x="6138778" y="2583864"/>
            <a:ext cx="1682400" cy="55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Playfair Display"/>
                <a:ea typeface="Playfair Display"/>
                <a:cs typeface="Playfair Display"/>
                <a:sym typeface="Playfair Display"/>
              </a:rPr>
              <a:t>Jupiter</a:t>
            </a:r>
            <a:endParaRPr sz="2400">
              <a:solidFill>
                <a:schemeClr val="dk1"/>
              </a:solidFill>
              <a:latin typeface="Playfair Display"/>
              <a:ea typeface="Playfair Display"/>
              <a:cs typeface="Playfair Display"/>
              <a:sym typeface="Playfair Display"/>
            </a:endParaRPr>
          </a:p>
        </p:txBody>
      </p:sp>
      <p:sp>
        <p:nvSpPr>
          <p:cNvPr id="3850" name="Google Shape;3850;p67"/>
          <p:cNvSpPr txBox="1"/>
          <p:nvPr/>
        </p:nvSpPr>
        <p:spPr>
          <a:xfrm flipH="1">
            <a:off x="6145853" y="1873495"/>
            <a:ext cx="1682400" cy="30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Neptune is giant</a:t>
            </a:r>
            <a:endParaRPr>
              <a:solidFill>
                <a:schemeClr val="dk1"/>
              </a:solidFill>
              <a:latin typeface="Barlow"/>
              <a:ea typeface="Barlow"/>
              <a:cs typeface="Barlow"/>
              <a:sym typeface="Barlow"/>
            </a:endParaRPr>
          </a:p>
        </p:txBody>
      </p:sp>
      <p:sp>
        <p:nvSpPr>
          <p:cNvPr id="3851" name="Google Shape;3851;p67"/>
          <p:cNvSpPr txBox="1"/>
          <p:nvPr/>
        </p:nvSpPr>
        <p:spPr>
          <a:xfrm flipH="1">
            <a:off x="6145853" y="4260800"/>
            <a:ext cx="1682400" cy="30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Saturn has rings</a:t>
            </a:r>
            <a:endParaRPr>
              <a:solidFill>
                <a:schemeClr val="dk1"/>
              </a:solidFill>
              <a:latin typeface="Barlow"/>
              <a:ea typeface="Barlow"/>
              <a:cs typeface="Barlow"/>
              <a:sym typeface="Barlow"/>
            </a:endParaRPr>
          </a:p>
        </p:txBody>
      </p:sp>
      <p:sp>
        <p:nvSpPr>
          <p:cNvPr id="3852" name="Google Shape;3852;p67"/>
          <p:cNvSpPr txBox="1"/>
          <p:nvPr/>
        </p:nvSpPr>
        <p:spPr>
          <a:xfrm flipH="1">
            <a:off x="6145853" y="3071835"/>
            <a:ext cx="1682400" cy="30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Jupiter is big</a:t>
            </a:r>
            <a:endParaRPr>
              <a:solidFill>
                <a:schemeClr val="dk1"/>
              </a:solidFill>
              <a:latin typeface="Barlow"/>
              <a:ea typeface="Barlow"/>
              <a:cs typeface="Barlow"/>
              <a:sym typeface="Barlow"/>
            </a:endParaRPr>
          </a:p>
        </p:txBody>
      </p:sp>
      <p:cxnSp>
        <p:nvCxnSpPr>
          <p:cNvPr id="3853" name="Google Shape;3853;p67"/>
          <p:cNvCxnSpPr>
            <a:stCxn id="3841" idx="1"/>
          </p:cNvCxnSpPr>
          <p:nvPr/>
        </p:nvCxnSpPr>
        <p:spPr>
          <a:xfrm>
            <a:off x="2997558" y="1661376"/>
            <a:ext cx="671400" cy="5757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3854" name="Google Shape;3854;p67"/>
          <p:cNvCxnSpPr>
            <a:stCxn id="3843" idx="1"/>
          </p:cNvCxnSpPr>
          <p:nvPr/>
        </p:nvCxnSpPr>
        <p:spPr>
          <a:xfrm>
            <a:off x="2997558" y="2862714"/>
            <a:ext cx="1097700" cy="5964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3855" name="Google Shape;3855;p67"/>
          <p:cNvCxnSpPr>
            <a:stCxn id="3842" idx="1"/>
          </p:cNvCxnSpPr>
          <p:nvPr/>
        </p:nvCxnSpPr>
        <p:spPr>
          <a:xfrm flipH="1" rot="10800000">
            <a:off x="2997558" y="3590677"/>
            <a:ext cx="1291800" cy="4680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3856" name="Google Shape;3856;p67"/>
          <p:cNvCxnSpPr>
            <a:stCxn id="3847" idx="3"/>
          </p:cNvCxnSpPr>
          <p:nvPr/>
        </p:nvCxnSpPr>
        <p:spPr>
          <a:xfrm flipH="1">
            <a:off x="5505178" y="1661376"/>
            <a:ext cx="633600" cy="2310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3857" name="Google Shape;3857;p67"/>
          <p:cNvCxnSpPr>
            <a:stCxn id="3849" idx="3"/>
          </p:cNvCxnSpPr>
          <p:nvPr/>
        </p:nvCxnSpPr>
        <p:spPr>
          <a:xfrm rot="10800000">
            <a:off x="5455078" y="2350014"/>
            <a:ext cx="683700" cy="5127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3858" name="Google Shape;3858;p67"/>
          <p:cNvCxnSpPr>
            <a:stCxn id="3848" idx="3"/>
          </p:cNvCxnSpPr>
          <p:nvPr/>
        </p:nvCxnSpPr>
        <p:spPr>
          <a:xfrm rot="10800000">
            <a:off x="4721878" y="3440377"/>
            <a:ext cx="1416900" cy="618300"/>
          </a:xfrm>
          <a:prstGeom prst="bentConnector3">
            <a:avLst>
              <a:gd fmla="val 50000" name="adj1"/>
            </a:avLst>
          </a:prstGeom>
          <a:noFill/>
          <a:ln cap="flat" cmpd="sng" w="9525">
            <a:solidFill>
              <a:schemeClr val="dk2"/>
            </a:solidFill>
            <a:prstDash val="solid"/>
            <a:round/>
            <a:headEnd len="med" w="med" type="none"/>
            <a:tailEnd len="med" w="med" type="oval"/>
          </a:ln>
        </p:spPr>
      </p:cxnSp>
      <p:grpSp>
        <p:nvGrpSpPr>
          <p:cNvPr id="3859" name="Google Shape;3859;p67"/>
          <p:cNvGrpSpPr/>
          <p:nvPr/>
        </p:nvGrpSpPr>
        <p:grpSpPr>
          <a:xfrm>
            <a:off x="831113" y="1463603"/>
            <a:ext cx="407917" cy="395534"/>
            <a:chOff x="7323840" y="2192760"/>
            <a:chExt cx="403200" cy="390960"/>
          </a:xfrm>
        </p:grpSpPr>
        <p:sp>
          <p:nvSpPr>
            <p:cNvPr id="3860" name="Google Shape;3860;p67"/>
            <p:cNvSpPr/>
            <p:nvPr/>
          </p:nvSpPr>
          <p:spPr>
            <a:xfrm>
              <a:off x="7580160" y="2192760"/>
              <a:ext cx="146880" cy="317880"/>
            </a:xfrm>
            <a:custGeom>
              <a:rect b="b" l="l" r="r" t="t"/>
              <a:pathLst>
                <a:path extrusionOk="0" h="883" w="408">
                  <a:moveTo>
                    <a:pt x="243" y="311"/>
                  </a:moveTo>
                  <a:cubicBezTo>
                    <a:pt x="274" y="311"/>
                    <a:pt x="302" y="336"/>
                    <a:pt x="302" y="366"/>
                  </a:cubicBezTo>
                  <a:lnTo>
                    <a:pt x="302" y="461"/>
                  </a:lnTo>
                  <a:cubicBezTo>
                    <a:pt x="302" y="488"/>
                    <a:pt x="280" y="517"/>
                    <a:pt x="239" y="517"/>
                  </a:cubicBezTo>
                  <a:cubicBezTo>
                    <a:pt x="220" y="517"/>
                    <a:pt x="205" y="502"/>
                    <a:pt x="205" y="484"/>
                  </a:cubicBezTo>
                  <a:lnTo>
                    <a:pt x="205" y="311"/>
                  </a:lnTo>
                  <a:lnTo>
                    <a:pt x="243" y="311"/>
                  </a:lnTo>
                  <a:moveTo>
                    <a:pt x="346" y="529"/>
                  </a:moveTo>
                  <a:cubicBezTo>
                    <a:pt x="361" y="510"/>
                    <a:pt x="370" y="486"/>
                    <a:pt x="370" y="461"/>
                  </a:cubicBezTo>
                  <a:lnTo>
                    <a:pt x="370" y="366"/>
                  </a:lnTo>
                  <a:cubicBezTo>
                    <a:pt x="370" y="301"/>
                    <a:pt x="312" y="247"/>
                    <a:pt x="243" y="247"/>
                  </a:cubicBezTo>
                  <a:lnTo>
                    <a:pt x="205" y="247"/>
                  </a:lnTo>
                  <a:lnTo>
                    <a:pt x="205" y="156"/>
                  </a:lnTo>
                  <a:lnTo>
                    <a:pt x="355" y="58"/>
                  </a:lnTo>
                  <a:cubicBezTo>
                    <a:pt x="370" y="48"/>
                    <a:pt x="374" y="28"/>
                    <a:pt x="363" y="14"/>
                  </a:cubicBezTo>
                  <a:cubicBezTo>
                    <a:pt x="352" y="0"/>
                    <a:pt x="331" y="-4"/>
                    <a:pt x="315" y="5"/>
                  </a:cubicBezTo>
                  <a:lnTo>
                    <a:pt x="151" y="114"/>
                  </a:lnTo>
                  <a:cubicBezTo>
                    <a:pt x="142" y="120"/>
                    <a:pt x="136" y="129"/>
                    <a:pt x="136" y="140"/>
                  </a:cubicBezTo>
                  <a:lnTo>
                    <a:pt x="136" y="280"/>
                  </a:lnTo>
                  <a:lnTo>
                    <a:pt x="136" y="484"/>
                  </a:lnTo>
                  <a:cubicBezTo>
                    <a:pt x="136" y="537"/>
                    <a:pt x="183" y="579"/>
                    <a:pt x="239" y="579"/>
                  </a:cubicBezTo>
                  <a:lnTo>
                    <a:pt x="292" y="579"/>
                  </a:lnTo>
                  <a:cubicBezTo>
                    <a:pt x="318" y="579"/>
                    <a:pt x="339" y="601"/>
                    <a:pt x="339" y="625"/>
                  </a:cubicBezTo>
                  <a:lnTo>
                    <a:pt x="339" y="786"/>
                  </a:lnTo>
                  <a:cubicBezTo>
                    <a:pt x="339" y="805"/>
                    <a:pt x="324" y="818"/>
                    <a:pt x="304" y="818"/>
                  </a:cubicBezTo>
                  <a:lnTo>
                    <a:pt x="278" y="818"/>
                  </a:lnTo>
                  <a:cubicBezTo>
                    <a:pt x="260" y="818"/>
                    <a:pt x="244" y="805"/>
                    <a:pt x="244" y="786"/>
                  </a:cubicBezTo>
                  <a:cubicBezTo>
                    <a:pt x="244" y="732"/>
                    <a:pt x="197" y="689"/>
                    <a:pt x="140" y="689"/>
                  </a:cubicBezTo>
                  <a:lnTo>
                    <a:pt x="33" y="689"/>
                  </a:lnTo>
                  <a:cubicBezTo>
                    <a:pt x="15" y="689"/>
                    <a:pt x="0" y="703"/>
                    <a:pt x="0" y="720"/>
                  </a:cubicBezTo>
                  <a:cubicBezTo>
                    <a:pt x="0" y="738"/>
                    <a:pt x="15" y="752"/>
                    <a:pt x="33" y="752"/>
                  </a:cubicBezTo>
                  <a:lnTo>
                    <a:pt x="140" y="752"/>
                  </a:lnTo>
                  <a:cubicBezTo>
                    <a:pt x="159" y="752"/>
                    <a:pt x="175" y="767"/>
                    <a:pt x="175" y="786"/>
                  </a:cubicBezTo>
                  <a:cubicBezTo>
                    <a:pt x="175" y="840"/>
                    <a:pt x="222" y="883"/>
                    <a:pt x="278" y="883"/>
                  </a:cubicBezTo>
                  <a:lnTo>
                    <a:pt x="304" y="883"/>
                  </a:lnTo>
                  <a:cubicBezTo>
                    <a:pt x="361" y="883"/>
                    <a:pt x="408" y="840"/>
                    <a:pt x="408" y="786"/>
                  </a:cubicBezTo>
                  <a:lnTo>
                    <a:pt x="408" y="625"/>
                  </a:lnTo>
                  <a:cubicBezTo>
                    <a:pt x="408" y="584"/>
                    <a:pt x="383" y="548"/>
                    <a:pt x="346" y="52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1" name="Google Shape;3861;p67"/>
            <p:cNvSpPr/>
            <p:nvPr/>
          </p:nvSpPr>
          <p:spPr>
            <a:xfrm>
              <a:off x="7348320" y="2192760"/>
              <a:ext cx="158760" cy="330120"/>
            </a:xfrm>
            <a:custGeom>
              <a:rect b="b" l="l" r="r" t="t"/>
              <a:pathLst>
                <a:path extrusionOk="0" h="917" w="441">
                  <a:moveTo>
                    <a:pt x="32" y="0"/>
                  </a:moveTo>
                  <a:cubicBezTo>
                    <a:pt x="14" y="0"/>
                    <a:pt x="0" y="14"/>
                    <a:pt x="0" y="31"/>
                  </a:cubicBezTo>
                  <a:lnTo>
                    <a:pt x="0" y="886"/>
                  </a:lnTo>
                  <a:cubicBezTo>
                    <a:pt x="0" y="902"/>
                    <a:pt x="14" y="917"/>
                    <a:pt x="32" y="917"/>
                  </a:cubicBezTo>
                  <a:lnTo>
                    <a:pt x="347" y="917"/>
                  </a:lnTo>
                  <a:lnTo>
                    <a:pt x="441" y="453"/>
                  </a:lnTo>
                  <a:lnTo>
                    <a:pt x="347" y="0"/>
                  </a:lnTo>
                  <a:lnTo>
                    <a:pt x="32" y="0"/>
                  </a:ln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2" name="Google Shape;3862;p67"/>
            <p:cNvSpPr/>
            <p:nvPr/>
          </p:nvSpPr>
          <p:spPr>
            <a:xfrm>
              <a:off x="7482600" y="2192760"/>
              <a:ext cx="122040" cy="330120"/>
            </a:xfrm>
            <a:custGeom>
              <a:rect b="b" l="l" r="r" t="t"/>
              <a:pathLst>
                <a:path extrusionOk="0" h="917" w="339">
                  <a:moveTo>
                    <a:pt x="307" y="0"/>
                  </a:moveTo>
                  <a:lnTo>
                    <a:pt x="0" y="0"/>
                  </a:lnTo>
                  <a:lnTo>
                    <a:pt x="0" y="917"/>
                  </a:lnTo>
                  <a:lnTo>
                    <a:pt x="307" y="917"/>
                  </a:lnTo>
                  <a:cubicBezTo>
                    <a:pt x="325" y="917"/>
                    <a:pt x="339" y="902"/>
                    <a:pt x="339" y="886"/>
                  </a:cubicBezTo>
                  <a:lnTo>
                    <a:pt x="339" y="31"/>
                  </a:lnTo>
                  <a:cubicBezTo>
                    <a:pt x="339" y="14"/>
                    <a:pt x="325" y="0"/>
                    <a:pt x="307"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3" name="Google Shape;3863;p67"/>
            <p:cNvSpPr/>
            <p:nvPr/>
          </p:nvSpPr>
          <p:spPr>
            <a:xfrm>
              <a:off x="7434000" y="2327400"/>
              <a:ext cx="48600" cy="158760"/>
            </a:xfrm>
            <a:custGeom>
              <a:rect b="b" l="l" r="r" t="t"/>
              <a:pathLst>
                <a:path extrusionOk="0" h="441" w="135">
                  <a:moveTo>
                    <a:pt x="135" y="0"/>
                  </a:moveTo>
                  <a:lnTo>
                    <a:pt x="135" y="441"/>
                  </a:lnTo>
                  <a:cubicBezTo>
                    <a:pt x="128" y="441"/>
                    <a:pt x="122" y="440"/>
                    <a:pt x="116" y="436"/>
                  </a:cubicBezTo>
                  <a:cubicBezTo>
                    <a:pt x="115" y="435"/>
                    <a:pt x="110" y="431"/>
                    <a:pt x="103" y="425"/>
                  </a:cubicBezTo>
                  <a:cubicBezTo>
                    <a:pt x="73" y="400"/>
                    <a:pt x="6" y="332"/>
                    <a:pt x="0" y="237"/>
                  </a:cubicBezTo>
                  <a:cubicBezTo>
                    <a:pt x="-5" y="157"/>
                    <a:pt x="33" y="81"/>
                    <a:pt x="113" y="8"/>
                  </a:cubicBezTo>
                  <a:cubicBezTo>
                    <a:pt x="120" y="2"/>
                    <a:pt x="127" y="0"/>
                    <a:pt x="135"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4" name="Google Shape;3864;p67"/>
            <p:cNvSpPr/>
            <p:nvPr/>
          </p:nvSpPr>
          <p:spPr>
            <a:xfrm>
              <a:off x="7482600" y="2327400"/>
              <a:ext cx="48600" cy="158760"/>
            </a:xfrm>
            <a:custGeom>
              <a:rect b="b" l="l" r="r" t="t"/>
              <a:pathLst>
                <a:path extrusionOk="0" h="441" w="135">
                  <a:moveTo>
                    <a:pt x="134" y="237"/>
                  </a:moveTo>
                  <a:cubicBezTo>
                    <a:pt x="128" y="332"/>
                    <a:pt x="61" y="400"/>
                    <a:pt x="32" y="425"/>
                  </a:cubicBezTo>
                  <a:cubicBezTo>
                    <a:pt x="24" y="431"/>
                    <a:pt x="19" y="435"/>
                    <a:pt x="18" y="436"/>
                  </a:cubicBezTo>
                  <a:cubicBezTo>
                    <a:pt x="13" y="440"/>
                    <a:pt x="6" y="441"/>
                    <a:pt x="0" y="441"/>
                  </a:cubicBezTo>
                  <a:lnTo>
                    <a:pt x="0" y="0"/>
                  </a:lnTo>
                  <a:cubicBezTo>
                    <a:pt x="8" y="0"/>
                    <a:pt x="15" y="2"/>
                    <a:pt x="21" y="8"/>
                  </a:cubicBezTo>
                  <a:cubicBezTo>
                    <a:pt x="101" y="80"/>
                    <a:pt x="139" y="157"/>
                    <a:pt x="134" y="23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5" name="Google Shape;3865;p67"/>
            <p:cNvSpPr/>
            <p:nvPr/>
          </p:nvSpPr>
          <p:spPr>
            <a:xfrm>
              <a:off x="7470360" y="2400480"/>
              <a:ext cx="12240" cy="85680"/>
            </a:xfrm>
            <a:custGeom>
              <a:rect b="b" l="l" r="r" t="t"/>
              <a:pathLst>
                <a:path extrusionOk="0" h="238" w="34">
                  <a:moveTo>
                    <a:pt x="34" y="0"/>
                  </a:moveTo>
                  <a:lnTo>
                    <a:pt x="34" y="238"/>
                  </a:lnTo>
                  <a:cubicBezTo>
                    <a:pt x="27" y="238"/>
                    <a:pt x="20" y="237"/>
                    <a:pt x="14" y="233"/>
                  </a:cubicBezTo>
                  <a:cubicBezTo>
                    <a:pt x="13" y="232"/>
                    <a:pt x="8" y="229"/>
                    <a:pt x="0" y="223"/>
                  </a:cubicBezTo>
                  <a:lnTo>
                    <a:pt x="0" y="32"/>
                  </a:lnTo>
                  <a:cubicBezTo>
                    <a:pt x="0" y="15"/>
                    <a:pt x="15" y="0"/>
                    <a:pt x="3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6" name="Google Shape;3866;p67"/>
            <p:cNvSpPr/>
            <p:nvPr/>
          </p:nvSpPr>
          <p:spPr>
            <a:xfrm>
              <a:off x="7482600" y="2400480"/>
              <a:ext cx="12240" cy="85680"/>
            </a:xfrm>
            <a:custGeom>
              <a:rect b="b" l="l" r="r" t="t"/>
              <a:pathLst>
                <a:path extrusionOk="0" h="238" w="34">
                  <a:moveTo>
                    <a:pt x="34" y="32"/>
                  </a:moveTo>
                  <a:lnTo>
                    <a:pt x="34" y="223"/>
                  </a:lnTo>
                  <a:cubicBezTo>
                    <a:pt x="26" y="229"/>
                    <a:pt x="21" y="232"/>
                    <a:pt x="20" y="233"/>
                  </a:cubicBezTo>
                  <a:cubicBezTo>
                    <a:pt x="14" y="237"/>
                    <a:pt x="7" y="238"/>
                    <a:pt x="0" y="238"/>
                  </a:cubicBezTo>
                  <a:lnTo>
                    <a:pt x="0" y="0"/>
                  </a:lnTo>
                  <a:cubicBezTo>
                    <a:pt x="19" y="0"/>
                    <a:pt x="34" y="15"/>
                    <a:pt x="34" y="32"/>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7" name="Google Shape;3867;p67"/>
            <p:cNvSpPr/>
            <p:nvPr/>
          </p:nvSpPr>
          <p:spPr>
            <a:xfrm>
              <a:off x="7396920" y="2241720"/>
              <a:ext cx="85680" cy="61200"/>
            </a:xfrm>
            <a:custGeom>
              <a:rect b="b" l="l" r="r" t="t"/>
              <a:pathLst>
                <a:path extrusionOk="0" h="170" w="238">
                  <a:moveTo>
                    <a:pt x="34" y="0"/>
                  </a:moveTo>
                  <a:cubicBezTo>
                    <a:pt x="15" y="0"/>
                    <a:pt x="0" y="13"/>
                    <a:pt x="0" y="29"/>
                  </a:cubicBezTo>
                  <a:lnTo>
                    <a:pt x="0" y="141"/>
                  </a:lnTo>
                  <a:cubicBezTo>
                    <a:pt x="0" y="157"/>
                    <a:pt x="15" y="170"/>
                    <a:pt x="34" y="170"/>
                  </a:cubicBezTo>
                  <a:lnTo>
                    <a:pt x="238" y="170"/>
                  </a:lnTo>
                  <a:lnTo>
                    <a:pt x="238" y="0"/>
                  </a:lnTo>
                  <a:lnTo>
                    <a:pt x="34" y="0"/>
                  </a:lnTo>
                  <a:close/>
                </a:path>
              </a:pathLst>
            </a:custGeom>
            <a:solidFill>
              <a:srgbClr val="FFFFFF"/>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8" name="Google Shape;3868;p67"/>
            <p:cNvSpPr/>
            <p:nvPr/>
          </p:nvSpPr>
          <p:spPr>
            <a:xfrm>
              <a:off x="7482600" y="2241720"/>
              <a:ext cx="73080" cy="61200"/>
            </a:xfrm>
            <a:custGeom>
              <a:rect b="b" l="l" r="r" t="t"/>
              <a:pathLst>
                <a:path extrusionOk="0" h="170" w="203">
                  <a:moveTo>
                    <a:pt x="175" y="0"/>
                  </a:moveTo>
                  <a:lnTo>
                    <a:pt x="0" y="0"/>
                  </a:lnTo>
                  <a:lnTo>
                    <a:pt x="0" y="170"/>
                  </a:lnTo>
                  <a:lnTo>
                    <a:pt x="175" y="170"/>
                  </a:lnTo>
                  <a:cubicBezTo>
                    <a:pt x="191" y="170"/>
                    <a:pt x="203" y="157"/>
                    <a:pt x="203" y="141"/>
                  </a:cubicBezTo>
                  <a:lnTo>
                    <a:pt x="203" y="29"/>
                  </a:lnTo>
                  <a:cubicBezTo>
                    <a:pt x="203" y="13"/>
                    <a:pt x="191" y="0"/>
                    <a:pt x="175" y="0"/>
                  </a:cubicBezTo>
                  <a:close/>
                </a:path>
              </a:pathLst>
            </a:custGeom>
            <a:solidFill>
              <a:srgbClr val="FFFFFF"/>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69" name="Google Shape;3869;p67"/>
            <p:cNvSpPr/>
            <p:nvPr/>
          </p:nvSpPr>
          <p:spPr>
            <a:xfrm>
              <a:off x="7323840" y="2510640"/>
              <a:ext cx="158760" cy="73080"/>
            </a:xfrm>
            <a:custGeom>
              <a:rect b="b" l="l" r="r" t="t"/>
              <a:pathLst>
                <a:path extrusionOk="0" h="203" w="441">
                  <a:moveTo>
                    <a:pt x="32" y="0"/>
                  </a:moveTo>
                  <a:cubicBezTo>
                    <a:pt x="14" y="0"/>
                    <a:pt x="0" y="14"/>
                    <a:pt x="0" y="31"/>
                  </a:cubicBezTo>
                  <a:lnTo>
                    <a:pt x="0" y="172"/>
                  </a:lnTo>
                  <a:cubicBezTo>
                    <a:pt x="0" y="189"/>
                    <a:pt x="14" y="203"/>
                    <a:pt x="32" y="203"/>
                  </a:cubicBezTo>
                  <a:lnTo>
                    <a:pt x="441" y="203"/>
                  </a:lnTo>
                  <a:lnTo>
                    <a:pt x="441" y="0"/>
                  </a:lnTo>
                  <a:lnTo>
                    <a:pt x="32" y="0"/>
                  </a:ln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0" name="Google Shape;3870;p67"/>
            <p:cNvSpPr/>
            <p:nvPr/>
          </p:nvSpPr>
          <p:spPr>
            <a:xfrm>
              <a:off x="7482600" y="2510640"/>
              <a:ext cx="146520" cy="73080"/>
            </a:xfrm>
            <a:custGeom>
              <a:rect b="b" l="l" r="r" t="t"/>
              <a:pathLst>
                <a:path extrusionOk="0" h="203" w="407">
                  <a:moveTo>
                    <a:pt x="377" y="0"/>
                  </a:moveTo>
                  <a:lnTo>
                    <a:pt x="0" y="0"/>
                  </a:lnTo>
                  <a:lnTo>
                    <a:pt x="0" y="203"/>
                  </a:lnTo>
                  <a:lnTo>
                    <a:pt x="377" y="203"/>
                  </a:lnTo>
                  <a:cubicBezTo>
                    <a:pt x="395" y="203"/>
                    <a:pt x="407" y="189"/>
                    <a:pt x="407" y="172"/>
                  </a:cubicBezTo>
                  <a:lnTo>
                    <a:pt x="407" y="31"/>
                  </a:lnTo>
                  <a:cubicBezTo>
                    <a:pt x="407" y="14"/>
                    <a:pt x="395" y="0"/>
                    <a:pt x="377" y="0"/>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871" name="Google Shape;3871;p67"/>
          <p:cNvGrpSpPr/>
          <p:nvPr/>
        </p:nvGrpSpPr>
        <p:grpSpPr>
          <a:xfrm>
            <a:off x="7903571" y="2664953"/>
            <a:ext cx="407917" cy="395534"/>
            <a:chOff x="8240040" y="2192760"/>
            <a:chExt cx="403200" cy="390960"/>
          </a:xfrm>
        </p:grpSpPr>
        <p:sp>
          <p:nvSpPr>
            <p:cNvPr id="3872" name="Google Shape;3872;p67"/>
            <p:cNvSpPr/>
            <p:nvPr/>
          </p:nvSpPr>
          <p:spPr>
            <a:xfrm>
              <a:off x="8570160" y="2376000"/>
              <a:ext cx="73080" cy="73440"/>
            </a:xfrm>
            <a:custGeom>
              <a:rect b="b" l="l" r="r" t="t"/>
              <a:pathLst>
                <a:path extrusionOk="0" h="204" w="203">
                  <a:moveTo>
                    <a:pt x="67" y="204"/>
                  </a:moveTo>
                  <a:lnTo>
                    <a:pt x="30" y="204"/>
                  </a:lnTo>
                  <a:cubicBezTo>
                    <a:pt x="13" y="204"/>
                    <a:pt x="0" y="190"/>
                    <a:pt x="0" y="174"/>
                  </a:cubicBezTo>
                  <a:cubicBezTo>
                    <a:pt x="0" y="158"/>
                    <a:pt x="13" y="145"/>
                    <a:pt x="30" y="145"/>
                  </a:cubicBezTo>
                  <a:lnTo>
                    <a:pt x="67" y="145"/>
                  </a:lnTo>
                  <a:cubicBezTo>
                    <a:pt x="108" y="145"/>
                    <a:pt x="142" y="112"/>
                    <a:pt x="142" y="73"/>
                  </a:cubicBezTo>
                  <a:lnTo>
                    <a:pt x="142" y="30"/>
                  </a:lnTo>
                  <a:cubicBezTo>
                    <a:pt x="142" y="13"/>
                    <a:pt x="155" y="0"/>
                    <a:pt x="172" y="0"/>
                  </a:cubicBezTo>
                  <a:cubicBezTo>
                    <a:pt x="189" y="0"/>
                    <a:pt x="203" y="13"/>
                    <a:pt x="203" y="30"/>
                  </a:cubicBezTo>
                  <a:lnTo>
                    <a:pt x="203" y="73"/>
                  </a:lnTo>
                  <a:cubicBezTo>
                    <a:pt x="203" y="145"/>
                    <a:pt x="142" y="204"/>
                    <a:pt x="67" y="204"/>
                  </a:cubicBezTo>
                  <a:close/>
                </a:path>
              </a:pathLst>
            </a:custGeom>
            <a:solidFill>
              <a:srgbClr val="FFA9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3" name="Google Shape;3873;p67"/>
            <p:cNvSpPr/>
            <p:nvPr/>
          </p:nvSpPr>
          <p:spPr>
            <a:xfrm>
              <a:off x="8301240" y="2253960"/>
              <a:ext cx="85320" cy="122040"/>
            </a:xfrm>
            <a:custGeom>
              <a:rect b="b" l="l" r="r" t="t"/>
              <a:pathLst>
                <a:path extrusionOk="0" h="339" w="237">
                  <a:moveTo>
                    <a:pt x="31" y="339"/>
                  </a:moveTo>
                  <a:cubicBezTo>
                    <a:pt x="26" y="339"/>
                    <a:pt x="22" y="338"/>
                    <a:pt x="17" y="337"/>
                  </a:cubicBezTo>
                  <a:cubicBezTo>
                    <a:pt x="6" y="331"/>
                    <a:pt x="0" y="321"/>
                    <a:pt x="0" y="308"/>
                  </a:cubicBezTo>
                  <a:lnTo>
                    <a:pt x="0" y="31"/>
                  </a:lnTo>
                  <a:cubicBezTo>
                    <a:pt x="0" y="14"/>
                    <a:pt x="14" y="0"/>
                    <a:pt x="31" y="0"/>
                  </a:cubicBezTo>
                  <a:cubicBezTo>
                    <a:pt x="79" y="0"/>
                    <a:pt x="127" y="17"/>
                    <a:pt x="164" y="47"/>
                  </a:cubicBezTo>
                  <a:cubicBezTo>
                    <a:pt x="201" y="77"/>
                    <a:pt x="226" y="117"/>
                    <a:pt x="237" y="164"/>
                  </a:cubicBezTo>
                  <a:cubicBezTo>
                    <a:pt x="239" y="175"/>
                    <a:pt x="234" y="186"/>
                    <a:pt x="226" y="193"/>
                  </a:cubicBezTo>
                  <a:lnTo>
                    <a:pt x="50" y="333"/>
                  </a:lnTo>
                  <a:cubicBezTo>
                    <a:pt x="45" y="338"/>
                    <a:pt x="38" y="339"/>
                    <a:pt x="31" y="339"/>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4" name="Google Shape;3874;p67"/>
            <p:cNvSpPr/>
            <p:nvPr/>
          </p:nvSpPr>
          <p:spPr>
            <a:xfrm>
              <a:off x="8240040" y="2302920"/>
              <a:ext cx="219960" cy="280800"/>
            </a:xfrm>
            <a:custGeom>
              <a:rect b="b" l="l" r="r" t="t"/>
              <a:pathLst>
                <a:path extrusionOk="0" h="780" w="611">
                  <a:moveTo>
                    <a:pt x="460" y="0"/>
                  </a:moveTo>
                  <a:cubicBezTo>
                    <a:pt x="392" y="0"/>
                    <a:pt x="326" y="18"/>
                    <a:pt x="269" y="53"/>
                  </a:cubicBezTo>
                  <a:cubicBezTo>
                    <a:pt x="214" y="87"/>
                    <a:pt x="170" y="136"/>
                    <a:pt x="141" y="192"/>
                  </a:cubicBezTo>
                  <a:cubicBezTo>
                    <a:pt x="136" y="202"/>
                    <a:pt x="125" y="208"/>
                    <a:pt x="115" y="208"/>
                  </a:cubicBezTo>
                  <a:lnTo>
                    <a:pt x="77" y="208"/>
                  </a:lnTo>
                  <a:cubicBezTo>
                    <a:pt x="34" y="208"/>
                    <a:pt x="0" y="240"/>
                    <a:pt x="0" y="281"/>
                  </a:cubicBezTo>
                  <a:lnTo>
                    <a:pt x="0" y="403"/>
                  </a:lnTo>
                  <a:cubicBezTo>
                    <a:pt x="0" y="444"/>
                    <a:pt x="34" y="477"/>
                    <a:pt x="77" y="477"/>
                  </a:cubicBezTo>
                  <a:lnTo>
                    <a:pt x="113" y="477"/>
                  </a:lnTo>
                  <a:cubicBezTo>
                    <a:pt x="125" y="477"/>
                    <a:pt x="136" y="484"/>
                    <a:pt x="142" y="494"/>
                  </a:cubicBezTo>
                  <a:cubicBezTo>
                    <a:pt x="170" y="549"/>
                    <a:pt x="212" y="594"/>
                    <a:pt x="264" y="629"/>
                  </a:cubicBezTo>
                  <a:lnTo>
                    <a:pt x="264" y="749"/>
                  </a:lnTo>
                  <a:cubicBezTo>
                    <a:pt x="264" y="766"/>
                    <a:pt x="280" y="780"/>
                    <a:pt x="298" y="780"/>
                  </a:cubicBezTo>
                  <a:lnTo>
                    <a:pt x="430" y="780"/>
                  </a:lnTo>
                  <a:cubicBezTo>
                    <a:pt x="448" y="780"/>
                    <a:pt x="463" y="766"/>
                    <a:pt x="463" y="749"/>
                  </a:cubicBezTo>
                  <a:lnTo>
                    <a:pt x="463" y="685"/>
                  </a:lnTo>
                  <a:lnTo>
                    <a:pt x="534" y="685"/>
                  </a:lnTo>
                  <a:lnTo>
                    <a:pt x="611" y="355"/>
                  </a:lnTo>
                  <a:lnTo>
                    <a:pt x="534" y="0"/>
                  </a:lnTo>
                  <a:lnTo>
                    <a:pt x="460" y="0"/>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5" name="Google Shape;3875;p67"/>
            <p:cNvSpPr/>
            <p:nvPr/>
          </p:nvSpPr>
          <p:spPr>
            <a:xfrm>
              <a:off x="8435520" y="2302920"/>
              <a:ext cx="158760" cy="280800"/>
            </a:xfrm>
            <a:custGeom>
              <a:rect b="b" l="l" r="r" t="t"/>
              <a:pathLst>
                <a:path extrusionOk="0" h="780" w="441">
                  <a:moveTo>
                    <a:pt x="441" y="342"/>
                  </a:moveTo>
                  <a:cubicBezTo>
                    <a:pt x="441" y="402"/>
                    <a:pt x="425" y="462"/>
                    <a:pt x="394" y="513"/>
                  </a:cubicBezTo>
                  <a:cubicBezTo>
                    <a:pt x="364" y="561"/>
                    <a:pt x="322" y="603"/>
                    <a:pt x="273" y="632"/>
                  </a:cubicBezTo>
                  <a:lnTo>
                    <a:pt x="273" y="749"/>
                  </a:lnTo>
                  <a:cubicBezTo>
                    <a:pt x="273" y="766"/>
                    <a:pt x="258" y="780"/>
                    <a:pt x="240" y="780"/>
                  </a:cubicBezTo>
                  <a:lnTo>
                    <a:pt x="104" y="780"/>
                  </a:lnTo>
                  <a:cubicBezTo>
                    <a:pt x="85" y="780"/>
                    <a:pt x="70" y="766"/>
                    <a:pt x="70" y="749"/>
                  </a:cubicBezTo>
                  <a:lnTo>
                    <a:pt x="70" y="685"/>
                  </a:lnTo>
                  <a:lnTo>
                    <a:pt x="0" y="685"/>
                  </a:lnTo>
                  <a:lnTo>
                    <a:pt x="0" y="0"/>
                  </a:lnTo>
                  <a:lnTo>
                    <a:pt x="80" y="0"/>
                  </a:lnTo>
                  <a:cubicBezTo>
                    <a:pt x="279" y="0"/>
                    <a:pt x="441" y="153"/>
                    <a:pt x="441" y="34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6" name="Google Shape;3876;p67"/>
            <p:cNvSpPr/>
            <p:nvPr/>
          </p:nvSpPr>
          <p:spPr>
            <a:xfrm>
              <a:off x="8386920" y="2192760"/>
              <a:ext cx="60840" cy="73440"/>
            </a:xfrm>
            <a:custGeom>
              <a:rect b="b" l="l" r="r" t="t"/>
              <a:pathLst>
                <a:path extrusionOk="0" h="204" w="169">
                  <a:moveTo>
                    <a:pt x="149" y="94"/>
                  </a:moveTo>
                  <a:lnTo>
                    <a:pt x="104" y="144"/>
                  </a:lnTo>
                  <a:lnTo>
                    <a:pt x="149" y="144"/>
                  </a:lnTo>
                  <a:lnTo>
                    <a:pt x="169" y="172"/>
                  </a:lnTo>
                  <a:lnTo>
                    <a:pt x="149" y="204"/>
                  </a:lnTo>
                  <a:lnTo>
                    <a:pt x="33" y="204"/>
                  </a:lnTo>
                  <a:cubicBezTo>
                    <a:pt x="20" y="204"/>
                    <a:pt x="8" y="197"/>
                    <a:pt x="3" y="186"/>
                  </a:cubicBezTo>
                  <a:cubicBezTo>
                    <a:pt x="-3" y="175"/>
                    <a:pt x="-1" y="163"/>
                    <a:pt x="7" y="154"/>
                  </a:cubicBezTo>
                  <a:lnTo>
                    <a:pt x="147" y="2"/>
                  </a:lnTo>
                  <a:cubicBezTo>
                    <a:pt x="148" y="1"/>
                    <a:pt x="149" y="1"/>
                    <a:pt x="149" y="0"/>
                  </a:cubicBezTo>
                  <a:lnTo>
                    <a:pt x="163" y="37"/>
                  </a:lnTo>
                  <a:lnTo>
                    <a:pt x="149" y="94"/>
                  </a:lnTo>
                  <a:close/>
                </a:path>
              </a:pathLst>
            </a:custGeom>
            <a:solidFill>
              <a:srgbClr val="FFC6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7" name="Google Shape;3877;p67"/>
            <p:cNvSpPr/>
            <p:nvPr/>
          </p:nvSpPr>
          <p:spPr>
            <a:xfrm>
              <a:off x="8398800" y="2302920"/>
              <a:ext cx="36720" cy="73080"/>
            </a:xfrm>
            <a:custGeom>
              <a:rect b="b" l="l" r="r" t="t"/>
              <a:pathLst>
                <a:path extrusionOk="0" h="203" w="102">
                  <a:moveTo>
                    <a:pt x="5" y="156"/>
                  </a:moveTo>
                  <a:lnTo>
                    <a:pt x="96" y="0"/>
                  </a:lnTo>
                  <a:lnTo>
                    <a:pt x="102" y="52"/>
                  </a:lnTo>
                  <a:lnTo>
                    <a:pt x="96" y="112"/>
                  </a:lnTo>
                  <a:lnTo>
                    <a:pt x="50" y="190"/>
                  </a:lnTo>
                  <a:cubicBezTo>
                    <a:pt x="45" y="199"/>
                    <a:pt x="36" y="203"/>
                    <a:pt x="28" y="203"/>
                  </a:cubicBezTo>
                  <a:cubicBezTo>
                    <a:pt x="23" y="203"/>
                    <a:pt x="17" y="202"/>
                    <a:pt x="12" y="199"/>
                  </a:cubicBezTo>
                  <a:cubicBezTo>
                    <a:pt x="0" y="189"/>
                    <a:pt x="-4" y="169"/>
                    <a:pt x="5" y="156"/>
                  </a:cubicBezTo>
                  <a:close/>
                </a:path>
              </a:pathLst>
            </a:custGeom>
            <a:solidFill>
              <a:srgbClr val="FFC6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8" name="Google Shape;3878;p67"/>
            <p:cNvSpPr/>
            <p:nvPr/>
          </p:nvSpPr>
          <p:spPr>
            <a:xfrm>
              <a:off x="8386560" y="2351880"/>
              <a:ext cx="48960" cy="24120"/>
            </a:xfrm>
            <a:custGeom>
              <a:rect b="b" l="l" r="r" t="t"/>
              <a:pathLst>
                <a:path extrusionOk="0" h="67" w="136">
                  <a:moveTo>
                    <a:pt x="136" y="0"/>
                  </a:moveTo>
                  <a:lnTo>
                    <a:pt x="136" y="67"/>
                  </a:lnTo>
                  <a:lnTo>
                    <a:pt x="29" y="67"/>
                  </a:lnTo>
                  <a:cubicBezTo>
                    <a:pt x="13" y="67"/>
                    <a:pt x="0" y="53"/>
                    <a:pt x="0" y="34"/>
                  </a:cubicBezTo>
                  <a:cubicBezTo>
                    <a:pt x="0" y="15"/>
                    <a:pt x="13" y="0"/>
                    <a:pt x="29" y="0"/>
                  </a:cubicBezTo>
                  <a:lnTo>
                    <a:pt x="136"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79" name="Google Shape;3879;p67"/>
            <p:cNvSpPr/>
            <p:nvPr/>
          </p:nvSpPr>
          <p:spPr>
            <a:xfrm>
              <a:off x="8325720" y="2388240"/>
              <a:ext cx="24480" cy="24480"/>
            </a:xfrm>
            <a:custGeom>
              <a:rect b="b" l="l" r="r" t="t"/>
              <a:pathLst>
                <a:path extrusionOk="0" h="68" w="68">
                  <a:moveTo>
                    <a:pt x="34" y="0"/>
                  </a:moveTo>
                  <a:cubicBezTo>
                    <a:pt x="53" y="0"/>
                    <a:pt x="68" y="16"/>
                    <a:pt x="68" y="35"/>
                  </a:cubicBezTo>
                  <a:cubicBezTo>
                    <a:pt x="68" y="53"/>
                    <a:pt x="53" y="68"/>
                    <a:pt x="34" y="68"/>
                  </a:cubicBezTo>
                  <a:cubicBezTo>
                    <a:pt x="15" y="68"/>
                    <a:pt x="0" y="53"/>
                    <a:pt x="0" y="35"/>
                  </a:cubicBezTo>
                  <a:cubicBezTo>
                    <a:pt x="0" y="16"/>
                    <a:pt x="15" y="0"/>
                    <a:pt x="34" y="0"/>
                  </a:cubicBezTo>
                  <a:close/>
                </a:path>
              </a:pathLst>
            </a:custGeom>
            <a:solidFill>
              <a:srgbClr val="FFC6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0" name="Google Shape;3880;p67"/>
            <p:cNvSpPr/>
            <p:nvPr/>
          </p:nvSpPr>
          <p:spPr>
            <a:xfrm>
              <a:off x="8435520" y="2192760"/>
              <a:ext cx="24480" cy="36720"/>
            </a:xfrm>
            <a:custGeom>
              <a:rect b="b" l="l" r="r" t="t"/>
              <a:pathLst>
                <a:path extrusionOk="0" h="102" w="68">
                  <a:moveTo>
                    <a:pt x="59" y="50"/>
                  </a:moveTo>
                  <a:lnTo>
                    <a:pt x="0" y="102"/>
                  </a:lnTo>
                  <a:lnTo>
                    <a:pt x="0" y="9"/>
                  </a:lnTo>
                  <a:cubicBezTo>
                    <a:pt x="15" y="-2"/>
                    <a:pt x="38" y="-3"/>
                    <a:pt x="53" y="8"/>
                  </a:cubicBezTo>
                  <a:cubicBezTo>
                    <a:pt x="70" y="18"/>
                    <a:pt x="73" y="38"/>
                    <a:pt x="59" y="50"/>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1" name="Google Shape;3881;p67"/>
            <p:cNvSpPr/>
            <p:nvPr/>
          </p:nvSpPr>
          <p:spPr>
            <a:xfrm>
              <a:off x="8435520" y="2253960"/>
              <a:ext cx="48960" cy="85680"/>
            </a:xfrm>
            <a:custGeom>
              <a:rect b="b" l="l" r="r" t="t"/>
              <a:pathLst>
                <a:path extrusionOk="0" h="238" w="136">
                  <a:moveTo>
                    <a:pt x="131" y="45"/>
                  </a:moveTo>
                  <a:lnTo>
                    <a:pt x="0" y="238"/>
                  </a:lnTo>
                  <a:lnTo>
                    <a:pt x="0" y="131"/>
                  </a:lnTo>
                  <a:lnTo>
                    <a:pt x="50" y="59"/>
                  </a:lnTo>
                  <a:lnTo>
                    <a:pt x="0" y="59"/>
                  </a:lnTo>
                  <a:lnTo>
                    <a:pt x="0" y="0"/>
                  </a:lnTo>
                  <a:lnTo>
                    <a:pt x="106" y="0"/>
                  </a:lnTo>
                  <a:cubicBezTo>
                    <a:pt x="117" y="0"/>
                    <a:pt x="127" y="6"/>
                    <a:pt x="133" y="16"/>
                  </a:cubicBezTo>
                  <a:cubicBezTo>
                    <a:pt x="138" y="25"/>
                    <a:pt x="137" y="37"/>
                    <a:pt x="131" y="45"/>
                  </a:cubicBezTo>
                  <a:close/>
                </a:path>
              </a:pathLst>
            </a:custGeom>
            <a:solidFill>
              <a:srgbClr val="FFA9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2" name="Google Shape;3882;p67"/>
            <p:cNvSpPr/>
            <p:nvPr/>
          </p:nvSpPr>
          <p:spPr>
            <a:xfrm>
              <a:off x="8435520" y="2351880"/>
              <a:ext cx="61200" cy="24120"/>
            </a:xfrm>
            <a:custGeom>
              <a:rect b="b" l="l" r="r" t="t"/>
              <a:pathLst>
                <a:path extrusionOk="0" h="67" w="170">
                  <a:moveTo>
                    <a:pt x="134" y="0"/>
                  </a:moveTo>
                  <a:lnTo>
                    <a:pt x="0" y="0"/>
                  </a:lnTo>
                  <a:lnTo>
                    <a:pt x="0" y="67"/>
                  </a:lnTo>
                  <a:lnTo>
                    <a:pt x="134" y="67"/>
                  </a:lnTo>
                  <a:cubicBezTo>
                    <a:pt x="154" y="67"/>
                    <a:pt x="170" y="53"/>
                    <a:pt x="170" y="34"/>
                  </a:cubicBezTo>
                  <a:cubicBezTo>
                    <a:pt x="170" y="15"/>
                    <a:pt x="154" y="0"/>
                    <a:pt x="134" y="0"/>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883" name="Google Shape;3883;p67"/>
          <p:cNvGrpSpPr/>
          <p:nvPr/>
        </p:nvGrpSpPr>
        <p:grpSpPr>
          <a:xfrm>
            <a:off x="831113" y="2664954"/>
            <a:ext cx="407917" cy="395534"/>
            <a:chOff x="8411040" y="3304800"/>
            <a:chExt cx="403200" cy="390960"/>
          </a:xfrm>
        </p:grpSpPr>
        <p:sp>
          <p:nvSpPr>
            <p:cNvPr id="3884" name="Google Shape;3884;p67"/>
            <p:cNvSpPr/>
            <p:nvPr/>
          </p:nvSpPr>
          <p:spPr>
            <a:xfrm>
              <a:off x="8411040" y="3304800"/>
              <a:ext cx="207720" cy="390960"/>
            </a:xfrm>
            <a:custGeom>
              <a:rect b="b" l="l" r="r" t="t"/>
              <a:pathLst>
                <a:path extrusionOk="0" h="1086" w="577">
                  <a:moveTo>
                    <a:pt x="229" y="299"/>
                  </a:moveTo>
                  <a:cubicBezTo>
                    <a:pt x="247" y="299"/>
                    <a:pt x="261" y="285"/>
                    <a:pt x="261" y="268"/>
                  </a:cubicBezTo>
                  <a:lnTo>
                    <a:pt x="261" y="162"/>
                  </a:lnTo>
                  <a:cubicBezTo>
                    <a:pt x="345" y="101"/>
                    <a:pt x="449" y="63"/>
                    <a:pt x="563" y="63"/>
                  </a:cubicBezTo>
                  <a:lnTo>
                    <a:pt x="577" y="31"/>
                  </a:lnTo>
                  <a:lnTo>
                    <a:pt x="563" y="0"/>
                  </a:lnTo>
                  <a:cubicBezTo>
                    <a:pt x="436" y="0"/>
                    <a:pt x="315" y="40"/>
                    <a:pt x="217" y="116"/>
                  </a:cubicBezTo>
                  <a:lnTo>
                    <a:pt x="107" y="116"/>
                  </a:lnTo>
                  <a:cubicBezTo>
                    <a:pt x="89" y="116"/>
                    <a:pt x="73" y="129"/>
                    <a:pt x="73" y="147"/>
                  </a:cubicBezTo>
                  <a:cubicBezTo>
                    <a:pt x="73" y="164"/>
                    <a:pt x="89" y="178"/>
                    <a:pt x="107" y="178"/>
                  </a:cubicBezTo>
                  <a:lnTo>
                    <a:pt x="146" y="178"/>
                  </a:lnTo>
                  <a:cubicBezTo>
                    <a:pt x="52" y="278"/>
                    <a:pt x="0" y="406"/>
                    <a:pt x="0" y="542"/>
                  </a:cubicBezTo>
                  <a:cubicBezTo>
                    <a:pt x="0" y="688"/>
                    <a:pt x="59" y="825"/>
                    <a:pt x="166" y="927"/>
                  </a:cubicBezTo>
                  <a:cubicBezTo>
                    <a:pt x="272" y="1030"/>
                    <a:pt x="412" y="1086"/>
                    <a:pt x="563" y="1086"/>
                  </a:cubicBezTo>
                  <a:lnTo>
                    <a:pt x="577" y="1055"/>
                  </a:lnTo>
                  <a:lnTo>
                    <a:pt x="563" y="1023"/>
                  </a:lnTo>
                  <a:cubicBezTo>
                    <a:pt x="289" y="1023"/>
                    <a:pt x="67" y="807"/>
                    <a:pt x="67" y="542"/>
                  </a:cubicBezTo>
                  <a:cubicBezTo>
                    <a:pt x="67" y="419"/>
                    <a:pt x="115" y="306"/>
                    <a:pt x="196" y="221"/>
                  </a:cubicBezTo>
                  <a:lnTo>
                    <a:pt x="196" y="268"/>
                  </a:lnTo>
                  <a:cubicBezTo>
                    <a:pt x="196" y="285"/>
                    <a:pt x="210" y="299"/>
                    <a:pt x="229" y="29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5" name="Google Shape;3885;p67"/>
            <p:cNvSpPr/>
            <p:nvPr/>
          </p:nvSpPr>
          <p:spPr>
            <a:xfrm>
              <a:off x="8618760" y="3304800"/>
              <a:ext cx="195480" cy="390960"/>
            </a:xfrm>
            <a:custGeom>
              <a:rect b="b" l="l" r="r" t="t"/>
              <a:pathLst>
                <a:path extrusionOk="0" h="1086" w="543">
                  <a:moveTo>
                    <a:pt x="441" y="908"/>
                  </a:moveTo>
                  <a:lnTo>
                    <a:pt x="402" y="908"/>
                  </a:lnTo>
                  <a:cubicBezTo>
                    <a:pt x="493" y="808"/>
                    <a:pt x="543" y="679"/>
                    <a:pt x="543" y="542"/>
                  </a:cubicBezTo>
                  <a:cubicBezTo>
                    <a:pt x="543" y="398"/>
                    <a:pt x="487" y="261"/>
                    <a:pt x="385" y="160"/>
                  </a:cubicBezTo>
                  <a:cubicBezTo>
                    <a:pt x="281" y="56"/>
                    <a:pt x="146" y="0"/>
                    <a:pt x="0" y="0"/>
                  </a:cubicBezTo>
                  <a:lnTo>
                    <a:pt x="0" y="63"/>
                  </a:lnTo>
                  <a:cubicBezTo>
                    <a:pt x="265" y="63"/>
                    <a:pt x="480" y="278"/>
                    <a:pt x="480" y="542"/>
                  </a:cubicBezTo>
                  <a:cubicBezTo>
                    <a:pt x="480" y="667"/>
                    <a:pt x="433" y="781"/>
                    <a:pt x="355" y="866"/>
                  </a:cubicBezTo>
                  <a:lnTo>
                    <a:pt x="355" y="819"/>
                  </a:lnTo>
                  <a:cubicBezTo>
                    <a:pt x="355" y="802"/>
                    <a:pt x="340" y="787"/>
                    <a:pt x="323" y="787"/>
                  </a:cubicBezTo>
                  <a:cubicBezTo>
                    <a:pt x="306" y="787"/>
                    <a:pt x="291" y="802"/>
                    <a:pt x="291" y="819"/>
                  </a:cubicBezTo>
                  <a:lnTo>
                    <a:pt x="291" y="924"/>
                  </a:lnTo>
                  <a:cubicBezTo>
                    <a:pt x="210" y="986"/>
                    <a:pt x="109" y="1023"/>
                    <a:pt x="0" y="1023"/>
                  </a:cubicBezTo>
                  <a:lnTo>
                    <a:pt x="0" y="1086"/>
                  </a:lnTo>
                  <a:cubicBezTo>
                    <a:pt x="122" y="1086"/>
                    <a:pt x="239" y="1045"/>
                    <a:pt x="334" y="971"/>
                  </a:cubicBezTo>
                  <a:lnTo>
                    <a:pt x="441" y="971"/>
                  </a:lnTo>
                  <a:cubicBezTo>
                    <a:pt x="459" y="971"/>
                    <a:pt x="473" y="957"/>
                    <a:pt x="473" y="940"/>
                  </a:cubicBezTo>
                  <a:cubicBezTo>
                    <a:pt x="473" y="922"/>
                    <a:pt x="459" y="908"/>
                    <a:pt x="441" y="90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6" name="Google Shape;3886;p67"/>
            <p:cNvSpPr/>
            <p:nvPr/>
          </p:nvSpPr>
          <p:spPr>
            <a:xfrm>
              <a:off x="8545320" y="3378240"/>
              <a:ext cx="85680" cy="171000"/>
            </a:xfrm>
            <a:custGeom>
              <a:rect b="b" l="l" r="r" t="t"/>
              <a:pathLst>
                <a:path extrusionOk="0" h="475" w="238">
                  <a:moveTo>
                    <a:pt x="183" y="0"/>
                  </a:moveTo>
                  <a:lnTo>
                    <a:pt x="238" y="237"/>
                  </a:lnTo>
                  <a:lnTo>
                    <a:pt x="183" y="475"/>
                  </a:lnTo>
                  <a:cubicBezTo>
                    <a:pt x="177" y="475"/>
                    <a:pt x="171" y="474"/>
                    <a:pt x="167" y="471"/>
                  </a:cubicBezTo>
                  <a:cubicBezTo>
                    <a:pt x="166" y="471"/>
                    <a:pt x="160" y="468"/>
                    <a:pt x="150" y="462"/>
                  </a:cubicBezTo>
                  <a:cubicBezTo>
                    <a:pt x="110" y="436"/>
                    <a:pt x="7" y="361"/>
                    <a:pt x="1" y="253"/>
                  </a:cubicBezTo>
                  <a:cubicBezTo>
                    <a:pt x="-5" y="167"/>
                    <a:pt x="50" y="84"/>
                    <a:pt x="163" y="5"/>
                  </a:cubicBezTo>
                  <a:cubicBezTo>
                    <a:pt x="169" y="1"/>
                    <a:pt x="176" y="0"/>
                    <a:pt x="18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7" name="Google Shape;3887;p67"/>
            <p:cNvSpPr/>
            <p:nvPr/>
          </p:nvSpPr>
          <p:spPr>
            <a:xfrm>
              <a:off x="8618760" y="3378240"/>
              <a:ext cx="60840" cy="171000"/>
            </a:xfrm>
            <a:custGeom>
              <a:rect b="b" l="l" r="r" t="t"/>
              <a:pathLst>
                <a:path extrusionOk="0" h="475" w="169">
                  <a:moveTo>
                    <a:pt x="169" y="253"/>
                  </a:moveTo>
                  <a:cubicBezTo>
                    <a:pt x="164" y="361"/>
                    <a:pt x="68" y="436"/>
                    <a:pt x="30" y="462"/>
                  </a:cubicBezTo>
                  <a:cubicBezTo>
                    <a:pt x="22" y="468"/>
                    <a:pt x="16" y="471"/>
                    <a:pt x="15" y="471"/>
                  </a:cubicBezTo>
                  <a:cubicBezTo>
                    <a:pt x="11" y="474"/>
                    <a:pt x="5" y="475"/>
                    <a:pt x="0" y="475"/>
                  </a:cubicBezTo>
                  <a:lnTo>
                    <a:pt x="0" y="0"/>
                  </a:lnTo>
                  <a:cubicBezTo>
                    <a:pt x="6" y="0"/>
                    <a:pt x="13" y="1"/>
                    <a:pt x="18" y="5"/>
                  </a:cubicBezTo>
                  <a:cubicBezTo>
                    <a:pt x="123" y="84"/>
                    <a:pt x="174" y="167"/>
                    <a:pt x="169" y="253"/>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8" name="Google Shape;3888;p67"/>
            <p:cNvSpPr/>
            <p:nvPr/>
          </p:nvSpPr>
          <p:spPr>
            <a:xfrm>
              <a:off x="8606520" y="3451680"/>
              <a:ext cx="12240" cy="171000"/>
            </a:xfrm>
            <a:custGeom>
              <a:rect b="b" l="l" r="r" t="t"/>
              <a:pathLst>
                <a:path extrusionOk="0" h="475" w="34">
                  <a:moveTo>
                    <a:pt x="23" y="0"/>
                  </a:moveTo>
                  <a:lnTo>
                    <a:pt x="34" y="245"/>
                  </a:lnTo>
                  <a:lnTo>
                    <a:pt x="23" y="475"/>
                  </a:lnTo>
                  <a:cubicBezTo>
                    <a:pt x="11" y="475"/>
                    <a:pt x="0" y="460"/>
                    <a:pt x="0" y="441"/>
                  </a:cubicBezTo>
                  <a:lnTo>
                    <a:pt x="0" y="33"/>
                  </a:lnTo>
                  <a:cubicBezTo>
                    <a:pt x="0" y="14"/>
                    <a:pt x="11" y="0"/>
                    <a:pt x="2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89" name="Google Shape;3889;p67"/>
            <p:cNvSpPr/>
            <p:nvPr/>
          </p:nvSpPr>
          <p:spPr>
            <a:xfrm>
              <a:off x="8618760" y="3451680"/>
              <a:ext cx="12240" cy="171000"/>
            </a:xfrm>
            <a:custGeom>
              <a:rect b="b" l="l" r="r" t="t"/>
              <a:pathLst>
                <a:path extrusionOk="0" h="475" w="34">
                  <a:moveTo>
                    <a:pt x="34" y="33"/>
                  </a:moveTo>
                  <a:lnTo>
                    <a:pt x="34" y="441"/>
                  </a:lnTo>
                  <a:cubicBezTo>
                    <a:pt x="34" y="460"/>
                    <a:pt x="19" y="475"/>
                    <a:pt x="0" y="475"/>
                  </a:cubicBezTo>
                  <a:lnTo>
                    <a:pt x="0" y="0"/>
                  </a:lnTo>
                  <a:cubicBezTo>
                    <a:pt x="19" y="0"/>
                    <a:pt x="34" y="14"/>
                    <a:pt x="34" y="3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890" name="Google Shape;3890;p67"/>
          <p:cNvGrpSpPr/>
          <p:nvPr/>
        </p:nvGrpSpPr>
        <p:grpSpPr>
          <a:xfrm>
            <a:off x="830931" y="3866325"/>
            <a:ext cx="408282" cy="395534"/>
            <a:chOff x="8484120" y="4429080"/>
            <a:chExt cx="403560" cy="390960"/>
          </a:xfrm>
        </p:grpSpPr>
        <p:sp>
          <p:nvSpPr>
            <p:cNvPr id="3891" name="Google Shape;3891;p67"/>
            <p:cNvSpPr/>
            <p:nvPr/>
          </p:nvSpPr>
          <p:spPr>
            <a:xfrm>
              <a:off x="8484480" y="4465800"/>
              <a:ext cx="232200" cy="183240"/>
            </a:xfrm>
            <a:custGeom>
              <a:rect b="b" l="l" r="r" t="t"/>
              <a:pathLst>
                <a:path extrusionOk="0" h="509" w="645">
                  <a:moveTo>
                    <a:pt x="558" y="38"/>
                  </a:moveTo>
                  <a:cubicBezTo>
                    <a:pt x="564" y="24"/>
                    <a:pt x="570" y="11"/>
                    <a:pt x="579" y="0"/>
                  </a:cubicBezTo>
                  <a:lnTo>
                    <a:pt x="645" y="254"/>
                  </a:lnTo>
                  <a:lnTo>
                    <a:pt x="579" y="509"/>
                  </a:lnTo>
                  <a:lnTo>
                    <a:pt x="168" y="509"/>
                  </a:lnTo>
                  <a:cubicBezTo>
                    <a:pt x="74" y="509"/>
                    <a:pt x="0" y="438"/>
                    <a:pt x="0" y="352"/>
                  </a:cubicBezTo>
                  <a:cubicBezTo>
                    <a:pt x="0" y="265"/>
                    <a:pt x="74" y="195"/>
                    <a:pt x="168" y="195"/>
                  </a:cubicBezTo>
                  <a:lnTo>
                    <a:pt x="177" y="195"/>
                  </a:lnTo>
                  <a:cubicBezTo>
                    <a:pt x="200" y="85"/>
                    <a:pt x="302" y="3"/>
                    <a:pt x="424" y="3"/>
                  </a:cubicBezTo>
                  <a:cubicBezTo>
                    <a:pt x="472" y="3"/>
                    <a:pt x="519" y="14"/>
                    <a:pt x="558" y="3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2" name="Google Shape;3892;p67"/>
            <p:cNvSpPr/>
            <p:nvPr/>
          </p:nvSpPr>
          <p:spPr>
            <a:xfrm>
              <a:off x="8692200" y="4429080"/>
              <a:ext cx="195480" cy="219960"/>
            </a:xfrm>
            <a:custGeom>
              <a:rect b="b" l="l" r="r" t="t"/>
              <a:pathLst>
                <a:path extrusionOk="0" h="611" w="543">
                  <a:moveTo>
                    <a:pt x="543" y="451"/>
                  </a:moveTo>
                  <a:cubicBezTo>
                    <a:pt x="543" y="539"/>
                    <a:pt x="473" y="611"/>
                    <a:pt x="385" y="611"/>
                  </a:cubicBezTo>
                  <a:lnTo>
                    <a:pt x="0" y="611"/>
                  </a:lnTo>
                  <a:lnTo>
                    <a:pt x="0" y="90"/>
                  </a:lnTo>
                  <a:cubicBezTo>
                    <a:pt x="8" y="77"/>
                    <a:pt x="18" y="64"/>
                    <a:pt x="30" y="53"/>
                  </a:cubicBezTo>
                  <a:cubicBezTo>
                    <a:pt x="66" y="19"/>
                    <a:pt x="114" y="0"/>
                    <a:pt x="164" y="0"/>
                  </a:cubicBezTo>
                  <a:cubicBezTo>
                    <a:pt x="229" y="0"/>
                    <a:pt x="288" y="33"/>
                    <a:pt x="322" y="83"/>
                  </a:cubicBezTo>
                  <a:cubicBezTo>
                    <a:pt x="346" y="116"/>
                    <a:pt x="359" y="156"/>
                    <a:pt x="359" y="200"/>
                  </a:cubicBezTo>
                  <a:cubicBezTo>
                    <a:pt x="359" y="231"/>
                    <a:pt x="352" y="261"/>
                    <a:pt x="338" y="289"/>
                  </a:cubicBezTo>
                  <a:lnTo>
                    <a:pt x="385" y="289"/>
                  </a:lnTo>
                  <a:cubicBezTo>
                    <a:pt x="473" y="289"/>
                    <a:pt x="543" y="362"/>
                    <a:pt x="543" y="45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3" name="Google Shape;3893;p67"/>
            <p:cNvSpPr/>
            <p:nvPr/>
          </p:nvSpPr>
          <p:spPr>
            <a:xfrm>
              <a:off x="8484120" y="4661280"/>
              <a:ext cx="49320" cy="48600"/>
            </a:xfrm>
            <a:custGeom>
              <a:rect b="b" l="l" r="r" t="t"/>
              <a:pathLst>
                <a:path extrusionOk="0" h="135" w="137">
                  <a:moveTo>
                    <a:pt x="63" y="124"/>
                  </a:moveTo>
                  <a:lnTo>
                    <a:pt x="126" y="62"/>
                  </a:lnTo>
                  <a:cubicBezTo>
                    <a:pt x="140" y="49"/>
                    <a:pt x="140" y="24"/>
                    <a:pt x="126" y="11"/>
                  </a:cubicBezTo>
                  <a:cubicBezTo>
                    <a:pt x="112" y="-4"/>
                    <a:pt x="89" y="-4"/>
                    <a:pt x="74" y="11"/>
                  </a:cubicBezTo>
                  <a:lnTo>
                    <a:pt x="11" y="74"/>
                  </a:lnTo>
                  <a:cubicBezTo>
                    <a:pt x="-3" y="88"/>
                    <a:pt x="-3" y="110"/>
                    <a:pt x="11" y="124"/>
                  </a:cubicBezTo>
                  <a:cubicBezTo>
                    <a:pt x="26" y="139"/>
                    <a:pt x="48" y="139"/>
                    <a:pt x="63" y="124"/>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4" name="Google Shape;3894;p67"/>
            <p:cNvSpPr/>
            <p:nvPr/>
          </p:nvSpPr>
          <p:spPr>
            <a:xfrm>
              <a:off x="8520840" y="4710240"/>
              <a:ext cx="48960" cy="36360"/>
            </a:xfrm>
            <a:custGeom>
              <a:rect b="b" l="l" r="r" t="t"/>
              <a:pathLst>
                <a:path extrusionOk="0" h="101" w="136">
                  <a:moveTo>
                    <a:pt x="125" y="8"/>
                  </a:moveTo>
                  <a:cubicBezTo>
                    <a:pt x="111" y="-3"/>
                    <a:pt x="88" y="-3"/>
                    <a:pt x="74" y="8"/>
                  </a:cubicBezTo>
                  <a:lnTo>
                    <a:pt x="11" y="55"/>
                  </a:lnTo>
                  <a:cubicBezTo>
                    <a:pt x="-3" y="65"/>
                    <a:pt x="-3" y="83"/>
                    <a:pt x="11" y="93"/>
                  </a:cubicBezTo>
                  <a:cubicBezTo>
                    <a:pt x="26" y="104"/>
                    <a:pt x="48" y="104"/>
                    <a:pt x="62" y="93"/>
                  </a:cubicBezTo>
                  <a:lnTo>
                    <a:pt x="125" y="45"/>
                  </a:lnTo>
                  <a:cubicBezTo>
                    <a:pt x="140" y="35"/>
                    <a:pt x="140" y="19"/>
                    <a:pt x="125"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5" name="Google Shape;3895;p67"/>
            <p:cNvSpPr/>
            <p:nvPr/>
          </p:nvSpPr>
          <p:spPr>
            <a:xfrm>
              <a:off x="8484120" y="4783320"/>
              <a:ext cx="49320" cy="36720"/>
            </a:xfrm>
            <a:custGeom>
              <a:rect b="b" l="l" r="r" t="t"/>
              <a:pathLst>
                <a:path extrusionOk="0" h="102" w="137">
                  <a:moveTo>
                    <a:pt x="74" y="8"/>
                  </a:moveTo>
                  <a:lnTo>
                    <a:pt x="11" y="55"/>
                  </a:lnTo>
                  <a:cubicBezTo>
                    <a:pt x="-3" y="66"/>
                    <a:pt x="-3" y="84"/>
                    <a:pt x="11" y="94"/>
                  </a:cubicBezTo>
                  <a:cubicBezTo>
                    <a:pt x="26" y="105"/>
                    <a:pt x="48" y="105"/>
                    <a:pt x="63" y="94"/>
                  </a:cubicBezTo>
                  <a:lnTo>
                    <a:pt x="126" y="47"/>
                  </a:lnTo>
                  <a:cubicBezTo>
                    <a:pt x="140" y="37"/>
                    <a:pt x="140" y="18"/>
                    <a:pt x="126" y="8"/>
                  </a:cubicBezTo>
                  <a:cubicBezTo>
                    <a:pt x="112" y="-2"/>
                    <a:pt x="89" y="-2"/>
                    <a:pt x="74"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6" name="Google Shape;3896;p67"/>
            <p:cNvSpPr/>
            <p:nvPr/>
          </p:nvSpPr>
          <p:spPr>
            <a:xfrm>
              <a:off x="8802000" y="4661280"/>
              <a:ext cx="48960" cy="48600"/>
            </a:xfrm>
            <a:custGeom>
              <a:rect b="b" l="l" r="r" t="t"/>
              <a:pathLst>
                <a:path extrusionOk="0" h="135" w="136">
                  <a:moveTo>
                    <a:pt x="63" y="124"/>
                  </a:moveTo>
                  <a:lnTo>
                    <a:pt x="127" y="62"/>
                  </a:lnTo>
                  <a:cubicBezTo>
                    <a:pt x="140" y="49"/>
                    <a:pt x="140" y="24"/>
                    <a:pt x="127" y="11"/>
                  </a:cubicBezTo>
                  <a:cubicBezTo>
                    <a:pt x="112" y="-4"/>
                    <a:pt x="88" y="-4"/>
                    <a:pt x="74" y="11"/>
                  </a:cubicBezTo>
                  <a:lnTo>
                    <a:pt x="10" y="74"/>
                  </a:lnTo>
                  <a:cubicBezTo>
                    <a:pt x="-3" y="88"/>
                    <a:pt x="-3" y="110"/>
                    <a:pt x="10" y="124"/>
                  </a:cubicBezTo>
                  <a:cubicBezTo>
                    <a:pt x="25" y="139"/>
                    <a:pt x="49" y="139"/>
                    <a:pt x="63" y="124"/>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7" name="Google Shape;3897;p67"/>
            <p:cNvSpPr/>
            <p:nvPr/>
          </p:nvSpPr>
          <p:spPr>
            <a:xfrm>
              <a:off x="8851320" y="4710240"/>
              <a:ext cx="36360" cy="36360"/>
            </a:xfrm>
            <a:custGeom>
              <a:rect b="b" l="l" r="r" t="t"/>
              <a:pathLst>
                <a:path extrusionOk="0" h="101" w="101">
                  <a:moveTo>
                    <a:pt x="93" y="8"/>
                  </a:moveTo>
                  <a:cubicBezTo>
                    <a:pt x="83" y="-3"/>
                    <a:pt x="66" y="-3"/>
                    <a:pt x="54" y="8"/>
                  </a:cubicBezTo>
                  <a:lnTo>
                    <a:pt x="7" y="55"/>
                  </a:lnTo>
                  <a:cubicBezTo>
                    <a:pt x="-3" y="65"/>
                    <a:pt x="-3" y="83"/>
                    <a:pt x="7" y="93"/>
                  </a:cubicBezTo>
                  <a:cubicBezTo>
                    <a:pt x="18" y="104"/>
                    <a:pt x="35" y="104"/>
                    <a:pt x="46" y="93"/>
                  </a:cubicBezTo>
                  <a:lnTo>
                    <a:pt x="93" y="45"/>
                  </a:lnTo>
                  <a:cubicBezTo>
                    <a:pt x="104" y="35"/>
                    <a:pt x="104" y="19"/>
                    <a:pt x="93"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8" name="Google Shape;3898;p67"/>
            <p:cNvSpPr/>
            <p:nvPr/>
          </p:nvSpPr>
          <p:spPr>
            <a:xfrm>
              <a:off x="8802000" y="4783320"/>
              <a:ext cx="36720" cy="36720"/>
            </a:xfrm>
            <a:custGeom>
              <a:rect b="b" l="l" r="r" t="t"/>
              <a:pathLst>
                <a:path extrusionOk="0" h="102" w="102">
                  <a:moveTo>
                    <a:pt x="56" y="8"/>
                  </a:moveTo>
                  <a:lnTo>
                    <a:pt x="8" y="55"/>
                  </a:lnTo>
                  <a:cubicBezTo>
                    <a:pt x="-8" y="73"/>
                    <a:pt x="3" y="102"/>
                    <a:pt x="28" y="102"/>
                  </a:cubicBezTo>
                  <a:cubicBezTo>
                    <a:pt x="35" y="102"/>
                    <a:pt x="41" y="99"/>
                    <a:pt x="47" y="94"/>
                  </a:cubicBezTo>
                  <a:lnTo>
                    <a:pt x="94" y="47"/>
                  </a:lnTo>
                  <a:cubicBezTo>
                    <a:pt x="105" y="37"/>
                    <a:pt x="105" y="18"/>
                    <a:pt x="94" y="8"/>
                  </a:cubicBezTo>
                  <a:cubicBezTo>
                    <a:pt x="84" y="-2"/>
                    <a:pt x="66" y="-2"/>
                    <a:pt x="56"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899" name="Google Shape;3899;p67"/>
            <p:cNvSpPr/>
            <p:nvPr/>
          </p:nvSpPr>
          <p:spPr>
            <a:xfrm>
              <a:off x="8570160" y="4538880"/>
              <a:ext cx="134280" cy="244440"/>
            </a:xfrm>
            <a:custGeom>
              <a:rect b="b" l="l" r="r" t="t"/>
              <a:pathLst>
                <a:path extrusionOk="0" h="679" w="373">
                  <a:moveTo>
                    <a:pt x="330" y="0"/>
                  </a:moveTo>
                  <a:lnTo>
                    <a:pt x="373" y="330"/>
                  </a:lnTo>
                  <a:lnTo>
                    <a:pt x="330" y="679"/>
                  </a:lnTo>
                  <a:lnTo>
                    <a:pt x="226" y="675"/>
                  </a:lnTo>
                  <a:cubicBezTo>
                    <a:pt x="205" y="674"/>
                    <a:pt x="186" y="663"/>
                    <a:pt x="177" y="646"/>
                  </a:cubicBezTo>
                  <a:cubicBezTo>
                    <a:pt x="168" y="628"/>
                    <a:pt x="169" y="608"/>
                    <a:pt x="180" y="592"/>
                  </a:cubicBezTo>
                  <a:lnTo>
                    <a:pt x="284" y="445"/>
                  </a:lnTo>
                  <a:lnTo>
                    <a:pt x="57" y="445"/>
                  </a:lnTo>
                  <a:cubicBezTo>
                    <a:pt x="35" y="445"/>
                    <a:pt x="16" y="434"/>
                    <a:pt x="6" y="416"/>
                  </a:cubicBezTo>
                  <a:cubicBezTo>
                    <a:pt x="-4" y="398"/>
                    <a:pt x="-2" y="377"/>
                    <a:pt x="10" y="359"/>
                  </a:cubicBezTo>
                  <a:lnTo>
                    <a:pt x="251" y="23"/>
                  </a:lnTo>
                  <a:cubicBezTo>
                    <a:pt x="263" y="9"/>
                    <a:pt x="280" y="0"/>
                    <a:pt x="299" y="0"/>
                  </a:cubicBezTo>
                  <a:lnTo>
                    <a:pt x="330"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0" name="Google Shape;3900;p67"/>
            <p:cNvSpPr/>
            <p:nvPr/>
          </p:nvSpPr>
          <p:spPr>
            <a:xfrm>
              <a:off x="8692200" y="4538880"/>
              <a:ext cx="110160" cy="244440"/>
            </a:xfrm>
            <a:custGeom>
              <a:rect b="b" l="l" r="r" t="t"/>
              <a:pathLst>
                <a:path extrusionOk="0" h="679" w="306">
                  <a:moveTo>
                    <a:pt x="297" y="312"/>
                  </a:moveTo>
                  <a:lnTo>
                    <a:pt x="73" y="655"/>
                  </a:lnTo>
                  <a:cubicBezTo>
                    <a:pt x="63" y="670"/>
                    <a:pt x="46" y="679"/>
                    <a:pt x="29" y="679"/>
                  </a:cubicBezTo>
                  <a:lnTo>
                    <a:pt x="27" y="679"/>
                  </a:lnTo>
                  <a:lnTo>
                    <a:pt x="0" y="678"/>
                  </a:lnTo>
                  <a:lnTo>
                    <a:pt x="0" y="0"/>
                  </a:lnTo>
                  <a:lnTo>
                    <a:pt x="99" y="0"/>
                  </a:lnTo>
                  <a:cubicBezTo>
                    <a:pt x="117" y="0"/>
                    <a:pt x="136" y="11"/>
                    <a:pt x="145" y="28"/>
                  </a:cubicBezTo>
                  <a:cubicBezTo>
                    <a:pt x="154" y="46"/>
                    <a:pt x="153" y="68"/>
                    <a:pt x="143" y="85"/>
                  </a:cubicBezTo>
                  <a:lnTo>
                    <a:pt x="46" y="229"/>
                  </a:lnTo>
                  <a:lnTo>
                    <a:pt x="253" y="229"/>
                  </a:lnTo>
                  <a:cubicBezTo>
                    <a:pt x="272" y="229"/>
                    <a:pt x="291" y="239"/>
                    <a:pt x="299" y="256"/>
                  </a:cubicBezTo>
                  <a:cubicBezTo>
                    <a:pt x="308" y="274"/>
                    <a:pt x="308" y="296"/>
                    <a:pt x="297" y="31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901" name="Google Shape;3901;p67"/>
          <p:cNvGrpSpPr/>
          <p:nvPr/>
        </p:nvGrpSpPr>
        <p:grpSpPr>
          <a:xfrm>
            <a:off x="7922146" y="3867098"/>
            <a:ext cx="370768" cy="383151"/>
            <a:chOff x="640080" y="2486160"/>
            <a:chExt cx="366480" cy="378720"/>
          </a:xfrm>
        </p:grpSpPr>
        <p:sp>
          <p:nvSpPr>
            <p:cNvPr id="3902" name="Google Shape;3902;p67"/>
            <p:cNvSpPr/>
            <p:nvPr/>
          </p:nvSpPr>
          <p:spPr>
            <a:xfrm>
              <a:off x="640080" y="2486160"/>
              <a:ext cx="195480" cy="378720"/>
            </a:xfrm>
            <a:custGeom>
              <a:rect b="b" l="l" r="r" t="t"/>
              <a:pathLst>
                <a:path extrusionOk="0" h="1052" w="543">
                  <a:moveTo>
                    <a:pt x="476" y="487"/>
                  </a:moveTo>
                  <a:lnTo>
                    <a:pt x="360" y="591"/>
                  </a:lnTo>
                  <a:lnTo>
                    <a:pt x="375" y="398"/>
                  </a:lnTo>
                  <a:lnTo>
                    <a:pt x="476" y="487"/>
                  </a:lnTo>
                  <a:moveTo>
                    <a:pt x="476" y="836"/>
                  </a:moveTo>
                  <a:lnTo>
                    <a:pt x="332" y="964"/>
                  </a:lnTo>
                  <a:lnTo>
                    <a:pt x="350" y="725"/>
                  </a:lnTo>
                  <a:lnTo>
                    <a:pt x="476" y="836"/>
                  </a:lnTo>
                  <a:moveTo>
                    <a:pt x="290" y="625"/>
                  </a:moveTo>
                  <a:lnTo>
                    <a:pt x="108" y="625"/>
                  </a:lnTo>
                  <a:lnTo>
                    <a:pt x="305" y="419"/>
                  </a:lnTo>
                  <a:lnTo>
                    <a:pt x="290" y="625"/>
                  </a:lnTo>
                  <a:moveTo>
                    <a:pt x="523" y="0"/>
                  </a:moveTo>
                  <a:cubicBezTo>
                    <a:pt x="505" y="0"/>
                    <a:pt x="490" y="13"/>
                    <a:pt x="490" y="30"/>
                  </a:cubicBezTo>
                  <a:lnTo>
                    <a:pt x="490" y="135"/>
                  </a:lnTo>
                  <a:cubicBezTo>
                    <a:pt x="250" y="383"/>
                    <a:pt x="402" y="225"/>
                    <a:pt x="9" y="636"/>
                  </a:cubicBezTo>
                  <a:cubicBezTo>
                    <a:pt x="3" y="642"/>
                    <a:pt x="0" y="650"/>
                    <a:pt x="0" y="658"/>
                  </a:cubicBezTo>
                  <a:lnTo>
                    <a:pt x="0" y="658"/>
                  </a:lnTo>
                  <a:lnTo>
                    <a:pt x="0" y="761"/>
                  </a:lnTo>
                  <a:cubicBezTo>
                    <a:pt x="0" y="778"/>
                    <a:pt x="15" y="791"/>
                    <a:pt x="34" y="791"/>
                  </a:cubicBezTo>
                  <a:cubicBezTo>
                    <a:pt x="53" y="791"/>
                    <a:pt x="66" y="778"/>
                    <a:pt x="66" y="761"/>
                  </a:cubicBezTo>
                  <a:lnTo>
                    <a:pt x="66" y="687"/>
                  </a:lnTo>
                  <a:lnTo>
                    <a:pt x="286" y="687"/>
                  </a:lnTo>
                  <a:lnTo>
                    <a:pt x="260" y="1019"/>
                  </a:lnTo>
                  <a:cubicBezTo>
                    <a:pt x="259" y="1037"/>
                    <a:pt x="274" y="1052"/>
                    <a:pt x="294" y="1052"/>
                  </a:cubicBezTo>
                  <a:lnTo>
                    <a:pt x="523" y="1052"/>
                  </a:lnTo>
                  <a:lnTo>
                    <a:pt x="543" y="1021"/>
                  </a:lnTo>
                  <a:lnTo>
                    <a:pt x="523" y="991"/>
                  </a:lnTo>
                  <a:lnTo>
                    <a:pt x="398" y="991"/>
                  </a:lnTo>
                  <a:lnTo>
                    <a:pt x="523" y="880"/>
                  </a:lnTo>
                  <a:lnTo>
                    <a:pt x="543" y="838"/>
                  </a:lnTo>
                  <a:lnTo>
                    <a:pt x="523" y="794"/>
                  </a:lnTo>
                  <a:lnTo>
                    <a:pt x="403" y="687"/>
                  </a:lnTo>
                  <a:lnTo>
                    <a:pt x="523" y="687"/>
                  </a:lnTo>
                  <a:lnTo>
                    <a:pt x="543" y="658"/>
                  </a:lnTo>
                  <a:lnTo>
                    <a:pt x="523" y="625"/>
                  </a:lnTo>
                  <a:lnTo>
                    <a:pt x="417" y="625"/>
                  </a:lnTo>
                  <a:lnTo>
                    <a:pt x="523" y="531"/>
                  </a:lnTo>
                  <a:lnTo>
                    <a:pt x="543" y="487"/>
                  </a:lnTo>
                  <a:lnTo>
                    <a:pt x="523" y="445"/>
                  </a:lnTo>
                  <a:lnTo>
                    <a:pt x="429" y="362"/>
                  </a:lnTo>
                  <a:lnTo>
                    <a:pt x="523" y="362"/>
                  </a:lnTo>
                  <a:lnTo>
                    <a:pt x="543" y="331"/>
                  </a:lnTo>
                  <a:lnTo>
                    <a:pt x="523" y="300"/>
                  </a:lnTo>
                  <a:lnTo>
                    <a:pt x="421" y="300"/>
                  </a:lnTo>
                  <a:lnTo>
                    <a:pt x="523" y="193"/>
                  </a:lnTo>
                  <a:lnTo>
                    <a:pt x="523" y="93"/>
                  </a:lnTo>
                  <a:lnTo>
                    <a:pt x="523" y="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3" name="Google Shape;3903;p67"/>
            <p:cNvSpPr/>
            <p:nvPr/>
          </p:nvSpPr>
          <p:spPr>
            <a:xfrm>
              <a:off x="823320" y="2486160"/>
              <a:ext cx="183240" cy="378720"/>
            </a:xfrm>
            <a:custGeom>
              <a:rect b="b" l="l" r="r" t="t"/>
              <a:pathLst>
                <a:path extrusionOk="0" h="1052" w="509">
                  <a:moveTo>
                    <a:pt x="228" y="625"/>
                  </a:moveTo>
                  <a:lnTo>
                    <a:pt x="213" y="420"/>
                  </a:lnTo>
                  <a:lnTo>
                    <a:pt x="405" y="625"/>
                  </a:lnTo>
                  <a:lnTo>
                    <a:pt x="228" y="625"/>
                  </a:lnTo>
                  <a:moveTo>
                    <a:pt x="47" y="836"/>
                  </a:moveTo>
                  <a:lnTo>
                    <a:pt x="170" y="725"/>
                  </a:lnTo>
                  <a:lnTo>
                    <a:pt x="187" y="964"/>
                  </a:lnTo>
                  <a:lnTo>
                    <a:pt x="47" y="836"/>
                  </a:lnTo>
                  <a:moveTo>
                    <a:pt x="47" y="487"/>
                  </a:moveTo>
                  <a:lnTo>
                    <a:pt x="146" y="398"/>
                  </a:lnTo>
                  <a:lnTo>
                    <a:pt x="160" y="591"/>
                  </a:lnTo>
                  <a:lnTo>
                    <a:pt x="47" y="487"/>
                  </a:lnTo>
                  <a:moveTo>
                    <a:pt x="509" y="658"/>
                  </a:moveTo>
                  <a:cubicBezTo>
                    <a:pt x="509" y="650"/>
                    <a:pt x="507" y="642"/>
                    <a:pt x="501" y="636"/>
                  </a:cubicBezTo>
                  <a:cubicBezTo>
                    <a:pt x="108" y="215"/>
                    <a:pt x="256" y="373"/>
                    <a:pt x="33" y="135"/>
                  </a:cubicBezTo>
                  <a:lnTo>
                    <a:pt x="33" y="30"/>
                  </a:lnTo>
                  <a:cubicBezTo>
                    <a:pt x="33" y="13"/>
                    <a:pt x="18" y="0"/>
                    <a:pt x="0" y="0"/>
                  </a:cubicBezTo>
                  <a:lnTo>
                    <a:pt x="0" y="193"/>
                  </a:lnTo>
                  <a:lnTo>
                    <a:pt x="100" y="300"/>
                  </a:lnTo>
                  <a:lnTo>
                    <a:pt x="0" y="300"/>
                  </a:lnTo>
                  <a:lnTo>
                    <a:pt x="0" y="362"/>
                  </a:lnTo>
                  <a:lnTo>
                    <a:pt x="93" y="362"/>
                  </a:lnTo>
                  <a:lnTo>
                    <a:pt x="0" y="445"/>
                  </a:lnTo>
                  <a:lnTo>
                    <a:pt x="0" y="531"/>
                  </a:lnTo>
                  <a:lnTo>
                    <a:pt x="104" y="625"/>
                  </a:lnTo>
                  <a:lnTo>
                    <a:pt x="0" y="625"/>
                  </a:lnTo>
                  <a:lnTo>
                    <a:pt x="0" y="687"/>
                  </a:lnTo>
                  <a:lnTo>
                    <a:pt x="117" y="687"/>
                  </a:lnTo>
                  <a:lnTo>
                    <a:pt x="0" y="794"/>
                  </a:lnTo>
                  <a:lnTo>
                    <a:pt x="0" y="880"/>
                  </a:lnTo>
                  <a:lnTo>
                    <a:pt x="121" y="991"/>
                  </a:lnTo>
                  <a:lnTo>
                    <a:pt x="0" y="991"/>
                  </a:lnTo>
                  <a:lnTo>
                    <a:pt x="0" y="1052"/>
                  </a:lnTo>
                  <a:lnTo>
                    <a:pt x="224" y="1052"/>
                  </a:lnTo>
                  <a:cubicBezTo>
                    <a:pt x="243" y="1052"/>
                    <a:pt x="258" y="1037"/>
                    <a:pt x="257" y="1019"/>
                  </a:cubicBezTo>
                  <a:lnTo>
                    <a:pt x="232" y="687"/>
                  </a:lnTo>
                  <a:lnTo>
                    <a:pt x="444" y="687"/>
                  </a:lnTo>
                  <a:lnTo>
                    <a:pt x="444" y="761"/>
                  </a:lnTo>
                  <a:cubicBezTo>
                    <a:pt x="444" y="778"/>
                    <a:pt x="458" y="791"/>
                    <a:pt x="476" y="791"/>
                  </a:cubicBezTo>
                  <a:cubicBezTo>
                    <a:pt x="495" y="791"/>
                    <a:pt x="509" y="778"/>
                    <a:pt x="509" y="761"/>
                  </a:cubicBezTo>
                  <a:lnTo>
                    <a:pt x="509" y="658"/>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904" name="Google Shape;3904;p67"/>
          <p:cNvGrpSpPr/>
          <p:nvPr/>
        </p:nvGrpSpPr>
        <p:grpSpPr>
          <a:xfrm>
            <a:off x="7897379" y="1506949"/>
            <a:ext cx="420301" cy="308852"/>
            <a:chOff x="7287120" y="396720"/>
            <a:chExt cx="415440" cy="305280"/>
          </a:xfrm>
        </p:grpSpPr>
        <p:sp>
          <p:nvSpPr>
            <p:cNvPr id="3905" name="Google Shape;3905;p67"/>
            <p:cNvSpPr/>
            <p:nvPr/>
          </p:nvSpPr>
          <p:spPr>
            <a:xfrm>
              <a:off x="7543800" y="555480"/>
              <a:ext cx="158760" cy="146520"/>
            </a:xfrm>
            <a:custGeom>
              <a:rect b="b" l="l" r="r" t="t"/>
              <a:pathLst>
                <a:path extrusionOk="0" h="407" w="441">
                  <a:moveTo>
                    <a:pt x="221" y="0"/>
                  </a:moveTo>
                  <a:cubicBezTo>
                    <a:pt x="343" y="0"/>
                    <a:pt x="441" y="91"/>
                    <a:pt x="441" y="204"/>
                  </a:cubicBezTo>
                  <a:cubicBezTo>
                    <a:pt x="441" y="316"/>
                    <a:pt x="343" y="407"/>
                    <a:pt x="221" y="407"/>
                  </a:cubicBezTo>
                  <a:cubicBezTo>
                    <a:pt x="98" y="407"/>
                    <a:pt x="0" y="316"/>
                    <a:pt x="0" y="204"/>
                  </a:cubicBezTo>
                  <a:cubicBezTo>
                    <a:pt x="0" y="91"/>
                    <a:pt x="98" y="0"/>
                    <a:pt x="221"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6" name="Google Shape;3906;p67"/>
            <p:cNvSpPr/>
            <p:nvPr/>
          </p:nvSpPr>
          <p:spPr>
            <a:xfrm>
              <a:off x="7287120" y="555480"/>
              <a:ext cx="158760" cy="146520"/>
            </a:xfrm>
            <a:custGeom>
              <a:rect b="b" l="l" r="r" t="t"/>
              <a:pathLst>
                <a:path extrusionOk="0" h="407" w="441">
                  <a:moveTo>
                    <a:pt x="220" y="0"/>
                  </a:moveTo>
                  <a:cubicBezTo>
                    <a:pt x="343" y="0"/>
                    <a:pt x="441" y="91"/>
                    <a:pt x="441" y="204"/>
                  </a:cubicBezTo>
                  <a:cubicBezTo>
                    <a:pt x="441" y="316"/>
                    <a:pt x="343" y="407"/>
                    <a:pt x="220" y="407"/>
                  </a:cubicBezTo>
                  <a:cubicBezTo>
                    <a:pt x="99" y="407"/>
                    <a:pt x="0" y="316"/>
                    <a:pt x="0" y="204"/>
                  </a:cubicBezTo>
                  <a:cubicBezTo>
                    <a:pt x="0" y="91"/>
                    <a:pt x="99" y="0"/>
                    <a:pt x="22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7" name="Google Shape;3907;p67"/>
            <p:cNvSpPr/>
            <p:nvPr/>
          </p:nvSpPr>
          <p:spPr>
            <a:xfrm>
              <a:off x="7323840" y="433440"/>
              <a:ext cx="171000" cy="207720"/>
            </a:xfrm>
            <a:custGeom>
              <a:rect b="b" l="l" r="r" t="t"/>
              <a:pathLst>
                <a:path extrusionOk="0" h="577" w="475">
                  <a:moveTo>
                    <a:pt x="459" y="124"/>
                  </a:moveTo>
                  <a:lnTo>
                    <a:pt x="246" y="124"/>
                  </a:lnTo>
                  <a:lnTo>
                    <a:pt x="184" y="60"/>
                  </a:lnTo>
                  <a:lnTo>
                    <a:pt x="230" y="60"/>
                  </a:lnTo>
                  <a:cubicBezTo>
                    <a:pt x="246" y="60"/>
                    <a:pt x="261" y="47"/>
                    <a:pt x="261" y="30"/>
                  </a:cubicBezTo>
                  <a:cubicBezTo>
                    <a:pt x="261" y="13"/>
                    <a:pt x="246" y="0"/>
                    <a:pt x="230" y="0"/>
                  </a:cubicBezTo>
                  <a:lnTo>
                    <a:pt x="30" y="0"/>
                  </a:lnTo>
                  <a:cubicBezTo>
                    <a:pt x="13" y="0"/>
                    <a:pt x="0" y="13"/>
                    <a:pt x="0" y="30"/>
                  </a:cubicBezTo>
                  <a:cubicBezTo>
                    <a:pt x="0" y="47"/>
                    <a:pt x="13" y="60"/>
                    <a:pt x="30" y="60"/>
                  </a:cubicBezTo>
                  <a:lnTo>
                    <a:pt x="98" y="60"/>
                  </a:lnTo>
                  <a:lnTo>
                    <a:pt x="197" y="163"/>
                  </a:lnTo>
                  <a:lnTo>
                    <a:pt x="99" y="538"/>
                  </a:lnTo>
                  <a:cubicBezTo>
                    <a:pt x="94" y="557"/>
                    <a:pt x="109" y="577"/>
                    <a:pt x="129" y="577"/>
                  </a:cubicBezTo>
                  <a:lnTo>
                    <a:pt x="459" y="577"/>
                  </a:lnTo>
                  <a:lnTo>
                    <a:pt x="475" y="546"/>
                  </a:lnTo>
                  <a:lnTo>
                    <a:pt x="459" y="515"/>
                  </a:lnTo>
                  <a:lnTo>
                    <a:pt x="170" y="515"/>
                  </a:lnTo>
                  <a:lnTo>
                    <a:pt x="248" y="216"/>
                  </a:lnTo>
                  <a:lnTo>
                    <a:pt x="459" y="435"/>
                  </a:lnTo>
                  <a:lnTo>
                    <a:pt x="475" y="392"/>
                  </a:lnTo>
                  <a:lnTo>
                    <a:pt x="459" y="345"/>
                  </a:lnTo>
                  <a:lnTo>
                    <a:pt x="305" y="186"/>
                  </a:lnTo>
                  <a:lnTo>
                    <a:pt x="459" y="186"/>
                  </a:lnTo>
                  <a:lnTo>
                    <a:pt x="475" y="153"/>
                  </a:lnTo>
                  <a:lnTo>
                    <a:pt x="459" y="124"/>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08" name="Google Shape;3908;p67"/>
            <p:cNvSpPr/>
            <p:nvPr/>
          </p:nvSpPr>
          <p:spPr>
            <a:xfrm>
              <a:off x="7494840" y="396720"/>
              <a:ext cx="146520" cy="244440"/>
            </a:xfrm>
            <a:custGeom>
              <a:rect b="b" l="l" r="r" t="t"/>
              <a:pathLst>
                <a:path extrusionOk="0" h="679" w="407">
                  <a:moveTo>
                    <a:pt x="314" y="0"/>
                  </a:moveTo>
                  <a:lnTo>
                    <a:pt x="172" y="0"/>
                  </a:lnTo>
                  <a:cubicBezTo>
                    <a:pt x="151" y="0"/>
                    <a:pt x="136" y="19"/>
                    <a:pt x="142" y="38"/>
                  </a:cubicBezTo>
                  <a:lnTo>
                    <a:pt x="190" y="221"/>
                  </a:lnTo>
                  <a:lnTo>
                    <a:pt x="0" y="221"/>
                  </a:lnTo>
                  <a:lnTo>
                    <a:pt x="0" y="284"/>
                  </a:lnTo>
                  <a:lnTo>
                    <a:pt x="186" y="284"/>
                  </a:lnTo>
                  <a:lnTo>
                    <a:pt x="132" y="581"/>
                  </a:lnTo>
                  <a:lnTo>
                    <a:pt x="0" y="444"/>
                  </a:lnTo>
                  <a:lnTo>
                    <a:pt x="0" y="535"/>
                  </a:lnTo>
                  <a:lnTo>
                    <a:pt x="78" y="616"/>
                  </a:lnTo>
                  <a:lnTo>
                    <a:pt x="0" y="616"/>
                  </a:lnTo>
                  <a:lnTo>
                    <a:pt x="0" y="679"/>
                  </a:lnTo>
                  <a:lnTo>
                    <a:pt x="151" y="679"/>
                  </a:lnTo>
                  <a:cubicBezTo>
                    <a:pt x="167" y="678"/>
                    <a:pt x="179" y="666"/>
                    <a:pt x="183" y="653"/>
                  </a:cubicBezTo>
                  <a:lnTo>
                    <a:pt x="232" y="384"/>
                  </a:lnTo>
                  <a:lnTo>
                    <a:pt x="301" y="654"/>
                  </a:lnTo>
                  <a:cubicBezTo>
                    <a:pt x="305" y="670"/>
                    <a:pt x="321" y="682"/>
                    <a:pt x="339" y="677"/>
                  </a:cubicBezTo>
                  <a:cubicBezTo>
                    <a:pt x="356" y="673"/>
                    <a:pt x="366" y="656"/>
                    <a:pt x="363" y="640"/>
                  </a:cubicBezTo>
                  <a:cubicBezTo>
                    <a:pt x="231" y="125"/>
                    <a:pt x="274" y="293"/>
                    <a:pt x="213" y="62"/>
                  </a:cubicBezTo>
                  <a:lnTo>
                    <a:pt x="314" y="62"/>
                  </a:lnTo>
                  <a:cubicBezTo>
                    <a:pt x="333" y="62"/>
                    <a:pt x="347" y="78"/>
                    <a:pt x="342" y="95"/>
                  </a:cubicBezTo>
                  <a:lnTo>
                    <a:pt x="337" y="121"/>
                  </a:lnTo>
                  <a:cubicBezTo>
                    <a:pt x="335" y="137"/>
                    <a:pt x="346" y="154"/>
                    <a:pt x="363" y="157"/>
                  </a:cubicBezTo>
                  <a:cubicBezTo>
                    <a:pt x="381" y="160"/>
                    <a:pt x="398" y="148"/>
                    <a:pt x="400" y="132"/>
                  </a:cubicBezTo>
                  <a:lnTo>
                    <a:pt x="405" y="105"/>
                  </a:lnTo>
                  <a:cubicBezTo>
                    <a:pt x="415" y="50"/>
                    <a:pt x="372" y="0"/>
                    <a:pt x="3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2" name="Shape 3912"/>
        <p:cNvGrpSpPr/>
        <p:nvPr/>
      </p:nvGrpSpPr>
      <p:grpSpPr>
        <a:xfrm>
          <a:off x="0" y="0"/>
          <a:ext cx="0" cy="0"/>
          <a:chOff x="0" y="0"/>
          <a:chExt cx="0" cy="0"/>
        </a:xfrm>
      </p:grpSpPr>
      <p:sp>
        <p:nvSpPr>
          <p:cNvPr id="3913" name="Google Shape;3913;p68"/>
          <p:cNvSpPr txBox="1"/>
          <p:nvPr>
            <p:ph type="title"/>
          </p:nvPr>
        </p:nvSpPr>
        <p:spPr>
          <a:xfrm>
            <a:off x="2347950" y="841501"/>
            <a:ext cx="4448100" cy="86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914" name="Google Shape;3914;p68"/>
          <p:cNvSpPr txBox="1"/>
          <p:nvPr>
            <p:ph idx="1" type="subTitle"/>
          </p:nvPr>
        </p:nvSpPr>
        <p:spPr>
          <a:xfrm>
            <a:off x="2347900" y="161285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Playfair Display"/>
                <a:ea typeface="Playfair Display"/>
                <a:cs typeface="Playfair Display"/>
                <a:sym typeface="Playfair Display"/>
              </a:rPr>
              <a:t>D</a:t>
            </a:r>
            <a:r>
              <a:rPr lang="en" sz="2000">
                <a:latin typeface="Playfair Display"/>
                <a:ea typeface="Playfair Display"/>
                <a:cs typeface="Playfair Display"/>
                <a:sym typeface="Playfair Display"/>
              </a:rPr>
              <a:t>o you have any questions?</a:t>
            </a:r>
            <a:endParaRPr sz="2000">
              <a:latin typeface="Playfair Display"/>
              <a:ea typeface="Playfair Display"/>
              <a:cs typeface="Playfair Display"/>
              <a:sym typeface="Playfair Display"/>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3915" name="Google Shape;3915;p68"/>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grpSp>
        <p:nvGrpSpPr>
          <p:cNvPr id="3916" name="Google Shape;3916;p68"/>
          <p:cNvGrpSpPr/>
          <p:nvPr/>
        </p:nvGrpSpPr>
        <p:grpSpPr>
          <a:xfrm>
            <a:off x="4349361" y="3087099"/>
            <a:ext cx="445277" cy="437056"/>
            <a:chOff x="3763184" y="3817357"/>
            <a:chExt cx="363314" cy="356576"/>
          </a:xfrm>
        </p:grpSpPr>
        <p:sp>
          <p:nvSpPr>
            <p:cNvPr id="3917" name="Google Shape;3917;p68"/>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8"/>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8"/>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8"/>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8"/>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68"/>
          <p:cNvGrpSpPr/>
          <p:nvPr/>
        </p:nvGrpSpPr>
        <p:grpSpPr>
          <a:xfrm>
            <a:off x="5128012" y="3087099"/>
            <a:ext cx="444827" cy="437056"/>
            <a:chOff x="4211985" y="3817357"/>
            <a:chExt cx="362947" cy="356576"/>
          </a:xfrm>
        </p:grpSpPr>
        <p:sp>
          <p:nvSpPr>
            <p:cNvPr id="3923" name="Google Shape;3923;p68"/>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8"/>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8"/>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68"/>
          <p:cNvGrpSpPr/>
          <p:nvPr/>
        </p:nvGrpSpPr>
        <p:grpSpPr>
          <a:xfrm>
            <a:off x="3571161" y="3087099"/>
            <a:ext cx="444795" cy="437409"/>
            <a:chOff x="3314750" y="3817357"/>
            <a:chExt cx="362920" cy="356865"/>
          </a:xfrm>
        </p:grpSpPr>
        <p:grpSp>
          <p:nvGrpSpPr>
            <p:cNvPr id="3927" name="Google Shape;3927;p68"/>
            <p:cNvGrpSpPr/>
            <p:nvPr/>
          </p:nvGrpSpPr>
          <p:grpSpPr>
            <a:xfrm>
              <a:off x="3314750" y="3817357"/>
              <a:ext cx="362920" cy="356865"/>
              <a:chOff x="3314750" y="3817357"/>
              <a:chExt cx="362920" cy="356865"/>
            </a:xfrm>
          </p:grpSpPr>
          <p:sp>
            <p:nvSpPr>
              <p:cNvPr id="3928" name="Google Shape;3928;p68"/>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8"/>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68"/>
            <p:cNvGrpSpPr/>
            <p:nvPr/>
          </p:nvGrpSpPr>
          <p:grpSpPr>
            <a:xfrm>
              <a:off x="3394986" y="3894612"/>
              <a:ext cx="202339" cy="202323"/>
              <a:chOff x="935197" y="1793977"/>
              <a:chExt cx="256451" cy="256430"/>
            </a:xfrm>
          </p:grpSpPr>
          <p:sp>
            <p:nvSpPr>
              <p:cNvPr id="3931" name="Google Shape;3931;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3" name="Google Shape;3933;p68"/>
          <p:cNvGrpSpPr/>
          <p:nvPr/>
        </p:nvGrpSpPr>
        <p:grpSpPr>
          <a:xfrm flipH="1" rot="1580374">
            <a:off x="7732021" y="3303291"/>
            <a:ext cx="1018822" cy="1290988"/>
            <a:chOff x="5997080" y="172838"/>
            <a:chExt cx="1018800" cy="1290960"/>
          </a:xfrm>
        </p:grpSpPr>
        <p:grpSp>
          <p:nvGrpSpPr>
            <p:cNvPr id="3934" name="Google Shape;3934;p68"/>
            <p:cNvGrpSpPr/>
            <p:nvPr/>
          </p:nvGrpSpPr>
          <p:grpSpPr>
            <a:xfrm>
              <a:off x="6211280" y="172838"/>
              <a:ext cx="465480" cy="1261800"/>
              <a:chOff x="6211280" y="172838"/>
              <a:chExt cx="465480" cy="1261800"/>
            </a:xfrm>
          </p:grpSpPr>
          <p:sp>
            <p:nvSpPr>
              <p:cNvPr id="3935" name="Google Shape;3935;p68"/>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6" name="Google Shape;3936;p68"/>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7" name="Google Shape;3937;p68"/>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8" name="Google Shape;3938;p68"/>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39" name="Google Shape;3939;p68"/>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0" name="Google Shape;3940;p68"/>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1" name="Google Shape;3941;p68"/>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2" name="Google Shape;3942;p68"/>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3" name="Google Shape;3943;p68"/>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4" name="Google Shape;3944;p68"/>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5" name="Google Shape;3945;p68"/>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6" name="Google Shape;3946;p68"/>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7" name="Google Shape;3947;p68"/>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8" name="Google Shape;3948;p68"/>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49" name="Google Shape;3949;p68"/>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0" name="Google Shape;3950;p68"/>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1" name="Google Shape;3951;p68"/>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952" name="Google Shape;3952;p68"/>
            <p:cNvGrpSpPr/>
            <p:nvPr/>
          </p:nvGrpSpPr>
          <p:grpSpPr>
            <a:xfrm>
              <a:off x="5997080" y="679718"/>
              <a:ext cx="434160" cy="784080"/>
              <a:chOff x="5997080" y="679718"/>
              <a:chExt cx="434160" cy="784080"/>
            </a:xfrm>
          </p:grpSpPr>
          <p:sp>
            <p:nvSpPr>
              <p:cNvPr id="3953" name="Google Shape;3953;p68"/>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4" name="Google Shape;3954;p68"/>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5" name="Google Shape;3955;p68"/>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6" name="Google Shape;3956;p68"/>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7" name="Google Shape;3957;p68"/>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8" name="Google Shape;3958;p68"/>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59" name="Google Shape;3959;p68"/>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0" name="Google Shape;3960;p68"/>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1" name="Google Shape;3961;p68"/>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2" name="Google Shape;3962;p68"/>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3" name="Google Shape;3963;p68"/>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4" name="Google Shape;3964;p68"/>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5" name="Google Shape;3965;p68"/>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6" name="Google Shape;3966;p68"/>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67" name="Google Shape;3967;p68"/>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3968" name="Google Shape;3968;p68"/>
            <p:cNvGrpSpPr/>
            <p:nvPr/>
          </p:nvGrpSpPr>
          <p:grpSpPr>
            <a:xfrm>
              <a:off x="6470120" y="465517"/>
              <a:ext cx="545760" cy="682920"/>
              <a:chOff x="6470120" y="465518"/>
              <a:chExt cx="545760" cy="682920"/>
            </a:xfrm>
          </p:grpSpPr>
          <p:sp>
            <p:nvSpPr>
              <p:cNvPr id="3969" name="Google Shape;3969;p68"/>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0" name="Google Shape;3970;p68"/>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1" name="Google Shape;3971;p68"/>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2" name="Google Shape;3972;p68"/>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3" name="Google Shape;3973;p68"/>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4" name="Google Shape;3974;p68"/>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5" name="Google Shape;3975;p68"/>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6" name="Google Shape;3976;p68"/>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7" name="Google Shape;3977;p68"/>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8" name="Google Shape;3978;p68"/>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79" name="Google Shape;3979;p68"/>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0" name="Google Shape;3980;p68"/>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1" name="Google Shape;3981;p68"/>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3982" name="Google Shape;3982;p68"/>
          <p:cNvGrpSpPr/>
          <p:nvPr/>
        </p:nvGrpSpPr>
        <p:grpSpPr>
          <a:xfrm rot="800748">
            <a:off x="425153" y="1846537"/>
            <a:ext cx="1590052" cy="1666805"/>
            <a:chOff x="666035" y="866259"/>
            <a:chExt cx="3291728" cy="3450622"/>
          </a:xfrm>
        </p:grpSpPr>
        <p:sp>
          <p:nvSpPr>
            <p:cNvPr id="3983" name="Google Shape;3983;p68"/>
            <p:cNvSpPr/>
            <p:nvPr/>
          </p:nvSpPr>
          <p:spPr>
            <a:xfrm rot="2335721">
              <a:off x="1409248" y="1556419"/>
              <a:ext cx="1698844" cy="2003765"/>
            </a:xfrm>
            <a:custGeom>
              <a:rect b="b" l="l" r="r" t="t"/>
              <a:pathLst>
                <a:path extrusionOk="0" h="5566" w="4719">
                  <a:moveTo>
                    <a:pt x="3581" y="506"/>
                  </a:moveTo>
                  <a:cubicBezTo>
                    <a:pt x="2002" y="-767"/>
                    <a:pt x="-270" y="532"/>
                    <a:pt x="26" y="2538"/>
                  </a:cubicBezTo>
                  <a:cubicBezTo>
                    <a:pt x="173" y="3690"/>
                    <a:pt x="1064" y="4125"/>
                    <a:pt x="1524" y="4326"/>
                  </a:cubicBezTo>
                  <a:cubicBezTo>
                    <a:pt x="1985" y="4527"/>
                    <a:pt x="2071" y="4490"/>
                    <a:pt x="2357" y="4970"/>
                  </a:cubicBezTo>
                  <a:cubicBezTo>
                    <a:pt x="2643" y="5449"/>
                    <a:pt x="2935" y="5566"/>
                    <a:pt x="2935" y="5566"/>
                  </a:cubicBezTo>
                  <a:cubicBezTo>
                    <a:pt x="3236" y="5573"/>
                    <a:pt x="3887" y="5167"/>
                    <a:pt x="3887" y="5167"/>
                  </a:cubicBezTo>
                  <a:cubicBezTo>
                    <a:pt x="3887" y="5167"/>
                    <a:pt x="4568" y="4811"/>
                    <a:pt x="4716" y="4548"/>
                  </a:cubicBezTo>
                  <a:cubicBezTo>
                    <a:pt x="4716" y="4548"/>
                    <a:pt x="4761" y="4238"/>
                    <a:pt x="4493" y="3748"/>
                  </a:cubicBezTo>
                  <a:cubicBezTo>
                    <a:pt x="4225" y="3258"/>
                    <a:pt x="4301" y="3203"/>
                    <a:pt x="4361" y="2704"/>
                  </a:cubicBezTo>
                  <a:cubicBezTo>
                    <a:pt x="4421" y="2205"/>
                    <a:pt x="4499" y="1217"/>
                    <a:pt x="3581" y="5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4" name="Google Shape;3984;p68"/>
            <p:cNvSpPr/>
            <p:nvPr/>
          </p:nvSpPr>
          <p:spPr>
            <a:xfrm rot="2335721">
              <a:off x="2299288" y="1888253"/>
              <a:ext cx="749162" cy="1823404"/>
            </a:xfrm>
            <a:custGeom>
              <a:rect b="b" l="l" r="r" t="t"/>
              <a:pathLst>
                <a:path extrusionOk="0" h="5065" w="2081">
                  <a:moveTo>
                    <a:pt x="943" y="458"/>
                  </a:moveTo>
                  <a:cubicBezTo>
                    <a:pt x="646" y="219"/>
                    <a:pt x="324" y="70"/>
                    <a:pt x="0" y="0"/>
                  </a:cubicBezTo>
                  <a:cubicBezTo>
                    <a:pt x="372" y="399"/>
                    <a:pt x="673" y="853"/>
                    <a:pt x="889" y="1360"/>
                  </a:cubicBezTo>
                  <a:cubicBezTo>
                    <a:pt x="1005" y="1633"/>
                    <a:pt x="1113" y="1916"/>
                    <a:pt x="1164" y="2210"/>
                  </a:cubicBezTo>
                  <a:cubicBezTo>
                    <a:pt x="1208" y="2463"/>
                    <a:pt x="1214" y="2721"/>
                    <a:pt x="1197" y="2977"/>
                  </a:cubicBezTo>
                  <a:cubicBezTo>
                    <a:pt x="1188" y="3116"/>
                    <a:pt x="1165" y="3254"/>
                    <a:pt x="1160" y="3392"/>
                  </a:cubicBezTo>
                  <a:cubicBezTo>
                    <a:pt x="1155" y="3531"/>
                    <a:pt x="1201" y="3661"/>
                    <a:pt x="1263" y="3783"/>
                  </a:cubicBezTo>
                  <a:cubicBezTo>
                    <a:pt x="1381" y="4014"/>
                    <a:pt x="1535" y="4232"/>
                    <a:pt x="1539" y="4501"/>
                  </a:cubicBezTo>
                  <a:cubicBezTo>
                    <a:pt x="1542" y="4711"/>
                    <a:pt x="1465" y="4900"/>
                    <a:pt x="1348" y="5065"/>
                  </a:cubicBezTo>
                  <a:cubicBezTo>
                    <a:pt x="1542" y="4955"/>
                    <a:pt x="1965" y="4701"/>
                    <a:pt x="2078" y="4500"/>
                  </a:cubicBezTo>
                  <a:cubicBezTo>
                    <a:pt x="2078" y="4500"/>
                    <a:pt x="2123" y="4190"/>
                    <a:pt x="1855" y="3700"/>
                  </a:cubicBezTo>
                  <a:cubicBezTo>
                    <a:pt x="1587" y="3210"/>
                    <a:pt x="1663" y="3155"/>
                    <a:pt x="1723" y="2656"/>
                  </a:cubicBezTo>
                  <a:cubicBezTo>
                    <a:pt x="1783" y="2157"/>
                    <a:pt x="1861" y="1169"/>
                    <a:pt x="943" y="45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5" name="Google Shape;3985;p68"/>
            <p:cNvSpPr/>
            <p:nvPr/>
          </p:nvSpPr>
          <p:spPr>
            <a:xfrm rot="2335721">
              <a:off x="2308976" y="2661534"/>
              <a:ext cx="103680" cy="433801"/>
            </a:xfrm>
            <a:custGeom>
              <a:rect b="b" l="l" r="r" t="t"/>
              <a:pathLst>
                <a:path extrusionOk="0" h="1205" w="288">
                  <a:moveTo>
                    <a:pt x="46" y="1203"/>
                  </a:moveTo>
                  <a:lnTo>
                    <a:pt x="0" y="1205"/>
                  </a:lnTo>
                  <a:cubicBezTo>
                    <a:pt x="-1" y="1200"/>
                    <a:pt x="-17" y="715"/>
                    <a:pt x="244" y="0"/>
                  </a:cubicBezTo>
                  <a:lnTo>
                    <a:pt x="288" y="16"/>
                  </a:lnTo>
                  <a:cubicBezTo>
                    <a:pt x="30" y="722"/>
                    <a:pt x="46" y="1198"/>
                    <a:pt x="46" y="1203"/>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6" name="Google Shape;3986;p68"/>
            <p:cNvSpPr/>
            <p:nvPr/>
          </p:nvSpPr>
          <p:spPr>
            <a:xfrm rot="2335721">
              <a:off x="2359679" y="2532103"/>
              <a:ext cx="300961" cy="542881"/>
            </a:xfrm>
            <a:custGeom>
              <a:rect b="b" l="l" r="r" t="t"/>
              <a:pathLst>
                <a:path extrusionOk="0" h="1508" w="836">
                  <a:moveTo>
                    <a:pt x="19" y="813"/>
                  </a:moveTo>
                  <a:cubicBezTo>
                    <a:pt x="63" y="607"/>
                    <a:pt x="176" y="416"/>
                    <a:pt x="336" y="279"/>
                  </a:cubicBezTo>
                  <a:cubicBezTo>
                    <a:pt x="480" y="155"/>
                    <a:pt x="657" y="77"/>
                    <a:pt x="831" y="0"/>
                  </a:cubicBezTo>
                  <a:cubicBezTo>
                    <a:pt x="836" y="165"/>
                    <a:pt x="842" y="330"/>
                    <a:pt x="819" y="493"/>
                  </a:cubicBezTo>
                  <a:cubicBezTo>
                    <a:pt x="796" y="656"/>
                    <a:pt x="744" y="818"/>
                    <a:pt x="644" y="949"/>
                  </a:cubicBezTo>
                  <a:cubicBezTo>
                    <a:pt x="561" y="1057"/>
                    <a:pt x="448" y="1135"/>
                    <a:pt x="346" y="1224"/>
                  </a:cubicBezTo>
                  <a:cubicBezTo>
                    <a:pt x="256" y="1304"/>
                    <a:pt x="161" y="1434"/>
                    <a:pt x="127" y="1508"/>
                  </a:cubicBezTo>
                  <a:cubicBezTo>
                    <a:pt x="110" y="1479"/>
                    <a:pt x="33" y="1272"/>
                    <a:pt x="21" y="1213"/>
                  </a:cubicBezTo>
                  <a:cubicBezTo>
                    <a:pt x="-7" y="1082"/>
                    <a:pt x="-8" y="945"/>
                    <a:pt x="19" y="8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7" name="Google Shape;3987;p68"/>
            <p:cNvSpPr/>
            <p:nvPr/>
          </p:nvSpPr>
          <p:spPr>
            <a:xfrm rot="2335721">
              <a:off x="2419430" y="2552583"/>
              <a:ext cx="253801" cy="481681"/>
            </a:xfrm>
            <a:custGeom>
              <a:rect b="b" l="l" r="r" t="t"/>
              <a:pathLst>
                <a:path extrusionOk="0" h="1338" w="705">
                  <a:moveTo>
                    <a:pt x="0" y="1338"/>
                  </a:moveTo>
                  <a:cubicBezTo>
                    <a:pt x="-1" y="1273"/>
                    <a:pt x="4" y="1208"/>
                    <a:pt x="12" y="1143"/>
                  </a:cubicBezTo>
                  <a:cubicBezTo>
                    <a:pt x="17" y="1111"/>
                    <a:pt x="21" y="1078"/>
                    <a:pt x="28" y="1046"/>
                  </a:cubicBezTo>
                  <a:lnTo>
                    <a:pt x="38" y="998"/>
                  </a:lnTo>
                  <a:lnTo>
                    <a:pt x="50" y="951"/>
                  </a:lnTo>
                  <a:cubicBezTo>
                    <a:pt x="54" y="935"/>
                    <a:pt x="58" y="919"/>
                    <a:pt x="63" y="903"/>
                  </a:cubicBezTo>
                  <a:lnTo>
                    <a:pt x="78" y="857"/>
                  </a:lnTo>
                  <a:cubicBezTo>
                    <a:pt x="87" y="825"/>
                    <a:pt x="100" y="795"/>
                    <a:pt x="111" y="764"/>
                  </a:cubicBezTo>
                  <a:cubicBezTo>
                    <a:pt x="122" y="733"/>
                    <a:pt x="137" y="704"/>
                    <a:pt x="150" y="674"/>
                  </a:cubicBezTo>
                  <a:cubicBezTo>
                    <a:pt x="163" y="644"/>
                    <a:pt x="179" y="615"/>
                    <a:pt x="194" y="586"/>
                  </a:cubicBezTo>
                  <a:cubicBezTo>
                    <a:pt x="209" y="557"/>
                    <a:pt x="226" y="529"/>
                    <a:pt x="243" y="501"/>
                  </a:cubicBezTo>
                  <a:lnTo>
                    <a:pt x="269" y="459"/>
                  </a:lnTo>
                  <a:cubicBezTo>
                    <a:pt x="278" y="445"/>
                    <a:pt x="287" y="432"/>
                    <a:pt x="297" y="419"/>
                  </a:cubicBezTo>
                  <a:cubicBezTo>
                    <a:pt x="334" y="364"/>
                    <a:pt x="375" y="314"/>
                    <a:pt x="417" y="264"/>
                  </a:cubicBezTo>
                  <a:cubicBezTo>
                    <a:pt x="504" y="165"/>
                    <a:pt x="601" y="78"/>
                    <a:pt x="705" y="0"/>
                  </a:cubicBezTo>
                  <a:cubicBezTo>
                    <a:pt x="614" y="93"/>
                    <a:pt x="525" y="186"/>
                    <a:pt x="445" y="287"/>
                  </a:cubicBezTo>
                  <a:cubicBezTo>
                    <a:pt x="407" y="339"/>
                    <a:pt x="367" y="389"/>
                    <a:pt x="333" y="443"/>
                  </a:cubicBezTo>
                  <a:lnTo>
                    <a:pt x="307" y="483"/>
                  </a:lnTo>
                  <a:lnTo>
                    <a:pt x="282" y="524"/>
                  </a:lnTo>
                  <a:cubicBezTo>
                    <a:pt x="266" y="552"/>
                    <a:pt x="249" y="579"/>
                    <a:pt x="235" y="608"/>
                  </a:cubicBezTo>
                  <a:cubicBezTo>
                    <a:pt x="174" y="720"/>
                    <a:pt x="124" y="839"/>
                    <a:pt x="85" y="961"/>
                  </a:cubicBezTo>
                  <a:lnTo>
                    <a:pt x="70" y="1007"/>
                  </a:lnTo>
                  <a:lnTo>
                    <a:pt x="58" y="1053"/>
                  </a:lnTo>
                  <a:cubicBezTo>
                    <a:pt x="48" y="1084"/>
                    <a:pt x="42" y="1116"/>
                    <a:pt x="34" y="1147"/>
                  </a:cubicBezTo>
                  <a:cubicBezTo>
                    <a:pt x="20" y="1210"/>
                    <a:pt x="9" y="1273"/>
                    <a:pt x="0" y="133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8" name="Google Shape;3988;p68"/>
            <p:cNvSpPr/>
            <p:nvPr/>
          </p:nvSpPr>
          <p:spPr>
            <a:xfrm rot="2335721">
              <a:off x="2367420" y="2755825"/>
              <a:ext cx="197280" cy="151920"/>
            </a:xfrm>
            <a:custGeom>
              <a:rect b="b" l="l" r="r" t="t"/>
              <a:pathLst>
                <a:path extrusionOk="0" h="422" w="548">
                  <a:moveTo>
                    <a:pt x="17" y="0"/>
                  </a:moveTo>
                  <a:cubicBezTo>
                    <a:pt x="17" y="33"/>
                    <a:pt x="18" y="67"/>
                    <a:pt x="21" y="100"/>
                  </a:cubicBezTo>
                  <a:cubicBezTo>
                    <a:pt x="24" y="133"/>
                    <a:pt x="28" y="166"/>
                    <a:pt x="34" y="198"/>
                  </a:cubicBezTo>
                  <a:cubicBezTo>
                    <a:pt x="39" y="230"/>
                    <a:pt x="48" y="262"/>
                    <a:pt x="57" y="293"/>
                  </a:cubicBezTo>
                  <a:cubicBezTo>
                    <a:pt x="66" y="324"/>
                    <a:pt x="77" y="355"/>
                    <a:pt x="89" y="385"/>
                  </a:cubicBezTo>
                  <a:lnTo>
                    <a:pt x="61" y="372"/>
                  </a:lnTo>
                  <a:cubicBezTo>
                    <a:pt x="104" y="356"/>
                    <a:pt x="148" y="335"/>
                    <a:pt x="191" y="315"/>
                  </a:cubicBezTo>
                  <a:cubicBezTo>
                    <a:pt x="233" y="294"/>
                    <a:pt x="275" y="271"/>
                    <a:pt x="316" y="247"/>
                  </a:cubicBezTo>
                  <a:cubicBezTo>
                    <a:pt x="357" y="223"/>
                    <a:pt x="397" y="196"/>
                    <a:pt x="435" y="168"/>
                  </a:cubicBezTo>
                  <a:cubicBezTo>
                    <a:pt x="475" y="141"/>
                    <a:pt x="511" y="110"/>
                    <a:pt x="548" y="78"/>
                  </a:cubicBezTo>
                  <a:cubicBezTo>
                    <a:pt x="520" y="118"/>
                    <a:pt x="488" y="155"/>
                    <a:pt x="452" y="188"/>
                  </a:cubicBezTo>
                  <a:cubicBezTo>
                    <a:pt x="416" y="222"/>
                    <a:pt x="378" y="253"/>
                    <a:pt x="337" y="280"/>
                  </a:cubicBezTo>
                  <a:cubicBezTo>
                    <a:pt x="297" y="308"/>
                    <a:pt x="255" y="333"/>
                    <a:pt x="211" y="355"/>
                  </a:cubicBezTo>
                  <a:cubicBezTo>
                    <a:pt x="168" y="378"/>
                    <a:pt x="123" y="398"/>
                    <a:pt x="76" y="415"/>
                  </a:cubicBezTo>
                  <a:lnTo>
                    <a:pt x="56" y="422"/>
                  </a:lnTo>
                  <a:lnTo>
                    <a:pt x="48" y="402"/>
                  </a:lnTo>
                  <a:cubicBezTo>
                    <a:pt x="35" y="370"/>
                    <a:pt x="26" y="337"/>
                    <a:pt x="18" y="303"/>
                  </a:cubicBezTo>
                  <a:cubicBezTo>
                    <a:pt x="10" y="270"/>
                    <a:pt x="5" y="236"/>
                    <a:pt x="2" y="202"/>
                  </a:cubicBezTo>
                  <a:cubicBezTo>
                    <a:pt x="-1" y="168"/>
                    <a:pt x="-1" y="134"/>
                    <a:pt x="1" y="100"/>
                  </a:cubicBezTo>
                  <a:cubicBezTo>
                    <a:pt x="4" y="66"/>
                    <a:pt x="9" y="33"/>
                    <a:pt x="17"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89" name="Google Shape;3989;p68"/>
            <p:cNvSpPr/>
            <p:nvPr/>
          </p:nvSpPr>
          <p:spPr>
            <a:xfrm rot="2335721">
              <a:off x="2485987" y="2683363"/>
              <a:ext cx="163440" cy="155160"/>
            </a:xfrm>
            <a:custGeom>
              <a:rect b="b" l="l" r="r" t="t"/>
              <a:pathLst>
                <a:path extrusionOk="0" h="431" w="454">
                  <a:moveTo>
                    <a:pt x="81" y="0"/>
                  </a:moveTo>
                  <a:cubicBezTo>
                    <a:pt x="73" y="33"/>
                    <a:pt x="66" y="67"/>
                    <a:pt x="60" y="100"/>
                  </a:cubicBezTo>
                  <a:cubicBezTo>
                    <a:pt x="54" y="134"/>
                    <a:pt x="50" y="168"/>
                    <a:pt x="47" y="201"/>
                  </a:cubicBezTo>
                  <a:cubicBezTo>
                    <a:pt x="44" y="235"/>
                    <a:pt x="43" y="269"/>
                    <a:pt x="43" y="302"/>
                  </a:cubicBezTo>
                  <a:cubicBezTo>
                    <a:pt x="43" y="336"/>
                    <a:pt x="45" y="369"/>
                    <a:pt x="48" y="403"/>
                  </a:cubicBezTo>
                  <a:lnTo>
                    <a:pt x="22" y="382"/>
                  </a:lnTo>
                  <a:cubicBezTo>
                    <a:pt x="61" y="374"/>
                    <a:pt x="102" y="361"/>
                    <a:pt x="140" y="345"/>
                  </a:cubicBezTo>
                  <a:cubicBezTo>
                    <a:pt x="179" y="329"/>
                    <a:pt x="217" y="312"/>
                    <a:pt x="253" y="289"/>
                  </a:cubicBezTo>
                  <a:cubicBezTo>
                    <a:pt x="290" y="268"/>
                    <a:pt x="325" y="245"/>
                    <a:pt x="358" y="218"/>
                  </a:cubicBezTo>
                  <a:cubicBezTo>
                    <a:pt x="392" y="192"/>
                    <a:pt x="423" y="162"/>
                    <a:pt x="454" y="132"/>
                  </a:cubicBezTo>
                  <a:cubicBezTo>
                    <a:pt x="432" y="169"/>
                    <a:pt x="406" y="205"/>
                    <a:pt x="375" y="236"/>
                  </a:cubicBezTo>
                  <a:cubicBezTo>
                    <a:pt x="360" y="252"/>
                    <a:pt x="344" y="267"/>
                    <a:pt x="327" y="282"/>
                  </a:cubicBezTo>
                  <a:cubicBezTo>
                    <a:pt x="319" y="289"/>
                    <a:pt x="310" y="295"/>
                    <a:pt x="301" y="302"/>
                  </a:cubicBezTo>
                  <a:cubicBezTo>
                    <a:pt x="292" y="309"/>
                    <a:pt x="284" y="316"/>
                    <a:pt x="274" y="322"/>
                  </a:cubicBezTo>
                  <a:cubicBezTo>
                    <a:pt x="238" y="347"/>
                    <a:pt x="199" y="369"/>
                    <a:pt x="158" y="387"/>
                  </a:cubicBezTo>
                  <a:cubicBezTo>
                    <a:pt x="138" y="396"/>
                    <a:pt x="117" y="403"/>
                    <a:pt x="95" y="411"/>
                  </a:cubicBezTo>
                  <a:cubicBezTo>
                    <a:pt x="74" y="417"/>
                    <a:pt x="53" y="423"/>
                    <a:pt x="29" y="427"/>
                  </a:cubicBezTo>
                  <a:lnTo>
                    <a:pt x="5" y="431"/>
                  </a:lnTo>
                  <a:lnTo>
                    <a:pt x="3" y="407"/>
                  </a:lnTo>
                  <a:cubicBezTo>
                    <a:pt x="0" y="372"/>
                    <a:pt x="-1" y="336"/>
                    <a:pt x="1" y="301"/>
                  </a:cubicBezTo>
                  <a:cubicBezTo>
                    <a:pt x="3" y="266"/>
                    <a:pt x="7" y="231"/>
                    <a:pt x="14" y="197"/>
                  </a:cubicBezTo>
                  <a:cubicBezTo>
                    <a:pt x="20" y="162"/>
                    <a:pt x="29" y="128"/>
                    <a:pt x="40" y="95"/>
                  </a:cubicBezTo>
                  <a:cubicBezTo>
                    <a:pt x="52" y="62"/>
                    <a:pt x="65" y="30"/>
                    <a:pt x="81"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0" name="Google Shape;3990;p68"/>
            <p:cNvSpPr/>
            <p:nvPr/>
          </p:nvSpPr>
          <p:spPr>
            <a:xfrm rot="2335721">
              <a:off x="2605566" y="2664665"/>
              <a:ext cx="111600" cy="100440"/>
            </a:xfrm>
            <a:custGeom>
              <a:rect b="b" l="l" r="r" t="t"/>
              <a:pathLst>
                <a:path extrusionOk="0" h="279" w="310">
                  <a:moveTo>
                    <a:pt x="114" y="0"/>
                  </a:moveTo>
                  <a:cubicBezTo>
                    <a:pt x="106" y="22"/>
                    <a:pt x="98" y="43"/>
                    <a:pt x="90" y="64"/>
                  </a:cubicBezTo>
                  <a:cubicBezTo>
                    <a:pt x="82" y="85"/>
                    <a:pt x="75" y="105"/>
                    <a:pt x="69" y="126"/>
                  </a:cubicBezTo>
                  <a:cubicBezTo>
                    <a:pt x="56" y="168"/>
                    <a:pt x="50" y="210"/>
                    <a:pt x="48" y="253"/>
                  </a:cubicBezTo>
                  <a:lnTo>
                    <a:pt x="22" y="229"/>
                  </a:lnTo>
                  <a:cubicBezTo>
                    <a:pt x="33" y="227"/>
                    <a:pt x="47" y="223"/>
                    <a:pt x="59" y="219"/>
                  </a:cubicBezTo>
                  <a:cubicBezTo>
                    <a:pt x="72" y="215"/>
                    <a:pt x="85" y="210"/>
                    <a:pt x="97" y="204"/>
                  </a:cubicBezTo>
                  <a:cubicBezTo>
                    <a:pt x="122" y="194"/>
                    <a:pt x="147" y="181"/>
                    <a:pt x="171" y="167"/>
                  </a:cubicBezTo>
                  <a:cubicBezTo>
                    <a:pt x="183" y="160"/>
                    <a:pt x="195" y="153"/>
                    <a:pt x="206" y="145"/>
                  </a:cubicBezTo>
                  <a:cubicBezTo>
                    <a:pt x="218" y="138"/>
                    <a:pt x="230" y="130"/>
                    <a:pt x="241" y="121"/>
                  </a:cubicBezTo>
                  <a:cubicBezTo>
                    <a:pt x="253" y="113"/>
                    <a:pt x="264" y="104"/>
                    <a:pt x="276" y="96"/>
                  </a:cubicBezTo>
                  <a:cubicBezTo>
                    <a:pt x="287" y="87"/>
                    <a:pt x="298" y="78"/>
                    <a:pt x="310" y="69"/>
                  </a:cubicBezTo>
                  <a:cubicBezTo>
                    <a:pt x="302" y="82"/>
                    <a:pt x="294" y="94"/>
                    <a:pt x="286" y="106"/>
                  </a:cubicBezTo>
                  <a:cubicBezTo>
                    <a:pt x="277" y="117"/>
                    <a:pt x="268" y="129"/>
                    <a:pt x="258" y="140"/>
                  </a:cubicBezTo>
                  <a:cubicBezTo>
                    <a:pt x="238" y="162"/>
                    <a:pt x="216" y="181"/>
                    <a:pt x="193" y="200"/>
                  </a:cubicBezTo>
                  <a:cubicBezTo>
                    <a:pt x="169" y="217"/>
                    <a:pt x="143" y="233"/>
                    <a:pt x="116" y="246"/>
                  </a:cubicBezTo>
                  <a:cubicBezTo>
                    <a:pt x="103" y="252"/>
                    <a:pt x="88" y="258"/>
                    <a:pt x="74" y="263"/>
                  </a:cubicBezTo>
                  <a:cubicBezTo>
                    <a:pt x="59" y="268"/>
                    <a:pt x="46" y="272"/>
                    <a:pt x="28" y="275"/>
                  </a:cubicBezTo>
                  <a:lnTo>
                    <a:pt x="0" y="279"/>
                  </a:lnTo>
                  <a:lnTo>
                    <a:pt x="2" y="251"/>
                  </a:lnTo>
                  <a:cubicBezTo>
                    <a:pt x="4" y="227"/>
                    <a:pt x="8" y="204"/>
                    <a:pt x="13" y="181"/>
                  </a:cubicBezTo>
                  <a:cubicBezTo>
                    <a:pt x="19" y="158"/>
                    <a:pt x="27" y="136"/>
                    <a:pt x="37" y="114"/>
                  </a:cubicBezTo>
                  <a:cubicBezTo>
                    <a:pt x="47" y="93"/>
                    <a:pt x="59" y="73"/>
                    <a:pt x="72" y="54"/>
                  </a:cubicBezTo>
                  <a:cubicBezTo>
                    <a:pt x="85" y="35"/>
                    <a:pt x="99" y="17"/>
                    <a:pt x="114"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1" name="Google Shape;3991;p68"/>
            <p:cNvSpPr/>
            <p:nvPr/>
          </p:nvSpPr>
          <p:spPr>
            <a:xfrm rot="2335721">
              <a:off x="2482874" y="2640509"/>
              <a:ext cx="74880" cy="119880"/>
            </a:xfrm>
            <a:custGeom>
              <a:rect b="b" l="l" r="r" t="t"/>
              <a:pathLst>
                <a:path extrusionOk="0" h="333" w="208">
                  <a:moveTo>
                    <a:pt x="15" y="232"/>
                  </a:moveTo>
                  <a:cubicBezTo>
                    <a:pt x="3" y="261"/>
                    <a:pt x="-6" y="294"/>
                    <a:pt x="5" y="324"/>
                  </a:cubicBezTo>
                  <a:cubicBezTo>
                    <a:pt x="7" y="327"/>
                    <a:pt x="9" y="330"/>
                    <a:pt x="12" y="332"/>
                  </a:cubicBezTo>
                  <a:cubicBezTo>
                    <a:pt x="17" y="335"/>
                    <a:pt x="23" y="332"/>
                    <a:pt x="28" y="329"/>
                  </a:cubicBezTo>
                  <a:cubicBezTo>
                    <a:pt x="37" y="322"/>
                    <a:pt x="44" y="312"/>
                    <a:pt x="51" y="303"/>
                  </a:cubicBezTo>
                  <a:cubicBezTo>
                    <a:pt x="68" y="279"/>
                    <a:pt x="83" y="254"/>
                    <a:pt x="98" y="230"/>
                  </a:cubicBezTo>
                  <a:cubicBezTo>
                    <a:pt x="121" y="193"/>
                    <a:pt x="144" y="156"/>
                    <a:pt x="166" y="119"/>
                  </a:cubicBezTo>
                  <a:cubicBezTo>
                    <a:pt x="177" y="101"/>
                    <a:pt x="188" y="83"/>
                    <a:pt x="198" y="64"/>
                  </a:cubicBezTo>
                  <a:cubicBezTo>
                    <a:pt x="207" y="45"/>
                    <a:pt x="216" y="18"/>
                    <a:pt x="194" y="5"/>
                  </a:cubicBezTo>
                  <a:cubicBezTo>
                    <a:pt x="173" y="-8"/>
                    <a:pt x="160" y="9"/>
                    <a:pt x="148" y="24"/>
                  </a:cubicBezTo>
                  <a:cubicBezTo>
                    <a:pt x="115" y="65"/>
                    <a:pt x="83" y="106"/>
                    <a:pt x="56" y="151"/>
                  </a:cubicBezTo>
                  <a:cubicBezTo>
                    <a:pt x="40" y="177"/>
                    <a:pt x="26" y="204"/>
                    <a:pt x="15" y="23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2" name="Google Shape;3992;p68"/>
            <p:cNvSpPr/>
            <p:nvPr/>
          </p:nvSpPr>
          <p:spPr>
            <a:xfrm rot="2335721">
              <a:off x="1973377" y="2504157"/>
              <a:ext cx="369721" cy="140400"/>
            </a:xfrm>
            <a:custGeom>
              <a:rect b="b" l="l" r="r" t="t"/>
              <a:pathLst>
                <a:path extrusionOk="0" h="390" w="1027">
                  <a:moveTo>
                    <a:pt x="1002" y="390"/>
                  </a:moveTo>
                  <a:cubicBezTo>
                    <a:pt x="998" y="388"/>
                    <a:pt x="646" y="165"/>
                    <a:pt x="0" y="46"/>
                  </a:cubicBezTo>
                  <a:lnTo>
                    <a:pt x="8" y="0"/>
                  </a:lnTo>
                  <a:cubicBezTo>
                    <a:pt x="664" y="121"/>
                    <a:pt x="1023" y="349"/>
                    <a:pt x="1027" y="351"/>
                  </a:cubicBezTo>
                  <a:lnTo>
                    <a:pt x="1002" y="390"/>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3" name="Google Shape;3993;p68"/>
            <p:cNvSpPr/>
            <p:nvPr/>
          </p:nvSpPr>
          <p:spPr>
            <a:xfrm rot="2335721">
              <a:off x="1790567" y="2351034"/>
              <a:ext cx="522361" cy="208441"/>
            </a:xfrm>
            <a:custGeom>
              <a:rect b="b" l="l" r="r" t="t"/>
              <a:pathLst>
                <a:path extrusionOk="0" h="579" w="1451">
                  <a:moveTo>
                    <a:pt x="974" y="44"/>
                  </a:moveTo>
                  <a:cubicBezTo>
                    <a:pt x="799" y="-15"/>
                    <a:pt x="605" y="-15"/>
                    <a:pt x="430" y="45"/>
                  </a:cubicBezTo>
                  <a:cubicBezTo>
                    <a:pt x="273" y="99"/>
                    <a:pt x="135" y="198"/>
                    <a:pt x="0" y="295"/>
                  </a:cubicBezTo>
                  <a:cubicBezTo>
                    <a:pt x="122" y="372"/>
                    <a:pt x="245" y="450"/>
                    <a:pt x="378" y="505"/>
                  </a:cubicBezTo>
                  <a:cubicBezTo>
                    <a:pt x="511" y="560"/>
                    <a:pt x="656" y="592"/>
                    <a:pt x="799" y="575"/>
                  </a:cubicBezTo>
                  <a:cubicBezTo>
                    <a:pt x="918" y="561"/>
                    <a:pt x="1027" y="510"/>
                    <a:pt x="1140" y="473"/>
                  </a:cubicBezTo>
                  <a:cubicBezTo>
                    <a:pt x="1239" y="440"/>
                    <a:pt x="1380" y="426"/>
                    <a:pt x="1451" y="434"/>
                  </a:cubicBezTo>
                  <a:cubicBezTo>
                    <a:pt x="1437" y="407"/>
                    <a:pt x="1314" y="258"/>
                    <a:pt x="1276" y="222"/>
                  </a:cubicBezTo>
                  <a:cubicBezTo>
                    <a:pt x="1189" y="143"/>
                    <a:pt x="1086" y="81"/>
                    <a:pt x="974" y="4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4" name="Google Shape;3994;p68"/>
            <p:cNvSpPr/>
            <p:nvPr/>
          </p:nvSpPr>
          <p:spPr>
            <a:xfrm rot="2335721">
              <a:off x="1802017" y="2398556"/>
              <a:ext cx="476281" cy="68760"/>
            </a:xfrm>
            <a:custGeom>
              <a:rect b="b" l="l" r="r" t="t"/>
              <a:pathLst>
                <a:path extrusionOk="0" h="191" w="1323">
                  <a:moveTo>
                    <a:pt x="1323" y="191"/>
                  </a:moveTo>
                  <a:cubicBezTo>
                    <a:pt x="1270" y="170"/>
                    <a:pt x="1217" y="151"/>
                    <a:pt x="1163" y="133"/>
                  </a:cubicBezTo>
                  <a:cubicBezTo>
                    <a:pt x="1136" y="126"/>
                    <a:pt x="1110" y="116"/>
                    <a:pt x="1082" y="110"/>
                  </a:cubicBezTo>
                  <a:lnTo>
                    <a:pt x="1041" y="99"/>
                  </a:lnTo>
                  <a:lnTo>
                    <a:pt x="1000" y="90"/>
                  </a:lnTo>
                  <a:cubicBezTo>
                    <a:pt x="891" y="66"/>
                    <a:pt x="780" y="51"/>
                    <a:pt x="668" y="47"/>
                  </a:cubicBezTo>
                  <a:cubicBezTo>
                    <a:pt x="640" y="45"/>
                    <a:pt x="612" y="45"/>
                    <a:pt x="584" y="46"/>
                  </a:cubicBezTo>
                  <a:lnTo>
                    <a:pt x="542" y="46"/>
                  </a:lnTo>
                  <a:lnTo>
                    <a:pt x="500" y="48"/>
                  </a:lnTo>
                  <a:cubicBezTo>
                    <a:pt x="444" y="49"/>
                    <a:pt x="388" y="57"/>
                    <a:pt x="333" y="62"/>
                  </a:cubicBezTo>
                  <a:cubicBezTo>
                    <a:pt x="221" y="77"/>
                    <a:pt x="111" y="102"/>
                    <a:pt x="0" y="129"/>
                  </a:cubicBezTo>
                  <a:cubicBezTo>
                    <a:pt x="105" y="84"/>
                    <a:pt x="214" y="49"/>
                    <a:pt x="327" y="27"/>
                  </a:cubicBezTo>
                  <a:cubicBezTo>
                    <a:pt x="383" y="17"/>
                    <a:pt x="440" y="8"/>
                    <a:pt x="497" y="4"/>
                  </a:cubicBezTo>
                  <a:cubicBezTo>
                    <a:pt x="512" y="3"/>
                    <a:pt x="526" y="2"/>
                    <a:pt x="540" y="1"/>
                  </a:cubicBezTo>
                  <a:lnTo>
                    <a:pt x="583" y="0"/>
                  </a:lnTo>
                  <a:cubicBezTo>
                    <a:pt x="612" y="0"/>
                    <a:pt x="641" y="-1"/>
                    <a:pt x="670" y="1"/>
                  </a:cubicBezTo>
                  <a:cubicBezTo>
                    <a:pt x="698" y="3"/>
                    <a:pt x="727" y="3"/>
                    <a:pt x="756" y="7"/>
                  </a:cubicBezTo>
                  <a:cubicBezTo>
                    <a:pt x="784" y="10"/>
                    <a:pt x="813" y="12"/>
                    <a:pt x="841" y="18"/>
                  </a:cubicBezTo>
                  <a:cubicBezTo>
                    <a:pt x="869" y="23"/>
                    <a:pt x="898" y="27"/>
                    <a:pt x="926" y="34"/>
                  </a:cubicBezTo>
                  <a:cubicBezTo>
                    <a:pt x="954" y="40"/>
                    <a:pt x="982" y="46"/>
                    <a:pt x="1009" y="55"/>
                  </a:cubicBezTo>
                  <a:lnTo>
                    <a:pt x="1051" y="67"/>
                  </a:lnTo>
                  <a:lnTo>
                    <a:pt x="1091" y="81"/>
                  </a:lnTo>
                  <a:cubicBezTo>
                    <a:pt x="1118" y="90"/>
                    <a:pt x="1145" y="102"/>
                    <a:pt x="1171" y="112"/>
                  </a:cubicBezTo>
                  <a:cubicBezTo>
                    <a:pt x="1223" y="136"/>
                    <a:pt x="1275" y="161"/>
                    <a:pt x="1323" y="191"/>
                  </a:cubicBezTo>
                  <a:close/>
                </a:path>
              </a:pathLst>
            </a:custGeom>
            <a:solidFill>
              <a:schemeClr val="dk1"/>
            </a:solidFill>
            <a:ln>
              <a:noFill/>
            </a:ln>
          </p:spPr>
          <p:txBody>
            <a:bodyPr anchorCtr="1" anchor="ctr" bIns="23750" lIns="90000" spcFirstLastPara="1" rIns="90000" wrap="square" tIns="23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5" name="Google Shape;3995;p68"/>
            <p:cNvSpPr/>
            <p:nvPr/>
          </p:nvSpPr>
          <p:spPr>
            <a:xfrm rot="2335721">
              <a:off x="2016017" y="2411281"/>
              <a:ext cx="173520" cy="156960"/>
            </a:xfrm>
            <a:custGeom>
              <a:rect b="b" l="l" r="r" t="t"/>
              <a:pathLst>
                <a:path extrusionOk="0" h="436" w="482">
                  <a:moveTo>
                    <a:pt x="177" y="0"/>
                  </a:moveTo>
                  <a:cubicBezTo>
                    <a:pt x="206" y="8"/>
                    <a:pt x="233" y="19"/>
                    <a:pt x="260" y="32"/>
                  </a:cubicBezTo>
                  <a:cubicBezTo>
                    <a:pt x="287" y="45"/>
                    <a:pt x="313" y="60"/>
                    <a:pt x="338" y="77"/>
                  </a:cubicBezTo>
                  <a:cubicBezTo>
                    <a:pt x="362" y="94"/>
                    <a:pt x="386" y="113"/>
                    <a:pt x="408" y="134"/>
                  </a:cubicBezTo>
                  <a:cubicBezTo>
                    <a:pt x="429" y="154"/>
                    <a:pt x="450" y="176"/>
                    <a:pt x="469" y="200"/>
                  </a:cubicBezTo>
                  <a:lnTo>
                    <a:pt x="482" y="217"/>
                  </a:lnTo>
                  <a:lnTo>
                    <a:pt x="466" y="231"/>
                  </a:lnTo>
                  <a:cubicBezTo>
                    <a:pt x="432" y="259"/>
                    <a:pt x="397" y="284"/>
                    <a:pt x="361" y="307"/>
                  </a:cubicBezTo>
                  <a:cubicBezTo>
                    <a:pt x="325" y="330"/>
                    <a:pt x="286" y="350"/>
                    <a:pt x="247" y="369"/>
                  </a:cubicBezTo>
                  <a:cubicBezTo>
                    <a:pt x="208" y="387"/>
                    <a:pt x="168" y="402"/>
                    <a:pt x="127" y="413"/>
                  </a:cubicBezTo>
                  <a:cubicBezTo>
                    <a:pt x="85" y="425"/>
                    <a:pt x="43" y="433"/>
                    <a:pt x="0" y="436"/>
                  </a:cubicBezTo>
                  <a:cubicBezTo>
                    <a:pt x="41" y="421"/>
                    <a:pt x="80" y="407"/>
                    <a:pt x="118" y="389"/>
                  </a:cubicBezTo>
                  <a:cubicBezTo>
                    <a:pt x="156" y="372"/>
                    <a:pt x="193" y="354"/>
                    <a:pt x="229" y="333"/>
                  </a:cubicBezTo>
                  <a:cubicBezTo>
                    <a:pt x="266" y="313"/>
                    <a:pt x="301" y="291"/>
                    <a:pt x="336" y="269"/>
                  </a:cubicBezTo>
                  <a:cubicBezTo>
                    <a:pt x="370" y="246"/>
                    <a:pt x="405" y="222"/>
                    <a:pt x="437" y="197"/>
                  </a:cubicBezTo>
                  <a:lnTo>
                    <a:pt x="433" y="227"/>
                  </a:lnTo>
                  <a:cubicBezTo>
                    <a:pt x="416" y="205"/>
                    <a:pt x="399" y="183"/>
                    <a:pt x="379" y="162"/>
                  </a:cubicBezTo>
                  <a:cubicBezTo>
                    <a:pt x="360" y="141"/>
                    <a:pt x="340" y="121"/>
                    <a:pt x="318" y="102"/>
                  </a:cubicBezTo>
                  <a:cubicBezTo>
                    <a:pt x="296" y="83"/>
                    <a:pt x="274" y="65"/>
                    <a:pt x="250" y="48"/>
                  </a:cubicBezTo>
                  <a:cubicBezTo>
                    <a:pt x="227" y="31"/>
                    <a:pt x="202" y="15"/>
                    <a:pt x="177"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6" name="Google Shape;3996;p68"/>
            <p:cNvSpPr/>
            <p:nvPr/>
          </p:nvSpPr>
          <p:spPr>
            <a:xfrm rot="2335721">
              <a:off x="1961611" y="2358546"/>
              <a:ext cx="154800" cy="122400"/>
            </a:xfrm>
            <a:custGeom>
              <a:rect b="b" l="l" r="r" t="t"/>
              <a:pathLst>
                <a:path extrusionOk="0" h="340" w="430">
                  <a:moveTo>
                    <a:pt x="66" y="0"/>
                  </a:moveTo>
                  <a:cubicBezTo>
                    <a:pt x="96" y="0"/>
                    <a:pt x="127" y="4"/>
                    <a:pt x="157" y="10"/>
                  </a:cubicBezTo>
                  <a:cubicBezTo>
                    <a:pt x="187" y="16"/>
                    <a:pt x="217" y="24"/>
                    <a:pt x="246" y="34"/>
                  </a:cubicBezTo>
                  <a:cubicBezTo>
                    <a:pt x="275" y="45"/>
                    <a:pt x="303" y="57"/>
                    <a:pt x="330" y="71"/>
                  </a:cubicBezTo>
                  <a:cubicBezTo>
                    <a:pt x="358" y="85"/>
                    <a:pt x="384" y="101"/>
                    <a:pt x="410" y="119"/>
                  </a:cubicBezTo>
                  <a:lnTo>
                    <a:pt x="430" y="133"/>
                  </a:lnTo>
                  <a:lnTo>
                    <a:pt x="414" y="152"/>
                  </a:lnTo>
                  <a:cubicBezTo>
                    <a:pt x="387" y="184"/>
                    <a:pt x="358" y="209"/>
                    <a:pt x="326" y="232"/>
                  </a:cubicBezTo>
                  <a:cubicBezTo>
                    <a:pt x="294" y="255"/>
                    <a:pt x="260" y="274"/>
                    <a:pt x="225" y="291"/>
                  </a:cubicBezTo>
                  <a:cubicBezTo>
                    <a:pt x="216" y="295"/>
                    <a:pt x="207" y="298"/>
                    <a:pt x="198" y="302"/>
                  </a:cubicBezTo>
                  <a:cubicBezTo>
                    <a:pt x="189" y="305"/>
                    <a:pt x="180" y="309"/>
                    <a:pt x="171" y="312"/>
                  </a:cubicBezTo>
                  <a:cubicBezTo>
                    <a:pt x="152" y="318"/>
                    <a:pt x="133" y="324"/>
                    <a:pt x="115" y="328"/>
                  </a:cubicBezTo>
                  <a:cubicBezTo>
                    <a:pt x="77" y="336"/>
                    <a:pt x="38" y="340"/>
                    <a:pt x="0" y="340"/>
                  </a:cubicBezTo>
                  <a:cubicBezTo>
                    <a:pt x="37" y="328"/>
                    <a:pt x="73" y="319"/>
                    <a:pt x="107" y="304"/>
                  </a:cubicBezTo>
                  <a:cubicBezTo>
                    <a:pt x="142" y="291"/>
                    <a:pt x="175" y="274"/>
                    <a:pt x="207" y="256"/>
                  </a:cubicBezTo>
                  <a:cubicBezTo>
                    <a:pt x="240" y="239"/>
                    <a:pt x="270" y="218"/>
                    <a:pt x="299" y="195"/>
                  </a:cubicBezTo>
                  <a:cubicBezTo>
                    <a:pt x="327" y="173"/>
                    <a:pt x="356" y="148"/>
                    <a:pt x="379" y="123"/>
                  </a:cubicBezTo>
                  <a:lnTo>
                    <a:pt x="383" y="156"/>
                  </a:lnTo>
                  <a:cubicBezTo>
                    <a:pt x="359" y="139"/>
                    <a:pt x="335" y="123"/>
                    <a:pt x="310" y="107"/>
                  </a:cubicBezTo>
                  <a:cubicBezTo>
                    <a:pt x="285" y="92"/>
                    <a:pt x="259" y="78"/>
                    <a:pt x="233" y="65"/>
                  </a:cubicBezTo>
                  <a:cubicBezTo>
                    <a:pt x="206" y="52"/>
                    <a:pt x="179" y="40"/>
                    <a:pt x="151" y="30"/>
                  </a:cubicBezTo>
                  <a:cubicBezTo>
                    <a:pt x="123" y="19"/>
                    <a:pt x="95" y="9"/>
                    <a:pt x="66"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7" name="Google Shape;3997;p68"/>
            <p:cNvSpPr/>
            <p:nvPr/>
          </p:nvSpPr>
          <p:spPr>
            <a:xfrm rot="2335721">
              <a:off x="1907657" y="2323939"/>
              <a:ext cx="108000" cy="68040"/>
            </a:xfrm>
            <a:custGeom>
              <a:rect b="b" l="l" r="r" t="t"/>
              <a:pathLst>
                <a:path extrusionOk="0" h="189" w="300">
                  <a:moveTo>
                    <a:pt x="35" y="11"/>
                  </a:moveTo>
                  <a:cubicBezTo>
                    <a:pt x="54" y="6"/>
                    <a:pt x="74" y="3"/>
                    <a:pt x="94" y="2"/>
                  </a:cubicBezTo>
                  <a:cubicBezTo>
                    <a:pt x="114" y="0"/>
                    <a:pt x="135" y="0"/>
                    <a:pt x="155" y="1"/>
                  </a:cubicBezTo>
                  <a:cubicBezTo>
                    <a:pt x="176" y="3"/>
                    <a:pt x="196" y="7"/>
                    <a:pt x="216" y="13"/>
                  </a:cubicBezTo>
                  <a:cubicBezTo>
                    <a:pt x="237" y="18"/>
                    <a:pt x="256" y="26"/>
                    <a:pt x="275" y="35"/>
                  </a:cubicBezTo>
                  <a:lnTo>
                    <a:pt x="300" y="48"/>
                  </a:lnTo>
                  <a:lnTo>
                    <a:pt x="282" y="70"/>
                  </a:lnTo>
                  <a:cubicBezTo>
                    <a:pt x="272" y="82"/>
                    <a:pt x="263" y="91"/>
                    <a:pt x="253" y="100"/>
                  </a:cubicBezTo>
                  <a:cubicBezTo>
                    <a:pt x="242" y="108"/>
                    <a:pt x="232" y="117"/>
                    <a:pt x="221" y="124"/>
                  </a:cubicBezTo>
                  <a:cubicBezTo>
                    <a:pt x="199" y="139"/>
                    <a:pt x="175" y="151"/>
                    <a:pt x="151" y="161"/>
                  </a:cubicBezTo>
                  <a:cubicBezTo>
                    <a:pt x="127" y="170"/>
                    <a:pt x="102" y="178"/>
                    <a:pt x="77" y="183"/>
                  </a:cubicBezTo>
                  <a:cubicBezTo>
                    <a:pt x="64" y="186"/>
                    <a:pt x="51" y="187"/>
                    <a:pt x="38" y="188"/>
                  </a:cubicBezTo>
                  <a:cubicBezTo>
                    <a:pt x="25" y="189"/>
                    <a:pt x="13" y="190"/>
                    <a:pt x="0" y="189"/>
                  </a:cubicBezTo>
                  <a:cubicBezTo>
                    <a:pt x="23" y="179"/>
                    <a:pt x="47" y="170"/>
                    <a:pt x="69" y="159"/>
                  </a:cubicBezTo>
                  <a:cubicBezTo>
                    <a:pt x="92" y="149"/>
                    <a:pt x="113" y="137"/>
                    <a:pt x="134" y="126"/>
                  </a:cubicBezTo>
                  <a:cubicBezTo>
                    <a:pt x="155" y="114"/>
                    <a:pt x="175" y="101"/>
                    <a:pt x="194" y="87"/>
                  </a:cubicBezTo>
                  <a:cubicBezTo>
                    <a:pt x="204" y="80"/>
                    <a:pt x="213" y="72"/>
                    <a:pt x="222" y="65"/>
                  </a:cubicBezTo>
                  <a:cubicBezTo>
                    <a:pt x="231" y="57"/>
                    <a:pt x="240" y="48"/>
                    <a:pt x="246" y="41"/>
                  </a:cubicBezTo>
                  <a:lnTo>
                    <a:pt x="253" y="76"/>
                  </a:lnTo>
                  <a:cubicBezTo>
                    <a:pt x="221" y="58"/>
                    <a:pt x="186" y="44"/>
                    <a:pt x="150" y="35"/>
                  </a:cubicBezTo>
                  <a:cubicBezTo>
                    <a:pt x="131" y="30"/>
                    <a:pt x="112" y="26"/>
                    <a:pt x="93" y="22"/>
                  </a:cubicBezTo>
                  <a:cubicBezTo>
                    <a:pt x="74" y="18"/>
                    <a:pt x="54" y="15"/>
                    <a:pt x="35" y="11"/>
                  </a:cubicBezTo>
                  <a:close/>
                </a:path>
              </a:pathLst>
            </a:custGeom>
            <a:solidFill>
              <a:schemeClr val="dk1"/>
            </a:solidFill>
            <a:ln>
              <a:noFill/>
            </a:ln>
          </p:spPr>
          <p:txBody>
            <a:bodyPr anchorCtr="1" anchor="ctr" bIns="23025" lIns="90000" spcFirstLastPara="1" rIns="90000" wrap="square" tIns="23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8" name="Google Shape;3998;p68"/>
            <p:cNvSpPr/>
            <p:nvPr/>
          </p:nvSpPr>
          <p:spPr>
            <a:xfrm rot="2335721">
              <a:off x="2016522" y="2366594"/>
              <a:ext cx="117720" cy="24840"/>
            </a:xfrm>
            <a:custGeom>
              <a:rect b="b" l="l" r="r" t="t"/>
              <a:pathLst>
                <a:path extrusionOk="0" h="69" w="327">
                  <a:moveTo>
                    <a:pt x="251" y="5"/>
                  </a:moveTo>
                  <a:cubicBezTo>
                    <a:pt x="278" y="9"/>
                    <a:pt x="307" y="17"/>
                    <a:pt x="324" y="39"/>
                  </a:cubicBezTo>
                  <a:cubicBezTo>
                    <a:pt x="326" y="41"/>
                    <a:pt x="327" y="44"/>
                    <a:pt x="327" y="47"/>
                  </a:cubicBezTo>
                  <a:cubicBezTo>
                    <a:pt x="327" y="52"/>
                    <a:pt x="322" y="56"/>
                    <a:pt x="318" y="58"/>
                  </a:cubicBezTo>
                  <a:cubicBezTo>
                    <a:pt x="308" y="62"/>
                    <a:pt x="298" y="63"/>
                    <a:pt x="288" y="64"/>
                  </a:cubicBezTo>
                  <a:cubicBezTo>
                    <a:pt x="262" y="66"/>
                    <a:pt x="237" y="67"/>
                    <a:pt x="212" y="67"/>
                  </a:cubicBezTo>
                  <a:cubicBezTo>
                    <a:pt x="174" y="68"/>
                    <a:pt x="136" y="68"/>
                    <a:pt x="98" y="69"/>
                  </a:cubicBezTo>
                  <a:cubicBezTo>
                    <a:pt x="79" y="69"/>
                    <a:pt x="61" y="69"/>
                    <a:pt x="42" y="68"/>
                  </a:cubicBezTo>
                  <a:cubicBezTo>
                    <a:pt x="24" y="67"/>
                    <a:pt x="0" y="62"/>
                    <a:pt x="0" y="39"/>
                  </a:cubicBezTo>
                  <a:cubicBezTo>
                    <a:pt x="-1" y="18"/>
                    <a:pt x="18" y="16"/>
                    <a:pt x="34" y="13"/>
                  </a:cubicBezTo>
                  <a:cubicBezTo>
                    <a:pt x="80" y="6"/>
                    <a:pt x="126" y="0"/>
                    <a:pt x="171" y="0"/>
                  </a:cubicBezTo>
                  <a:cubicBezTo>
                    <a:pt x="198" y="0"/>
                    <a:pt x="224" y="1"/>
                    <a:pt x="251" y="5"/>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3999" name="Google Shape;3999;p68"/>
            <p:cNvSpPr/>
            <p:nvPr/>
          </p:nvSpPr>
          <p:spPr>
            <a:xfrm rot="2335721">
              <a:off x="1933820" y="2950169"/>
              <a:ext cx="320401" cy="175680"/>
            </a:xfrm>
            <a:custGeom>
              <a:rect b="b" l="l" r="r" t="t"/>
              <a:pathLst>
                <a:path extrusionOk="0" h="488" w="890">
                  <a:moveTo>
                    <a:pt x="890" y="465"/>
                  </a:moveTo>
                  <a:lnTo>
                    <a:pt x="849" y="488"/>
                  </a:lnTo>
                  <a:cubicBezTo>
                    <a:pt x="847" y="484"/>
                    <a:pt x="605" y="76"/>
                    <a:pt x="0" y="46"/>
                  </a:cubicBezTo>
                  <a:lnTo>
                    <a:pt x="2" y="0"/>
                  </a:lnTo>
                  <a:cubicBezTo>
                    <a:pt x="634" y="30"/>
                    <a:pt x="887" y="460"/>
                    <a:pt x="890" y="465"/>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0" name="Google Shape;4000;p68"/>
            <p:cNvSpPr/>
            <p:nvPr/>
          </p:nvSpPr>
          <p:spPr>
            <a:xfrm rot="2335721">
              <a:off x="1801216" y="2787769"/>
              <a:ext cx="456841" cy="180360"/>
            </a:xfrm>
            <a:custGeom>
              <a:rect b="b" l="l" r="r" t="t"/>
              <a:pathLst>
                <a:path extrusionOk="0" h="501" w="1269">
                  <a:moveTo>
                    <a:pt x="832" y="63"/>
                  </a:moveTo>
                  <a:cubicBezTo>
                    <a:pt x="665" y="-21"/>
                    <a:pt x="468" y="-17"/>
                    <a:pt x="296" y="55"/>
                  </a:cubicBezTo>
                  <a:cubicBezTo>
                    <a:pt x="200" y="95"/>
                    <a:pt x="104" y="134"/>
                    <a:pt x="0" y="112"/>
                  </a:cubicBezTo>
                  <a:cubicBezTo>
                    <a:pt x="163" y="359"/>
                    <a:pt x="461" y="510"/>
                    <a:pt x="756" y="497"/>
                  </a:cubicBezTo>
                  <a:cubicBezTo>
                    <a:pt x="928" y="484"/>
                    <a:pt x="1101" y="441"/>
                    <a:pt x="1269" y="501"/>
                  </a:cubicBezTo>
                  <a:cubicBezTo>
                    <a:pt x="1240" y="417"/>
                    <a:pt x="1032" y="164"/>
                    <a:pt x="832" y="6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1" name="Google Shape;4001;p68"/>
            <p:cNvSpPr/>
            <p:nvPr/>
          </p:nvSpPr>
          <p:spPr>
            <a:xfrm rot="2335721">
              <a:off x="1824314" y="2835108"/>
              <a:ext cx="384481" cy="90000"/>
            </a:xfrm>
            <a:custGeom>
              <a:rect b="b" l="l" r="r" t="t"/>
              <a:pathLst>
                <a:path extrusionOk="0" h="250" w="1068">
                  <a:moveTo>
                    <a:pt x="1068" y="250"/>
                  </a:moveTo>
                  <a:cubicBezTo>
                    <a:pt x="989" y="198"/>
                    <a:pt x="906" y="155"/>
                    <a:pt x="820" y="123"/>
                  </a:cubicBezTo>
                  <a:cubicBezTo>
                    <a:pt x="798" y="114"/>
                    <a:pt x="776" y="108"/>
                    <a:pt x="755" y="100"/>
                  </a:cubicBezTo>
                  <a:cubicBezTo>
                    <a:pt x="732" y="94"/>
                    <a:pt x="711" y="87"/>
                    <a:pt x="688" y="82"/>
                  </a:cubicBezTo>
                  <a:cubicBezTo>
                    <a:pt x="644" y="70"/>
                    <a:pt x="598" y="62"/>
                    <a:pt x="553" y="56"/>
                  </a:cubicBezTo>
                  <a:cubicBezTo>
                    <a:pt x="462" y="43"/>
                    <a:pt x="370" y="41"/>
                    <a:pt x="278" y="47"/>
                  </a:cubicBezTo>
                  <a:cubicBezTo>
                    <a:pt x="231" y="50"/>
                    <a:pt x="183" y="53"/>
                    <a:pt x="135" y="49"/>
                  </a:cubicBezTo>
                  <a:cubicBezTo>
                    <a:pt x="87" y="44"/>
                    <a:pt x="39" y="32"/>
                    <a:pt x="0" y="4"/>
                  </a:cubicBezTo>
                  <a:cubicBezTo>
                    <a:pt x="44" y="22"/>
                    <a:pt x="90" y="28"/>
                    <a:pt x="136" y="26"/>
                  </a:cubicBezTo>
                  <a:cubicBezTo>
                    <a:pt x="182" y="25"/>
                    <a:pt x="227" y="17"/>
                    <a:pt x="274" y="11"/>
                  </a:cubicBezTo>
                  <a:cubicBezTo>
                    <a:pt x="321" y="4"/>
                    <a:pt x="369" y="1"/>
                    <a:pt x="416" y="0"/>
                  </a:cubicBezTo>
                  <a:cubicBezTo>
                    <a:pt x="464" y="0"/>
                    <a:pt x="512" y="4"/>
                    <a:pt x="559" y="10"/>
                  </a:cubicBezTo>
                  <a:cubicBezTo>
                    <a:pt x="654" y="24"/>
                    <a:pt x="747" y="49"/>
                    <a:pt x="834" y="89"/>
                  </a:cubicBezTo>
                  <a:cubicBezTo>
                    <a:pt x="921" y="129"/>
                    <a:pt x="1001" y="183"/>
                    <a:pt x="1068" y="25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2" name="Google Shape;4002;p68"/>
            <p:cNvSpPr/>
            <p:nvPr/>
          </p:nvSpPr>
          <p:spPr>
            <a:xfrm rot="2335721">
              <a:off x="1909317" y="2766973"/>
              <a:ext cx="109800" cy="67680"/>
            </a:xfrm>
            <a:custGeom>
              <a:rect b="b" l="l" r="r" t="t"/>
              <a:pathLst>
                <a:path extrusionOk="0" h="188" w="305">
                  <a:moveTo>
                    <a:pt x="79" y="0"/>
                  </a:moveTo>
                  <a:cubicBezTo>
                    <a:pt x="95" y="4"/>
                    <a:pt x="111" y="8"/>
                    <a:pt x="127" y="12"/>
                  </a:cubicBezTo>
                  <a:cubicBezTo>
                    <a:pt x="142" y="16"/>
                    <a:pt x="158" y="21"/>
                    <a:pt x="173" y="25"/>
                  </a:cubicBezTo>
                  <a:cubicBezTo>
                    <a:pt x="204" y="33"/>
                    <a:pt x="234" y="42"/>
                    <a:pt x="264" y="49"/>
                  </a:cubicBezTo>
                  <a:lnTo>
                    <a:pt x="305" y="59"/>
                  </a:lnTo>
                  <a:lnTo>
                    <a:pt x="273" y="88"/>
                  </a:lnTo>
                  <a:cubicBezTo>
                    <a:pt x="254" y="105"/>
                    <a:pt x="234" y="120"/>
                    <a:pt x="213" y="133"/>
                  </a:cubicBezTo>
                  <a:cubicBezTo>
                    <a:pt x="192" y="146"/>
                    <a:pt x="170" y="158"/>
                    <a:pt x="147" y="167"/>
                  </a:cubicBezTo>
                  <a:cubicBezTo>
                    <a:pt x="124" y="177"/>
                    <a:pt x="99" y="184"/>
                    <a:pt x="74" y="187"/>
                  </a:cubicBezTo>
                  <a:cubicBezTo>
                    <a:pt x="49" y="190"/>
                    <a:pt x="24" y="189"/>
                    <a:pt x="0" y="182"/>
                  </a:cubicBezTo>
                  <a:cubicBezTo>
                    <a:pt x="24" y="177"/>
                    <a:pt x="46" y="171"/>
                    <a:pt x="68" y="162"/>
                  </a:cubicBezTo>
                  <a:cubicBezTo>
                    <a:pt x="89" y="153"/>
                    <a:pt x="110" y="142"/>
                    <a:pt x="130" y="131"/>
                  </a:cubicBezTo>
                  <a:cubicBezTo>
                    <a:pt x="149" y="120"/>
                    <a:pt x="169" y="107"/>
                    <a:pt x="188" y="95"/>
                  </a:cubicBezTo>
                  <a:cubicBezTo>
                    <a:pt x="207" y="82"/>
                    <a:pt x="226" y="68"/>
                    <a:pt x="244" y="54"/>
                  </a:cubicBezTo>
                  <a:lnTo>
                    <a:pt x="252" y="93"/>
                  </a:lnTo>
                  <a:cubicBezTo>
                    <a:pt x="220" y="83"/>
                    <a:pt x="190" y="70"/>
                    <a:pt x="161" y="54"/>
                  </a:cubicBezTo>
                  <a:cubicBezTo>
                    <a:pt x="147" y="46"/>
                    <a:pt x="133" y="38"/>
                    <a:pt x="119" y="29"/>
                  </a:cubicBezTo>
                  <a:cubicBezTo>
                    <a:pt x="105" y="20"/>
                    <a:pt x="92" y="11"/>
                    <a:pt x="79" y="0"/>
                  </a:cubicBezTo>
                  <a:close/>
                </a:path>
              </a:pathLst>
            </a:custGeom>
            <a:solidFill>
              <a:schemeClr val="dk1"/>
            </a:solidFill>
            <a:ln>
              <a:noFill/>
            </a:ln>
          </p:spPr>
          <p:txBody>
            <a:bodyPr anchorCtr="1" anchor="ctr" bIns="22675" lIns="90000" spcFirstLastPara="1" rIns="90000" wrap="square" tIns="22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3" name="Google Shape;4003;p68"/>
            <p:cNvSpPr/>
            <p:nvPr/>
          </p:nvSpPr>
          <p:spPr>
            <a:xfrm rot="2335721">
              <a:off x="1964369" y="2797744"/>
              <a:ext cx="135360" cy="126360"/>
            </a:xfrm>
            <a:custGeom>
              <a:rect b="b" l="l" r="r" t="t"/>
              <a:pathLst>
                <a:path extrusionOk="0" h="351" w="376">
                  <a:moveTo>
                    <a:pt x="95" y="0"/>
                  </a:moveTo>
                  <a:cubicBezTo>
                    <a:pt x="120" y="7"/>
                    <a:pt x="144" y="17"/>
                    <a:pt x="168" y="28"/>
                  </a:cubicBezTo>
                  <a:cubicBezTo>
                    <a:pt x="191" y="39"/>
                    <a:pt x="214" y="51"/>
                    <a:pt x="236" y="65"/>
                  </a:cubicBezTo>
                  <a:cubicBezTo>
                    <a:pt x="258" y="79"/>
                    <a:pt x="280" y="93"/>
                    <a:pt x="301" y="109"/>
                  </a:cubicBezTo>
                  <a:cubicBezTo>
                    <a:pt x="321" y="126"/>
                    <a:pt x="341" y="144"/>
                    <a:pt x="360" y="162"/>
                  </a:cubicBezTo>
                  <a:lnTo>
                    <a:pt x="376" y="179"/>
                  </a:lnTo>
                  <a:lnTo>
                    <a:pt x="358" y="195"/>
                  </a:lnTo>
                  <a:cubicBezTo>
                    <a:pt x="332" y="218"/>
                    <a:pt x="306" y="237"/>
                    <a:pt x="279" y="256"/>
                  </a:cubicBezTo>
                  <a:cubicBezTo>
                    <a:pt x="251" y="275"/>
                    <a:pt x="223" y="291"/>
                    <a:pt x="193" y="306"/>
                  </a:cubicBezTo>
                  <a:cubicBezTo>
                    <a:pt x="163" y="320"/>
                    <a:pt x="132" y="333"/>
                    <a:pt x="99" y="341"/>
                  </a:cubicBezTo>
                  <a:cubicBezTo>
                    <a:pt x="67" y="349"/>
                    <a:pt x="33" y="354"/>
                    <a:pt x="0" y="350"/>
                  </a:cubicBezTo>
                  <a:cubicBezTo>
                    <a:pt x="32" y="342"/>
                    <a:pt x="62" y="331"/>
                    <a:pt x="91" y="318"/>
                  </a:cubicBezTo>
                  <a:cubicBezTo>
                    <a:pt x="120" y="304"/>
                    <a:pt x="147" y="289"/>
                    <a:pt x="174" y="272"/>
                  </a:cubicBezTo>
                  <a:cubicBezTo>
                    <a:pt x="201" y="255"/>
                    <a:pt x="227" y="237"/>
                    <a:pt x="253" y="219"/>
                  </a:cubicBezTo>
                  <a:cubicBezTo>
                    <a:pt x="278" y="200"/>
                    <a:pt x="304" y="181"/>
                    <a:pt x="328" y="161"/>
                  </a:cubicBezTo>
                  <a:lnTo>
                    <a:pt x="326" y="194"/>
                  </a:lnTo>
                  <a:cubicBezTo>
                    <a:pt x="309" y="176"/>
                    <a:pt x="292" y="158"/>
                    <a:pt x="274" y="142"/>
                  </a:cubicBezTo>
                  <a:cubicBezTo>
                    <a:pt x="255" y="125"/>
                    <a:pt x="236" y="108"/>
                    <a:pt x="217" y="92"/>
                  </a:cubicBezTo>
                  <a:cubicBezTo>
                    <a:pt x="197" y="77"/>
                    <a:pt x="177" y="61"/>
                    <a:pt x="157" y="45"/>
                  </a:cubicBezTo>
                  <a:lnTo>
                    <a:pt x="95"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4" name="Google Shape;4004;p68"/>
            <p:cNvSpPr/>
            <p:nvPr/>
          </p:nvSpPr>
          <p:spPr>
            <a:xfrm rot="2335721">
              <a:off x="2023343" y="2873223"/>
              <a:ext cx="134280" cy="123480"/>
            </a:xfrm>
            <a:custGeom>
              <a:rect b="b" l="l" r="r" t="t"/>
              <a:pathLst>
                <a:path extrusionOk="0" h="343" w="373">
                  <a:moveTo>
                    <a:pt x="113" y="0"/>
                  </a:moveTo>
                  <a:cubicBezTo>
                    <a:pt x="138" y="11"/>
                    <a:pt x="161" y="25"/>
                    <a:pt x="184" y="40"/>
                  </a:cubicBezTo>
                  <a:cubicBezTo>
                    <a:pt x="207" y="55"/>
                    <a:pt x="229" y="70"/>
                    <a:pt x="250" y="88"/>
                  </a:cubicBezTo>
                  <a:cubicBezTo>
                    <a:pt x="292" y="122"/>
                    <a:pt x="331" y="161"/>
                    <a:pt x="362" y="210"/>
                  </a:cubicBezTo>
                  <a:lnTo>
                    <a:pt x="373" y="228"/>
                  </a:lnTo>
                  <a:lnTo>
                    <a:pt x="356" y="240"/>
                  </a:lnTo>
                  <a:cubicBezTo>
                    <a:pt x="329" y="259"/>
                    <a:pt x="302" y="274"/>
                    <a:pt x="273" y="288"/>
                  </a:cubicBezTo>
                  <a:cubicBezTo>
                    <a:pt x="245" y="302"/>
                    <a:pt x="216" y="313"/>
                    <a:pt x="186" y="322"/>
                  </a:cubicBezTo>
                  <a:cubicBezTo>
                    <a:pt x="171" y="327"/>
                    <a:pt x="155" y="330"/>
                    <a:pt x="140" y="334"/>
                  </a:cubicBezTo>
                  <a:cubicBezTo>
                    <a:pt x="124" y="337"/>
                    <a:pt x="109" y="340"/>
                    <a:pt x="93" y="341"/>
                  </a:cubicBezTo>
                  <a:cubicBezTo>
                    <a:pt x="62" y="345"/>
                    <a:pt x="31" y="344"/>
                    <a:pt x="0" y="340"/>
                  </a:cubicBezTo>
                  <a:cubicBezTo>
                    <a:pt x="30" y="333"/>
                    <a:pt x="60" y="327"/>
                    <a:pt x="89" y="318"/>
                  </a:cubicBezTo>
                  <a:cubicBezTo>
                    <a:pt x="117" y="309"/>
                    <a:pt x="145" y="299"/>
                    <a:pt x="173" y="287"/>
                  </a:cubicBezTo>
                  <a:cubicBezTo>
                    <a:pt x="200" y="275"/>
                    <a:pt x="227" y="262"/>
                    <a:pt x="253" y="248"/>
                  </a:cubicBezTo>
                  <a:cubicBezTo>
                    <a:pt x="279" y="234"/>
                    <a:pt x="305" y="219"/>
                    <a:pt x="328" y="203"/>
                  </a:cubicBezTo>
                  <a:lnTo>
                    <a:pt x="322" y="233"/>
                  </a:lnTo>
                  <a:cubicBezTo>
                    <a:pt x="309" y="212"/>
                    <a:pt x="294" y="192"/>
                    <a:pt x="278" y="172"/>
                  </a:cubicBezTo>
                  <a:cubicBezTo>
                    <a:pt x="262" y="152"/>
                    <a:pt x="244" y="132"/>
                    <a:pt x="226" y="113"/>
                  </a:cubicBezTo>
                  <a:cubicBezTo>
                    <a:pt x="208" y="94"/>
                    <a:pt x="190" y="75"/>
                    <a:pt x="171" y="57"/>
                  </a:cubicBezTo>
                  <a:lnTo>
                    <a:pt x="113"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5" name="Google Shape;4005;p68"/>
            <p:cNvSpPr/>
            <p:nvPr/>
          </p:nvSpPr>
          <p:spPr>
            <a:xfrm rot="2335721">
              <a:off x="1996894" y="2813277"/>
              <a:ext cx="116640" cy="23040"/>
            </a:xfrm>
            <a:custGeom>
              <a:rect b="b" l="l" r="r" t="t"/>
              <a:pathLst>
                <a:path extrusionOk="0" h="64" w="324">
                  <a:moveTo>
                    <a:pt x="129" y="2"/>
                  </a:moveTo>
                  <a:cubicBezTo>
                    <a:pt x="186" y="-3"/>
                    <a:pt x="246" y="0"/>
                    <a:pt x="299" y="21"/>
                  </a:cubicBezTo>
                  <a:cubicBezTo>
                    <a:pt x="312" y="26"/>
                    <a:pt x="326" y="37"/>
                    <a:pt x="323" y="50"/>
                  </a:cubicBezTo>
                  <a:cubicBezTo>
                    <a:pt x="319" y="65"/>
                    <a:pt x="299" y="65"/>
                    <a:pt x="284" y="63"/>
                  </a:cubicBezTo>
                  <a:cubicBezTo>
                    <a:pt x="227" y="53"/>
                    <a:pt x="169" y="50"/>
                    <a:pt x="111" y="54"/>
                  </a:cubicBezTo>
                  <a:cubicBezTo>
                    <a:pt x="90" y="56"/>
                    <a:pt x="-6" y="74"/>
                    <a:pt x="0" y="29"/>
                  </a:cubicBezTo>
                  <a:cubicBezTo>
                    <a:pt x="5" y="1"/>
                    <a:pt x="105" y="3"/>
                    <a:pt x="129" y="2"/>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6" name="Google Shape;4006;p68"/>
            <p:cNvSpPr/>
            <p:nvPr/>
          </p:nvSpPr>
          <p:spPr>
            <a:xfrm rot="2335721">
              <a:off x="1792788" y="2402268"/>
              <a:ext cx="935282" cy="1659244"/>
            </a:xfrm>
            <a:custGeom>
              <a:rect b="b" l="l" r="r" t="t"/>
              <a:pathLst>
                <a:path extrusionOk="0" h="4609" w="2598">
                  <a:moveTo>
                    <a:pt x="17" y="0"/>
                  </a:moveTo>
                  <a:cubicBezTo>
                    <a:pt x="42" y="175"/>
                    <a:pt x="94" y="344"/>
                    <a:pt x="153" y="511"/>
                  </a:cubicBezTo>
                  <a:cubicBezTo>
                    <a:pt x="213" y="677"/>
                    <a:pt x="282" y="840"/>
                    <a:pt x="356" y="1001"/>
                  </a:cubicBezTo>
                  <a:cubicBezTo>
                    <a:pt x="430" y="1161"/>
                    <a:pt x="508" y="1320"/>
                    <a:pt x="589" y="1478"/>
                  </a:cubicBezTo>
                  <a:cubicBezTo>
                    <a:pt x="670" y="1635"/>
                    <a:pt x="753" y="1791"/>
                    <a:pt x="840" y="1946"/>
                  </a:cubicBezTo>
                  <a:cubicBezTo>
                    <a:pt x="1012" y="2255"/>
                    <a:pt x="1190" y="2561"/>
                    <a:pt x="1376" y="2863"/>
                  </a:cubicBezTo>
                  <a:cubicBezTo>
                    <a:pt x="1469" y="3014"/>
                    <a:pt x="1564" y="3163"/>
                    <a:pt x="1660" y="3312"/>
                  </a:cubicBezTo>
                  <a:cubicBezTo>
                    <a:pt x="1756" y="3460"/>
                    <a:pt x="1852" y="3610"/>
                    <a:pt x="1946" y="3758"/>
                  </a:cubicBezTo>
                  <a:lnTo>
                    <a:pt x="1969" y="3794"/>
                  </a:lnTo>
                  <a:lnTo>
                    <a:pt x="1956" y="3834"/>
                  </a:lnTo>
                  <a:cubicBezTo>
                    <a:pt x="1940" y="3885"/>
                    <a:pt x="1922" y="3935"/>
                    <a:pt x="1904" y="3986"/>
                  </a:cubicBezTo>
                  <a:cubicBezTo>
                    <a:pt x="1887" y="4036"/>
                    <a:pt x="1869" y="4087"/>
                    <a:pt x="1851" y="4137"/>
                  </a:cubicBezTo>
                  <a:lnTo>
                    <a:pt x="1797" y="4288"/>
                  </a:lnTo>
                  <a:cubicBezTo>
                    <a:pt x="1779" y="4339"/>
                    <a:pt x="1761" y="4389"/>
                    <a:pt x="1742" y="4439"/>
                  </a:cubicBezTo>
                  <a:lnTo>
                    <a:pt x="1629" y="4354"/>
                  </a:lnTo>
                  <a:lnTo>
                    <a:pt x="1865" y="4203"/>
                  </a:lnTo>
                  <a:cubicBezTo>
                    <a:pt x="1945" y="4154"/>
                    <a:pt x="2024" y="4104"/>
                    <a:pt x="2104" y="4056"/>
                  </a:cubicBezTo>
                  <a:cubicBezTo>
                    <a:pt x="2184" y="4007"/>
                    <a:pt x="2264" y="3958"/>
                    <a:pt x="2345" y="3911"/>
                  </a:cubicBezTo>
                  <a:cubicBezTo>
                    <a:pt x="2425" y="3863"/>
                    <a:pt x="2506" y="3816"/>
                    <a:pt x="2588" y="3771"/>
                  </a:cubicBezTo>
                  <a:lnTo>
                    <a:pt x="2598" y="3785"/>
                  </a:lnTo>
                  <a:cubicBezTo>
                    <a:pt x="2527" y="3846"/>
                    <a:pt x="2454" y="3905"/>
                    <a:pt x="2381" y="3964"/>
                  </a:cubicBezTo>
                  <a:cubicBezTo>
                    <a:pt x="2308" y="4023"/>
                    <a:pt x="2234" y="4080"/>
                    <a:pt x="2161" y="4138"/>
                  </a:cubicBezTo>
                  <a:cubicBezTo>
                    <a:pt x="2087" y="4196"/>
                    <a:pt x="2012" y="4252"/>
                    <a:pt x="1938" y="4309"/>
                  </a:cubicBezTo>
                  <a:lnTo>
                    <a:pt x="1714" y="4477"/>
                  </a:lnTo>
                  <a:lnTo>
                    <a:pt x="1539" y="4609"/>
                  </a:lnTo>
                  <a:lnTo>
                    <a:pt x="1600" y="4392"/>
                  </a:lnTo>
                  <a:cubicBezTo>
                    <a:pt x="1615" y="4341"/>
                    <a:pt x="1631" y="4290"/>
                    <a:pt x="1646" y="4238"/>
                  </a:cubicBezTo>
                  <a:lnTo>
                    <a:pt x="1692" y="4085"/>
                  </a:lnTo>
                  <a:cubicBezTo>
                    <a:pt x="1708" y="4034"/>
                    <a:pt x="1724" y="3983"/>
                    <a:pt x="1740" y="3932"/>
                  </a:cubicBezTo>
                  <a:cubicBezTo>
                    <a:pt x="1756" y="3881"/>
                    <a:pt x="1771" y="3829"/>
                    <a:pt x="1788" y="3779"/>
                  </a:cubicBezTo>
                  <a:lnTo>
                    <a:pt x="1798" y="3855"/>
                  </a:lnTo>
                  <a:cubicBezTo>
                    <a:pt x="1700" y="3705"/>
                    <a:pt x="1608" y="3553"/>
                    <a:pt x="1518" y="3399"/>
                  </a:cubicBezTo>
                  <a:cubicBezTo>
                    <a:pt x="1428" y="3245"/>
                    <a:pt x="1340" y="3091"/>
                    <a:pt x="1252" y="2936"/>
                  </a:cubicBezTo>
                  <a:cubicBezTo>
                    <a:pt x="1078" y="2625"/>
                    <a:pt x="905" y="2314"/>
                    <a:pt x="744" y="1997"/>
                  </a:cubicBezTo>
                  <a:cubicBezTo>
                    <a:pt x="583" y="1679"/>
                    <a:pt x="429" y="1357"/>
                    <a:pt x="295" y="1027"/>
                  </a:cubicBezTo>
                  <a:cubicBezTo>
                    <a:pt x="228" y="862"/>
                    <a:pt x="165" y="695"/>
                    <a:pt x="112" y="524"/>
                  </a:cubicBezTo>
                  <a:cubicBezTo>
                    <a:pt x="86" y="439"/>
                    <a:pt x="62" y="353"/>
                    <a:pt x="43" y="266"/>
                  </a:cubicBezTo>
                  <a:lnTo>
                    <a:pt x="35" y="233"/>
                  </a:lnTo>
                  <a:lnTo>
                    <a:pt x="29" y="200"/>
                  </a:lnTo>
                  <a:lnTo>
                    <a:pt x="17" y="134"/>
                  </a:lnTo>
                  <a:cubicBezTo>
                    <a:pt x="12" y="113"/>
                    <a:pt x="10" y="90"/>
                    <a:pt x="8" y="68"/>
                  </a:cubicBezTo>
                  <a:lnTo>
                    <a:pt x="0" y="2"/>
                  </a:lnTo>
                  <a:lnTo>
                    <a:pt x="17" y="0"/>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7" name="Google Shape;4007;p68"/>
            <p:cNvSpPr/>
            <p:nvPr/>
          </p:nvSpPr>
          <p:spPr>
            <a:xfrm rot="2335721">
              <a:off x="2320880" y="2214875"/>
              <a:ext cx="123480" cy="552961"/>
            </a:xfrm>
            <a:custGeom>
              <a:rect b="b" l="l" r="r" t="t"/>
              <a:pathLst>
                <a:path extrusionOk="0" h="1536" w="343">
                  <a:moveTo>
                    <a:pt x="316" y="1536"/>
                  </a:moveTo>
                  <a:cubicBezTo>
                    <a:pt x="312" y="1528"/>
                    <a:pt x="-118" y="793"/>
                    <a:pt x="32" y="0"/>
                  </a:cubicBezTo>
                  <a:lnTo>
                    <a:pt x="62" y="6"/>
                  </a:lnTo>
                  <a:cubicBezTo>
                    <a:pt x="-86" y="787"/>
                    <a:pt x="338" y="1513"/>
                    <a:pt x="343" y="1520"/>
                  </a:cubicBezTo>
                  <a:lnTo>
                    <a:pt x="316" y="1536"/>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8" name="Google Shape;4008;p68"/>
            <p:cNvSpPr/>
            <p:nvPr/>
          </p:nvSpPr>
          <p:spPr>
            <a:xfrm rot="2335721">
              <a:off x="2363851" y="1887860"/>
              <a:ext cx="272881" cy="740882"/>
            </a:xfrm>
            <a:custGeom>
              <a:rect b="b" l="l" r="r" t="t"/>
              <a:pathLst>
                <a:path extrusionOk="0" h="2058" w="758">
                  <a:moveTo>
                    <a:pt x="18" y="1226"/>
                  </a:moveTo>
                  <a:cubicBezTo>
                    <a:pt x="-40" y="943"/>
                    <a:pt x="44" y="649"/>
                    <a:pt x="222" y="421"/>
                  </a:cubicBezTo>
                  <a:cubicBezTo>
                    <a:pt x="320" y="294"/>
                    <a:pt x="417" y="165"/>
                    <a:pt x="427" y="0"/>
                  </a:cubicBezTo>
                  <a:cubicBezTo>
                    <a:pt x="730" y="344"/>
                    <a:pt x="837" y="851"/>
                    <a:pt x="698" y="1288"/>
                  </a:cubicBezTo>
                  <a:cubicBezTo>
                    <a:pt x="609" y="1540"/>
                    <a:pt x="475" y="1782"/>
                    <a:pt x="498" y="2058"/>
                  </a:cubicBezTo>
                  <a:cubicBezTo>
                    <a:pt x="383" y="1981"/>
                    <a:pt x="88" y="1566"/>
                    <a:pt x="18" y="122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09" name="Google Shape;4009;p68"/>
            <p:cNvSpPr/>
            <p:nvPr/>
          </p:nvSpPr>
          <p:spPr>
            <a:xfrm rot="2335721">
              <a:off x="2464603" y="1936104"/>
              <a:ext cx="84240" cy="611282"/>
            </a:xfrm>
            <a:custGeom>
              <a:rect b="b" l="l" r="r" t="t"/>
              <a:pathLst>
                <a:path extrusionOk="0" h="1698" w="234">
                  <a:moveTo>
                    <a:pt x="154" y="1698"/>
                  </a:moveTo>
                  <a:cubicBezTo>
                    <a:pt x="86" y="1568"/>
                    <a:pt x="40" y="1427"/>
                    <a:pt x="18" y="1281"/>
                  </a:cubicBezTo>
                  <a:cubicBezTo>
                    <a:pt x="-6" y="1136"/>
                    <a:pt x="-5" y="987"/>
                    <a:pt x="12" y="841"/>
                  </a:cubicBezTo>
                  <a:cubicBezTo>
                    <a:pt x="17" y="805"/>
                    <a:pt x="22" y="768"/>
                    <a:pt x="30" y="732"/>
                  </a:cubicBezTo>
                  <a:cubicBezTo>
                    <a:pt x="36" y="696"/>
                    <a:pt x="45" y="660"/>
                    <a:pt x="54" y="624"/>
                  </a:cubicBezTo>
                  <a:cubicBezTo>
                    <a:pt x="74" y="554"/>
                    <a:pt x="97" y="483"/>
                    <a:pt x="125" y="416"/>
                  </a:cubicBezTo>
                  <a:cubicBezTo>
                    <a:pt x="153" y="348"/>
                    <a:pt x="182" y="282"/>
                    <a:pt x="201" y="213"/>
                  </a:cubicBezTo>
                  <a:cubicBezTo>
                    <a:pt x="220" y="144"/>
                    <a:pt x="229" y="72"/>
                    <a:pt x="216" y="0"/>
                  </a:cubicBezTo>
                  <a:cubicBezTo>
                    <a:pt x="239" y="69"/>
                    <a:pt x="237" y="146"/>
                    <a:pt x="223" y="218"/>
                  </a:cubicBezTo>
                  <a:cubicBezTo>
                    <a:pt x="209" y="291"/>
                    <a:pt x="184" y="360"/>
                    <a:pt x="159" y="429"/>
                  </a:cubicBezTo>
                  <a:cubicBezTo>
                    <a:pt x="111" y="565"/>
                    <a:pt x="76" y="704"/>
                    <a:pt x="58" y="847"/>
                  </a:cubicBezTo>
                  <a:cubicBezTo>
                    <a:pt x="49" y="918"/>
                    <a:pt x="43" y="990"/>
                    <a:pt x="43" y="1062"/>
                  </a:cubicBezTo>
                  <a:lnTo>
                    <a:pt x="43" y="1088"/>
                  </a:lnTo>
                  <a:lnTo>
                    <a:pt x="43" y="1115"/>
                  </a:lnTo>
                  <a:cubicBezTo>
                    <a:pt x="44" y="1133"/>
                    <a:pt x="44" y="1151"/>
                    <a:pt x="45" y="1169"/>
                  </a:cubicBezTo>
                  <a:cubicBezTo>
                    <a:pt x="48" y="1205"/>
                    <a:pt x="49" y="1241"/>
                    <a:pt x="54" y="1277"/>
                  </a:cubicBezTo>
                  <a:cubicBezTo>
                    <a:pt x="69" y="1420"/>
                    <a:pt x="104" y="1561"/>
                    <a:pt x="154" y="169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0" name="Google Shape;4010;p68"/>
            <p:cNvSpPr/>
            <p:nvPr/>
          </p:nvSpPr>
          <p:spPr>
            <a:xfrm rot="2335721">
              <a:off x="2569619" y="2077428"/>
              <a:ext cx="109440" cy="138240"/>
            </a:xfrm>
            <a:custGeom>
              <a:rect b="b" l="l" r="r" t="t"/>
              <a:pathLst>
                <a:path extrusionOk="0" h="384" w="304">
                  <a:moveTo>
                    <a:pt x="0" y="45"/>
                  </a:moveTo>
                  <a:cubicBezTo>
                    <a:pt x="9" y="69"/>
                    <a:pt x="16" y="93"/>
                    <a:pt x="22" y="117"/>
                  </a:cubicBezTo>
                  <a:cubicBezTo>
                    <a:pt x="29" y="142"/>
                    <a:pt x="34" y="166"/>
                    <a:pt x="39" y="191"/>
                  </a:cubicBezTo>
                  <a:cubicBezTo>
                    <a:pt x="48" y="241"/>
                    <a:pt x="54" y="291"/>
                    <a:pt x="56" y="342"/>
                  </a:cubicBezTo>
                  <a:lnTo>
                    <a:pt x="21" y="324"/>
                  </a:lnTo>
                  <a:cubicBezTo>
                    <a:pt x="50" y="303"/>
                    <a:pt x="78" y="279"/>
                    <a:pt x="106" y="256"/>
                  </a:cubicBezTo>
                  <a:cubicBezTo>
                    <a:pt x="133" y="232"/>
                    <a:pt x="160" y="207"/>
                    <a:pt x="184" y="181"/>
                  </a:cubicBezTo>
                  <a:cubicBezTo>
                    <a:pt x="209" y="154"/>
                    <a:pt x="232" y="127"/>
                    <a:pt x="253" y="97"/>
                  </a:cubicBezTo>
                  <a:cubicBezTo>
                    <a:pt x="273" y="67"/>
                    <a:pt x="291" y="35"/>
                    <a:pt x="304" y="0"/>
                  </a:cubicBezTo>
                  <a:cubicBezTo>
                    <a:pt x="303" y="38"/>
                    <a:pt x="291" y="75"/>
                    <a:pt x="276" y="110"/>
                  </a:cubicBezTo>
                  <a:cubicBezTo>
                    <a:pt x="259" y="145"/>
                    <a:pt x="238" y="177"/>
                    <a:pt x="215" y="207"/>
                  </a:cubicBezTo>
                  <a:cubicBezTo>
                    <a:pt x="191" y="237"/>
                    <a:pt x="164" y="264"/>
                    <a:pt x="136" y="290"/>
                  </a:cubicBezTo>
                  <a:cubicBezTo>
                    <a:pt x="108" y="316"/>
                    <a:pt x="79" y="339"/>
                    <a:pt x="46" y="361"/>
                  </a:cubicBezTo>
                  <a:lnTo>
                    <a:pt x="12" y="384"/>
                  </a:lnTo>
                  <a:lnTo>
                    <a:pt x="11" y="342"/>
                  </a:lnTo>
                  <a:cubicBezTo>
                    <a:pt x="11" y="318"/>
                    <a:pt x="12" y="293"/>
                    <a:pt x="11" y="269"/>
                  </a:cubicBezTo>
                  <a:cubicBezTo>
                    <a:pt x="10" y="244"/>
                    <a:pt x="9" y="220"/>
                    <a:pt x="7" y="195"/>
                  </a:cubicBezTo>
                  <a:lnTo>
                    <a:pt x="4" y="120"/>
                  </a:lnTo>
                  <a:cubicBezTo>
                    <a:pt x="2" y="95"/>
                    <a:pt x="1" y="70"/>
                    <a:pt x="0" y="4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1" name="Google Shape;4011;p68"/>
            <p:cNvSpPr/>
            <p:nvPr/>
          </p:nvSpPr>
          <p:spPr>
            <a:xfrm rot="2335721">
              <a:off x="2410583" y="2159896"/>
              <a:ext cx="203040" cy="171000"/>
            </a:xfrm>
            <a:custGeom>
              <a:rect b="b" l="l" r="r" t="t"/>
              <a:pathLst>
                <a:path extrusionOk="0" h="475" w="564">
                  <a:moveTo>
                    <a:pt x="0" y="0"/>
                  </a:moveTo>
                  <a:cubicBezTo>
                    <a:pt x="13" y="38"/>
                    <a:pt x="25" y="76"/>
                    <a:pt x="39" y="113"/>
                  </a:cubicBezTo>
                  <a:cubicBezTo>
                    <a:pt x="52" y="150"/>
                    <a:pt x="67" y="187"/>
                    <a:pt x="82" y="223"/>
                  </a:cubicBezTo>
                  <a:cubicBezTo>
                    <a:pt x="97" y="259"/>
                    <a:pt x="114" y="295"/>
                    <a:pt x="131" y="330"/>
                  </a:cubicBezTo>
                  <a:cubicBezTo>
                    <a:pt x="139" y="347"/>
                    <a:pt x="148" y="364"/>
                    <a:pt x="158" y="381"/>
                  </a:cubicBezTo>
                  <a:cubicBezTo>
                    <a:pt x="167" y="399"/>
                    <a:pt x="178" y="415"/>
                    <a:pt x="187" y="431"/>
                  </a:cubicBezTo>
                  <a:lnTo>
                    <a:pt x="156" y="424"/>
                  </a:lnTo>
                  <a:cubicBezTo>
                    <a:pt x="175" y="411"/>
                    <a:pt x="195" y="396"/>
                    <a:pt x="215" y="381"/>
                  </a:cubicBezTo>
                  <a:cubicBezTo>
                    <a:pt x="235" y="366"/>
                    <a:pt x="254" y="350"/>
                    <a:pt x="274" y="335"/>
                  </a:cubicBezTo>
                  <a:cubicBezTo>
                    <a:pt x="311" y="303"/>
                    <a:pt x="350" y="271"/>
                    <a:pt x="384" y="236"/>
                  </a:cubicBezTo>
                  <a:cubicBezTo>
                    <a:pt x="394" y="227"/>
                    <a:pt x="402" y="218"/>
                    <a:pt x="411" y="209"/>
                  </a:cubicBezTo>
                  <a:cubicBezTo>
                    <a:pt x="420" y="201"/>
                    <a:pt x="428" y="192"/>
                    <a:pt x="436" y="182"/>
                  </a:cubicBezTo>
                  <a:cubicBezTo>
                    <a:pt x="444" y="173"/>
                    <a:pt x="453" y="164"/>
                    <a:pt x="461" y="155"/>
                  </a:cubicBezTo>
                  <a:lnTo>
                    <a:pt x="485" y="126"/>
                  </a:lnTo>
                  <a:cubicBezTo>
                    <a:pt x="515" y="87"/>
                    <a:pt x="542" y="45"/>
                    <a:pt x="564" y="0"/>
                  </a:cubicBezTo>
                  <a:cubicBezTo>
                    <a:pt x="553" y="49"/>
                    <a:pt x="531" y="96"/>
                    <a:pt x="505" y="140"/>
                  </a:cubicBezTo>
                  <a:cubicBezTo>
                    <a:pt x="478" y="184"/>
                    <a:pt x="446" y="224"/>
                    <a:pt x="413" y="263"/>
                  </a:cubicBezTo>
                  <a:lnTo>
                    <a:pt x="386" y="291"/>
                  </a:lnTo>
                  <a:lnTo>
                    <a:pt x="359" y="318"/>
                  </a:lnTo>
                  <a:cubicBezTo>
                    <a:pt x="341" y="335"/>
                    <a:pt x="322" y="353"/>
                    <a:pt x="303" y="369"/>
                  </a:cubicBezTo>
                  <a:cubicBezTo>
                    <a:pt x="264" y="402"/>
                    <a:pt x="224" y="434"/>
                    <a:pt x="181" y="462"/>
                  </a:cubicBezTo>
                  <a:lnTo>
                    <a:pt x="161" y="475"/>
                  </a:lnTo>
                  <a:lnTo>
                    <a:pt x="149" y="455"/>
                  </a:lnTo>
                  <a:cubicBezTo>
                    <a:pt x="128" y="420"/>
                    <a:pt x="109" y="385"/>
                    <a:pt x="93" y="347"/>
                  </a:cubicBezTo>
                  <a:cubicBezTo>
                    <a:pt x="77" y="311"/>
                    <a:pt x="62" y="273"/>
                    <a:pt x="50" y="235"/>
                  </a:cubicBezTo>
                  <a:cubicBezTo>
                    <a:pt x="38" y="196"/>
                    <a:pt x="28" y="158"/>
                    <a:pt x="19" y="119"/>
                  </a:cubicBezTo>
                  <a:cubicBezTo>
                    <a:pt x="11" y="80"/>
                    <a:pt x="4" y="40"/>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2" name="Google Shape;4012;p68"/>
            <p:cNvSpPr/>
            <p:nvPr/>
          </p:nvSpPr>
          <p:spPr>
            <a:xfrm rot="2335721">
              <a:off x="2312193" y="2267616"/>
              <a:ext cx="199800" cy="178560"/>
            </a:xfrm>
            <a:custGeom>
              <a:rect b="b" l="l" r="r" t="t"/>
              <a:pathLst>
                <a:path extrusionOk="0" h="496" w="555">
                  <a:moveTo>
                    <a:pt x="0" y="33"/>
                  </a:moveTo>
                  <a:cubicBezTo>
                    <a:pt x="19" y="70"/>
                    <a:pt x="37" y="107"/>
                    <a:pt x="56" y="144"/>
                  </a:cubicBezTo>
                  <a:cubicBezTo>
                    <a:pt x="75" y="181"/>
                    <a:pt x="95" y="217"/>
                    <a:pt x="115" y="252"/>
                  </a:cubicBezTo>
                  <a:cubicBezTo>
                    <a:pt x="136" y="287"/>
                    <a:pt x="158" y="322"/>
                    <a:pt x="181" y="355"/>
                  </a:cubicBezTo>
                  <a:cubicBezTo>
                    <a:pt x="205" y="388"/>
                    <a:pt x="229" y="420"/>
                    <a:pt x="256" y="449"/>
                  </a:cubicBezTo>
                  <a:lnTo>
                    <a:pt x="225" y="447"/>
                  </a:lnTo>
                  <a:cubicBezTo>
                    <a:pt x="259" y="417"/>
                    <a:pt x="294" y="385"/>
                    <a:pt x="325" y="350"/>
                  </a:cubicBezTo>
                  <a:cubicBezTo>
                    <a:pt x="356" y="316"/>
                    <a:pt x="386" y="281"/>
                    <a:pt x="414" y="243"/>
                  </a:cubicBezTo>
                  <a:cubicBezTo>
                    <a:pt x="443" y="206"/>
                    <a:pt x="468" y="167"/>
                    <a:pt x="492" y="127"/>
                  </a:cubicBezTo>
                  <a:cubicBezTo>
                    <a:pt x="516" y="87"/>
                    <a:pt x="535" y="44"/>
                    <a:pt x="555" y="0"/>
                  </a:cubicBezTo>
                  <a:cubicBezTo>
                    <a:pt x="546" y="47"/>
                    <a:pt x="532" y="93"/>
                    <a:pt x="513" y="137"/>
                  </a:cubicBezTo>
                  <a:cubicBezTo>
                    <a:pt x="509" y="149"/>
                    <a:pt x="503" y="160"/>
                    <a:pt x="498" y="170"/>
                  </a:cubicBezTo>
                  <a:cubicBezTo>
                    <a:pt x="493" y="181"/>
                    <a:pt x="488" y="192"/>
                    <a:pt x="482" y="203"/>
                  </a:cubicBezTo>
                  <a:cubicBezTo>
                    <a:pt x="470" y="224"/>
                    <a:pt x="458" y="245"/>
                    <a:pt x="445" y="265"/>
                  </a:cubicBezTo>
                  <a:cubicBezTo>
                    <a:pt x="419" y="305"/>
                    <a:pt x="390" y="344"/>
                    <a:pt x="358" y="380"/>
                  </a:cubicBezTo>
                  <a:cubicBezTo>
                    <a:pt x="342" y="398"/>
                    <a:pt x="325" y="416"/>
                    <a:pt x="308" y="433"/>
                  </a:cubicBezTo>
                  <a:cubicBezTo>
                    <a:pt x="291" y="450"/>
                    <a:pt x="274" y="466"/>
                    <a:pt x="254" y="483"/>
                  </a:cubicBezTo>
                  <a:lnTo>
                    <a:pt x="237" y="496"/>
                  </a:lnTo>
                  <a:lnTo>
                    <a:pt x="223" y="480"/>
                  </a:lnTo>
                  <a:cubicBezTo>
                    <a:pt x="194" y="449"/>
                    <a:pt x="168" y="415"/>
                    <a:pt x="145" y="379"/>
                  </a:cubicBezTo>
                  <a:cubicBezTo>
                    <a:pt x="123" y="343"/>
                    <a:pt x="103" y="306"/>
                    <a:pt x="85" y="268"/>
                  </a:cubicBezTo>
                  <a:cubicBezTo>
                    <a:pt x="67" y="230"/>
                    <a:pt x="51" y="192"/>
                    <a:pt x="37" y="152"/>
                  </a:cubicBezTo>
                  <a:cubicBezTo>
                    <a:pt x="23" y="113"/>
                    <a:pt x="10" y="73"/>
                    <a:pt x="0" y="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3" name="Google Shape;4013;p68"/>
            <p:cNvSpPr/>
            <p:nvPr/>
          </p:nvSpPr>
          <p:spPr>
            <a:xfrm rot="2335721">
              <a:off x="2441869" y="2081898"/>
              <a:ext cx="59760" cy="177120"/>
            </a:xfrm>
            <a:custGeom>
              <a:rect b="b" l="l" r="r" t="t"/>
              <a:pathLst>
                <a:path extrusionOk="0" h="492" w="166">
                  <a:moveTo>
                    <a:pt x="41" y="181"/>
                  </a:moveTo>
                  <a:cubicBezTo>
                    <a:pt x="12" y="266"/>
                    <a:pt x="-8" y="356"/>
                    <a:pt x="2" y="445"/>
                  </a:cubicBezTo>
                  <a:cubicBezTo>
                    <a:pt x="5" y="465"/>
                    <a:pt x="14" y="491"/>
                    <a:pt x="35" y="492"/>
                  </a:cubicBezTo>
                  <a:cubicBezTo>
                    <a:pt x="59" y="492"/>
                    <a:pt x="68" y="462"/>
                    <a:pt x="70" y="438"/>
                  </a:cubicBezTo>
                  <a:cubicBezTo>
                    <a:pt x="79" y="349"/>
                    <a:pt x="98" y="260"/>
                    <a:pt x="127" y="176"/>
                  </a:cubicBezTo>
                  <a:cubicBezTo>
                    <a:pt x="138" y="144"/>
                    <a:pt x="204" y="8"/>
                    <a:pt x="135" y="0"/>
                  </a:cubicBezTo>
                  <a:cubicBezTo>
                    <a:pt x="90" y="-5"/>
                    <a:pt x="54" y="145"/>
                    <a:pt x="41" y="18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4" name="Google Shape;4014;p68"/>
            <p:cNvSpPr/>
            <p:nvPr/>
          </p:nvSpPr>
          <p:spPr>
            <a:xfrm rot="2335721">
              <a:off x="1682101" y="3356111"/>
              <a:ext cx="862922" cy="775802"/>
            </a:xfrm>
            <a:custGeom>
              <a:rect b="b" l="l" r="r" t="t"/>
              <a:pathLst>
                <a:path extrusionOk="0" h="2155" w="2397">
                  <a:moveTo>
                    <a:pt x="2066" y="495"/>
                  </a:moveTo>
                  <a:lnTo>
                    <a:pt x="1956" y="460"/>
                  </a:lnTo>
                  <a:cubicBezTo>
                    <a:pt x="1983" y="431"/>
                    <a:pt x="1987" y="420"/>
                    <a:pt x="1987" y="420"/>
                  </a:cubicBezTo>
                  <a:lnTo>
                    <a:pt x="1783" y="0"/>
                  </a:lnTo>
                  <a:cubicBezTo>
                    <a:pt x="1756" y="181"/>
                    <a:pt x="958" y="625"/>
                    <a:pt x="958" y="625"/>
                  </a:cubicBezTo>
                  <a:cubicBezTo>
                    <a:pt x="958" y="625"/>
                    <a:pt x="171" y="1087"/>
                    <a:pt x="0" y="1019"/>
                  </a:cubicBezTo>
                  <a:lnTo>
                    <a:pt x="259" y="1407"/>
                  </a:lnTo>
                  <a:cubicBezTo>
                    <a:pt x="259" y="1407"/>
                    <a:pt x="272" y="1411"/>
                    <a:pt x="316" y="1400"/>
                  </a:cubicBezTo>
                  <a:lnTo>
                    <a:pt x="284" y="1514"/>
                  </a:lnTo>
                  <a:lnTo>
                    <a:pt x="423" y="1567"/>
                  </a:lnTo>
                  <a:lnTo>
                    <a:pt x="393" y="1706"/>
                  </a:lnTo>
                  <a:lnTo>
                    <a:pt x="532" y="1762"/>
                  </a:lnTo>
                  <a:lnTo>
                    <a:pt x="503" y="1899"/>
                  </a:lnTo>
                  <a:lnTo>
                    <a:pt x="505" y="1899"/>
                  </a:lnTo>
                  <a:lnTo>
                    <a:pt x="504" y="1901"/>
                  </a:lnTo>
                  <a:lnTo>
                    <a:pt x="574" y="1927"/>
                  </a:lnTo>
                  <a:lnTo>
                    <a:pt x="644" y="1955"/>
                  </a:lnTo>
                  <a:lnTo>
                    <a:pt x="614" y="2093"/>
                  </a:lnTo>
                  <a:lnTo>
                    <a:pt x="756" y="2150"/>
                  </a:lnTo>
                  <a:cubicBezTo>
                    <a:pt x="756" y="2150"/>
                    <a:pt x="838" y="2229"/>
                    <a:pt x="1619" y="1782"/>
                  </a:cubicBezTo>
                  <a:cubicBezTo>
                    <a:pt x="2401" y="1335"/>
                    <a:pt x="2374" y="1225"/>
                    <a:pt x="2374" y="1225"/>
                  </a:cubicBezTo>
                  <a:lnTo>
                    <a:pt x="2397" y="1073"/>
                  </a:lnTo>
                  <a:lnTo>
                    <a:pt x="2264" y="1029"/>
                  </a:lnTo>
                  <a:lnTo>
                    <a:pt x="2275" y="955"/>
                  </a:lnTo>
                  <a:lnTo>
                    <a:pt x="2287" y="881"/>
                  </a:lnTo>
                  <a:lnTo>
                    <a:pt x="2286" y="881"/>
                  </a:lnTo>
                  <a:lnTo>
                    <a:pt x="2286" y="879"/>
                  </a:lnTo>
                  <a:lnTo>
                    <a:pt x="2154" y="835"/>
                  </a:lnTo>
                  <a:lnTo>
                    <a:pt x="2176" y="687"/>
                  </a:lnTo>
                  <a:lnTo>
                    <a:pt x="2041" y="642"/>
                  </a:lnTo>
                  <a:lnTo>
                    <a:pt x="2066" y="495"/>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5" name="Google Shape;4015;p68"/>
            <p:cNvSpPr/>
            <p:nvPr/>
          </p:nvSpPr>
          <p:spPr>
            <a:xfrm rot="2335721">
              <a:off x="1814374" y="3501894"/>
              <a:ext cx="613082" cy="393841"/>
            </a:xfrm>
            <a:custGeom>
              <a:rect b="b" l="l" r="r" t="t"/>
              <a:pathLst>
                <a:path extrusionOk="0" h="1094" w="1703">
                  <a:moveTo>
                    <a:pt x="0" y="1094"/>
                  </a:moveTo>
                  <a:cubicBezTo>
                    <a:pt x="161" y="1038"/>
                    <a:pt x="315" y="967"/>
                    <a:pt x="466" y="889"/>
                  </a:cubicBezTo>
                  <a:lnTo>
                    <a:pt x="523" y="860"/>
                  </a:lnTo>
                  <a:lnTo>
                    <a:pt x="578" y="829"/>
                  </a:lnTo>
                  <a:cubicBezTo>
                    <a:pt x="616" y="809"/>
                    <a:pt x="653" y="789"/>
                    <a:pt x="689" y="767"/>
                  </a:cubicBezTo>
                  <a:cubicBezTo>
                    <a:pt x="725" y="744"/>
                    <a:pt x="762" y="724"/>
                    <a:pt x="798" y="701"/>
                  </a:cubicBezTo>
                  <a:lnTo>
                    <a:pt x="905" y="633"/>
                  </a:lnTo>
                  <a:cubicBezTo>
                    <a:pt x="941" y="610"/>
                    <a:pt x="975" y="585"/>
                    <a:pt x="1011" y="562"/>
                  </a:cubicBezTo>
                  <a:lnTo>
                    <a:pt x="1063" y="526"/>
                  </a:lnTo>
                  <a:cubicBezTo>
                    <a:pt x="1080" y="513"/>
                    <a:pt x="1097" y="500"/>
                    <a:pt x="1114" y="488"/>
                  </a:cubicBezTo>
                  <a:lnTo>
                    <a:pt x="1217" y="413"/>
                  </a:lnTo>
                  <a:lnTo>
                    <a:pt x="1317" y="333"/>
                  </a:lnTo>
                  <a:lnTo>
                    <a:pt x="1367" y="294"/>
                  </a:lnTo>
                  <a:cubicBezTo>
                    <a:pt x="1383" y="281"/>
                    <a:pt x="1399" y="266"/>
                    <a:pt x="1415" y="253"/>
                  </a:cubicBezTo>
                  <a:lnTo>
                    <a:pt x="1512" y="170"/>
                  </a:lnTo>
                  <a:lnTo>
                    <a:pt x="1537" y="150"/>
                  </a:lnTo>
                  <a:lnTo>
                    <a:pt x="1560" y="128"/>
                  </a:lnTo>
                  <a:lnTo>
                    <a:pt x="1608" y="85"/>
                  </a:lnTo>
                  <a:cubicBezTo>
                    <a:pt x="1639" y="56"/>
                    <a:pt x="1671" y="28"/>
                    <a:pt x="1703" y="0"/>
                  </a:cubicBezTo>
                  <a:cubicBezTo>
                    <a:pt x="1674" y="31"/>
                    <a:pt x="1646" y="63"/>
                    <a:pt x="1617" y="94"/>
                  </a:cubicBezTo>
                  <a:lnTo>
                    <a:pt x="1573" y="141"/>
                  </a:lnTo>
                  <a:lnTo>
                    <a:pt x="1551" y="165"/>
                  </a:lnTo>
                  <a:lnTo>
                    <a:pt x="1528" y="187"/>
                  </a:lnTo>
                  <a:cubicBezTo>
                    <a:pt x="1466" y="246"/>
                    <a:pt x="1406" y="307"/>
                    <a:pt x="1340" y="361"/>
                  </a:cubicBezTo>
                  <a:cubicBezTo>
                    <a:pt x="1307" y="389"/>
                    <a:pt x="1275" y="417"/>
                    <a:pt x="1242" y="445"/>
                  </a:cubicBezTo>
                  <a:lnTo>
                    <a:pt x="1141" y="523"/>
                  </a:lnTo>
                  <a:cubicBezTo>
                    <a:pt x="1124" y="536"/>
                    <a:pt x="1107" y="549"/>
                    <a:pt x="1089" y="562"/>
                  </a:cubicBezTo>
                  <a:lnTo>
                    <a:pt x="1037" y="599"/>
                  </a:lnTo>
                  <a:cubicBezTo>
                    <a:pt x="1001" y="623"/>
                    <a:pt x="967" y="648"/>
                    <a:pt x="931" y="672"/>
                  </a:cubicBezTo>
                  <a:cubicBezTo>
                    <a:pt x="787" y="765"/>
                    <a:pt x="637" y="849"/>
                    <a:pt x="482" y="922"/>
                  </a:cubicBezTo>
                  <a:cubicBezTo>
                    <a:pt x="327" y="994"/>
                    <a:pt x="166" y="1057"/>
                    <a:pt x="0" y="109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6" name="Google Shape;4016;p68"/>
            <p:cNvSpPr/>
            <p:nvPr/>
          </p:nvSpPr>
          <p:spPr>
            <a:xfrm rot="2335721">
              <a:off x="1800180" y="3583668"/>
              <a:ext cx="593641" cy="382321"/>
            </a:xfrm>
            <a:custGeom>
              <a:rect b="b" l="l" r="r" t="t"/>
              <a:pathLst>
                <a:path extrusionOk="0" h="1062" w="1649">
                  <a:moveTo>
                    <a:pt x="0" y="1062"/>
                  </a:moveTo>
                  <a:cubicBezTo>
                    <a:pt x="157" y="1009"/>
                    <a:pt x="306" y="940"/>
                    <a:pt x="453" y="864"/>
                  </a:cubicBezTo>
                  <a:cubicBezTo>
                    <a:pt x="471" y="855"/>
                    <a:pt x="489" y="846"/>
                    <a:pt x="507" y="836"/>
                  </a:cubicBezTo>
                  <a:lnTo>
                    <a:pt x="561" y="806"/>
                  </a:lnTo>
                  <a:lnTo>
                    <a:pt x="615" y="776"/>
                  </a:lnTo>
                  <a:cubicBezTo>
                    <a:pt x="633" y="766"/>
                    <a:pt x="650" y="755"/>
                    <a:pt x="668" y="745"/>
                  </a:cubicBezTo>
                  <a:lnTo>
                    <a:pt x="721" y="713"/>
                  </a:lnTo>
                  <a:lnTo>
                    <a:pt x="748" y="698"/>
                  </a:lnTo>
                  <a:lnTo>
                    <a:pt x="774" y="681"/>
                  </a:lnTo>
                  <a:lnTo>
                    <a:pt x="877" y="615"/>
                  </a:lnTo>
                  <a:lnTo>
                    <a:pt x="979" y="545"/>
                  </a:lnTo>
                  <a:cubicBezTo>
                    <a:pt x="996" y="534"/>
                    <a:pt x="1013" y="522"/>
                    <a:pt x="1030" y="510"/>
                  </a:cubicBezTo>
                  <a:lnTo>
                    <a:pt x="1079" y="473"/>
                  </a:lnTo>
                  <a:cubicBezTo>
                    <a:pt x="1112" y="449"/>
                    <a:pt x="1145" y="425"/>
                    <a:pt x="1178" y="400"/>
                  </a:cubicBezTo>
                  <a:cubicBezTo>
                    <a:pt x="1210" y="374"/>
                    <a:pt x="1242" y="349"/>
                    <a:pt x="1275" y="323"/>
                  </a:cubicBezTo>
                  <a:lnTo>
                    <a:pt x="1323" y="285"/>
                  </a:lnTo>
                  <a:lnTo>
                    <a:pt x="1370" y="245"/>
                  </a:lnTo>
                  <a:lnTo>
                    <a:pt x="1465" y="165"/>
                  </a:lnTo>
                  <a:cubicBezTo>
                    <a:pt x="1472" y="158"/>
                    <a:pt x="1481" y="152"/>
                    <a:pt x="1488" y="145"/>
                  </a:cubicBezTo>
                  <a:lnTo>
                    <a:pt x="1511" y="124"/>
                  </a:lnTo>
                  <a:lnTo>
                    <a:pt x="1557" y="83"/>
                  </a:lnTo>
                  <a:cubicBezTo>
                    <a:pt x="1587" y="55"/>
                    <a:pt x="1618" y="27"/>
                    <a:pt x="1649" y="0"/>
                  </a:cubicBezTo>
                  <a:cubicBezTo>
                    <a:pt x="1622" y="31"/>
                    <a:pt x="1594" y="61"/>
                    <a:pt x="1566" y="92"/>
                  </a:cubicBezTo>
                  <a:lnTo>
                    <a:pt x="1524" y="137"/>
                  </a:lnTo>
                  <a:lnTo>
                    <a:pt x="1502" y="160"/>
                  </a:lnTo>
                  <a:cubicBezTo>
                    <a:pt x="1495" y="167"/>
                    <a:pt x="1488" y="175"/>
                    <a:pt x="1480" y="182"/>
                  </a:cubicBezTo>
                  <a:lnTo>
                    <a:pt x="1390" y="268"/>
                  </a:lnTo>
                  <a:cubicBezTo>
                    <a:pt x="1375" y="282"/>
                    <a:pt x="1361" y="297"/>
                    <a:pt x="1345" y="310"/>
                  </a:cubicBezTo>
                  <a:lnTo>
                    <a:pt x="1298" y="351"/>
                  </a:lnTo>
                  <a:cubicBezTo>
                    <a:pt x="1267" y="378"/>
                    <a:pt x="1235" y="405"/>
                    <a:pt x="1204" y="432"/>
                  </a:cubicBezTo>
                  <a:cubicBezTo>
                    <a:pt x="1171" y="458"/>
                    <a:pt x="1138" y="483"/>
                    <a:pt x="1105" y="509"/>
                  </a:cubicBezTo>
                  <a:lnTo>
                    <a:pt x="1056" y="547"/>
                  </a:lnTo>
                  <a:cubicBezTo>
                    <a:pt x="1039" y="559"/>
                    <a:pt x="1022" y="570"/>
                    <a:pt x="1005" y="582"/>
                  </a:cubicBezTo>
                  <a:cubicBezTo>
                    <a:pt x="971" y="606"/>
                    <a:pt x="937" y="630"/>
                    <a:pt x="903" y="654"/>
                  </a:cubicBezTo>
                  <a:cubicBezTo>
                    <a:pt x="764" y="744"/>
                    <a:pt x="619" y="827"/>
                    <a:pt x="468" y="897"/>
                  </a:cubicBezTo>
                  <a:lnTo>
                    <a:pt x="412" y="923"/>
                  </a:lnTo>
                  <a:cubicBezTo>
                    <a:pt x="393" y="931"/>
                    <a:pt x="374" y="939"/>
                    <a:pt x="355" y="947"/>
                  </a:cubicBezTo>
                  <a:cubicBezTo>
                    <a:pt x="335" y="955"/>
                    <a:pt x="316" y="963"/>
                    <a:pt x="297" y="971"/>
                  </a:cubicBezTo>
                  <a:lnTo>
                    <a:pt x="239"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7" name="Google Shape;4017;p68"/>
            <p:cNvSpPr/>
            <p:nvPr/>
          </p:nvSpPr>
          <p:spPr>
            <a:xfrm rot="2335721">
              <a:off x="1787091" y="3665186"/>
              <a:ext cx="593641" cy="382321"/>
            </a:xfrm>
            <a:custGeom>
              <a:rect b="b" l="l" r="r" t="t"/>
              <a:pathLst>
                <a:path extrusionOk="0" h="1062" w="1649">
                  <a:moveTo>
                    <a:pt x="0" y="1062"/>
                  </a:moveTo>
                  <a:cubicBezTo>
                    <a:pt x="157" y="1009"/>
                    <a:pt x="306" y="940"/>
                    <a:pt x="452" y="865"/>
                  </a:cubicBezTo>
                  <a:cubicBezTo>
                    <a:pt x="471" y="855"/>
                    <a:pt x="489" y="846"/>
                    <a:pt x="507" y="836"/>
                  </a:cubicBezTo>
                  <a:lnTo>
                    <a:pt x="561" y="806"/>
                  </a:lnTo>
                  <a:lnTo>
                    <a:pt x="615" y="777"/>
                  </a:lnTo>
                  <a:cubicBezTo>
                    <a:pt x="633" y="767"/>
                    <a:pt x="650" y="756"/>
                    <a:pt x="668" y="745"/>
                  </a:cubicBezTo>
                  <a:lnTo>
                    <a:pt x="721" y="714"/>
                  </a:lnTo>
                  <a:lnTo>
                    <a:pt x="747" y="698"/>
                  </a:lnTo>
                  <a:lnTo>
                    <a:pt x="773" y="682"/>
                  </a:lnTo>
                  <a:lnTo>
                    <a:pt x="877" y="615"/>
                  </a:lnTo>
                  <a:lnTo>
                    <a:pt x="979" y="546"/>
                  </a:lnTo>
                  <a:cubicBezTo>
                    <a:pt x="996" y="534"/>
                    <a:pt x="1013" y="522"/>
                    <a:pt x="1030" y="510"/>
                  </a:cubicBezTo>
                  <a:lnTo>
                    <a:pt x="1079" y="474"/>
                  </a:lnTo>
                  <a:cubicBezTo>
                    <a:pt x="1112" y="449"/>
                    <a:pt x="1145" y="425"/>
                    <a:pt x="1178" y="400"/>
                  </a:cubicBezTo>
                  <a:cubicBezTo>
                    <a:pt x="1210" y="375"/>
                    <a:pt x="1242" y="349"/>
                    <a:pt x="1275" y="324"/>
                  </a:cubicBezTo>
                  <a:lnTo>
                    <a:pt x="1323" y="285"/>
                  </a:lnTo>
                  <a:lnTo>
                    <a:pt x="1370" y="245"/>
                  </a:lnTo>
                  <a:lnTo>
                    <a:pt x="1465" y="165"/>
                  </a:lnTo>
                  <a:cubicBezTo>
                    <a:pt x="1472" y="159"/>
                    <a:pt x="1480" y="152"/>
                    <a:pt x="1488" y="145"/>
                  </a:cubicBezTo>
                  <a:lnTo>
                    <a:pt x="1511" y="125"/>
                  </a:lnTo>
                  <a:lnTo>
                    <a:pt x="1557" y="83"/>
                  </a:lnTo>
                  <a:cubicBezTo>
                    <a:pt x="1587" y="55"/>
                    <a:pt x="1618" y="28"/>
                    <a:pt x="1649" y="0"/>
                  </a:cubicBezTo>
                  <a:cubicBezTo>
                    <a:pt x="1622" y="31"/>
                    <a:pt x="1594" y="62"/>
                    <a:pt x="1566" y="92"/>
                  </a:cubicBezTo>
                  <a:lnTo>
                    <a:pt x="1523" y="138"/>
                  </a:lnTo>
                  <a:lnTo>
                    <a:pt x="1502" y="160"/>
                  </a:lnTo>
                  <a:cubicBezTo>
                    <a:pt x="1495" y="168"/>
                    <a:pt x="1487" y="175"/>
                    <a:pt x="1480" y="182"/>
                  </a:cubicBezTo>
                  <a:lnTo>
                    <a:pt x="1390" y="268"/>
                  </a:lnTo>
                  <a:cubicBezTo>
                    <a:pt x="1375" y="282"/>
                    <a:pt x="1360" y="297"/>
                    <a:pt x="1345" y="311"/>
                  </a:cubicBezTo>
                  <a:lnTo>
                    <a:pt x="1298" y="351"/>
                  </a:lnTo>
                  <a:cubicBezTo>
                    <a:pt x="1267" y="379"/>
                    <a:pt x="1235" y="406"/>
                    <a:pt x="1204" y="432"/>
                  </a:cubicBezTo>
                  <a:cubicBezTo>
                    <a:pt x="1171" y="458"/>
                    <a:pt x="1138" y="483"/>
                    <a:pt x="1105" y="509"/>
                  </a:cubicBezTo>
                  <a:lnTo>
                    <a:pt x="1056" y="547"/>
                  </a:lnTo>
                  <a:cubicBezTo>
                    <a:pt x="1039" y="559"/>
                    <a:pt x="1022" y="571"/>
                    <a:pt x="1005" y="583"/>
                  </a:cubicBezTo>
                  <a:cubicBezTo>
                    <a:pt x="971" y="606"/>
                    <a:pt x="937" y="631"/>
                    <a:pt x="903" y="654"/>
                  </a:cubicBezTo>
                  <a:cubicBezTo>
                    <a:pt x="764" y="744"/>
                    <a:pt x="619" y="827"/>
                    <a:pt x="468" y="897"/>
                  </a:cubicBezTo>
                  <a:lnTo>
                    <a:pt x="412" y="923"/>
                  </a:lnTo>
                  <a:cubicBezTo>
                    <a:pt x="393" y="932"/>
                    <a:pt x="374" y="940"/>
                    <a:pt x="355" y="948"/>
                  </a:cubicBezTo>
                  <a:cubicBezTo>
                    <a:pt x="335" y="955"/>
                    <a:pt x="316" y="964"/>
                    <a:pt x="297" y="971"/>
                  </a:cubicBezTo>
                  <a:lnTo>
                    <a:pt x="239"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8" name="Google Shape;4018;p68"/>
            <p:cNvSpPr/>
            <p:nvPr/>
          </p:nvSpPr>
          <p:spPr>
            <a:xfrm rot="2335721">
              <a:off x="1774638" y="3743053"/>
              <a:ext cx="593641" cy="382321"/>
            </a:xfrm>
            <a:custGeom>
              <a:rect b="b" l="l" r="r" t="t"/>
              <a:pathLst>
                <a:path extrusionOk="0" h="1062" w="1649">
                  <a:moveTo>
                    <a:pt x="0" y="1062"/>
                  </a:moveTo>
                  <a:cubicBezTo>
                    <a:pt x="156" y="1009"/>
                    <a:pt x="306" y="940"/>
                    <a:pt x="452" y="865"/>
                  </a:cubicBezTo>
                  <a:cubicBezTo>
                    <a:pt x="470" y="855"/>
                    <a:pt x="489" y="846"/>
                    <a:pt x="507" y="836"/>
                  </a:cubicBezTo>
                  <a:lnTo>
                    <a:pt x="561" y="806"/>
                  </a:lnTo>
                  <a:lnTo>
                    <a:pt x="615" y="777"/>
                  </a:lnTo>
                  <a:cubicBezTo>
                    <a:pt x="632" y="766"/>
                    <a:pt x="650" y="756"/>
                    <a:pt x="668" y="745"/>
                  </a:cubicBezTo>
                  <a:lnTo>
                    <a:pt x="721" y="714"/>
                  </a:lnTo>
                  <a:lnTo>
                    <a:pt x="747" y="698"/>
                  </a:lnTo>
                  <a:lnTo>
                    <a:pt x="773" y="681"/>
                  </a:lnTo>
                  <a:lnTo>
                    <a:pt x="877" y="615"/>
                  </a:lnTo>
                  <a:lnTo>
                    <a:pt x="978" y="545"/>
                  </a:lnTo>
                  <a:cubicBezTo>
                    <a:pt x="995" y="534"/>
                    <a:pt x="1013" y="522"/>
                    <a:pt x="1029" y="510"/>
                  </a:cubicBezTo>
                  <a:lnTo>
                    <a:pt x="1079" y="474"/>
                  </a:lnTo>
                  <a:cubicBezTo>
                    <a:pt x="1112" y="449"/>
                    <a:pt x="1145" y="425"/>
                    <a:pt x="1178" y="400"/>
                  </a:cubicBezTo>
                  <a:cubicBezTo>
                    <a:pt x="1210" y="375"/>
                    <a:pt x="1242" y="349"/>
                    <a:pt x="1274" y="324"/>
                  </a:cubicBezTo>
                  <a:lnTo>
                    <a:pt x="1323" y="285"/>
                  </a:lnTo>
                  <a:lnTo>
                    <a:pt x="1370" y="245"/>
                  </a:lnTo>
                  <a:lnTo>
                    <a:pt x="1464" y="165"/>
                  </a:lnTo>
                  <a:cubicBezTo>
                    <a:pt x="1472" y="159"/>
                    <a:pt x="1480" y="152"/>
                    <a:pt x="1488" y="145"/>
                  </a:cubicBezTo>
                  <a:lnTo>
                    <a:pt x="1511" y="125"/>
                  </a:lnTo>
                  <a:lnTo>
                    <a:pt x="1556" y="83"/>
                  </a:lnTo>
                  <a:cubicBezTo>
                    <a:pt x="1587" y="55"/>
                    <a:pt x="1618" y="28"/>
                    <a:pt x="1649" y="0"/>
                  </a:cubicBezTo>
                  <a:cubicBezTo>
                    <a:pt x="1621" y="31"/>
                    <a:pt x="1594" y="62"/>
                    <a:pt x="1565" y="92"/>
                  </a:cubicBezTo>
                  <a:lnTo>
                    <a:pt x="1523" y="138"/>
                  </a:lnTo>
                  <a:lnTo>
                    <a:pt x="1502" y="160"/>
                  </a:lnTo>
                  <a:cubicBezTo>
                    <a:pt x="1495" y="168"/>
                    <a:pt x="1487" y="175"/>
                    <a:pt x="1480" y="182"/>
                  </a:cubicBezTo>
                  <a:lnTo>
                    <a:pt x="1390" y="268"/>
                  </a:lnTo>
                  <a:cubicBezTo>
                    <a:pt x="1375" y="282"/>
                    <a:pt x="1360" y="297"/>
                    <a:pt x="1345" y="311"/>
                  </a:cubicBezTo>
                  <a:lnTo>
                    <a:pt x="1298" y="351"/>
                  </a:lnTo>
                  <a:cubicBezTo>
                    <a:pt x="1266" y="379"/>
                    <a:pt x="1235" y="406"/>
                    <a:pt x="1203" y="432"/>
                  </a:cubicBezTo>
                  <a:cubicBezTo>
                    <a:pt x="1171" y="458"/>
                    <a:pt x="1138" y="483"/>
                    <a:pt x="1105" y="509"/>
                  </a:cubicBezTo>
                  <a:lnTo>
                    <a:pt x="1056" y="547"/>
                  </a:lnTo>
                  <a:cubicBezTo>
                    <a:pt x="1039" y="559"/>
                    <a:pt x="1022" y="571"/>
                    <a:pt x="1005" y="583"/>
                  </a:cubicBezTo>
                  <a:cubicBezTo>
                    <a:pt x="971" y="606"/>
                    <a:pt x="937" y="630"/>
                    <a:pt x="902" y="654"/>
                  </a:cubicBezTo>
                  <a:cubicBezTo>
                    <a:pt x="763" y="744"/>
                    <a:pt x="619" y="827"/>
                    <a:pt x="468" y="897"/>
                  </a:cubicBezTo>
                  <a:lnTo>
                    <a:pt x="412" y="923"/>
                  </a:lnTo>
                  <a:cubicBezTo>
                    <a:pt x="393" y="932"/>
                    <a:pt x="373" y="940"/>
                    <a:pt x="354" y="948"/>
                  </a:cubicBezTo>
                  <a:cubicBezTo>
                    <a:pt x="335" y="955"/>
                    <a:pt x="316" y="964"/>
                    <a:pt x="296" y="971"/>
                  </a:cubicBezTo>
                  <a:lnTo>
                    <a:pt x="238"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19" name="Google Shape;4019;p68"/>
            <p:cNvSpPr/>
            <p:nvPr/>
          </p:nvSpPr>
          <p:spPr>
            <a:xfrm rot="2335721">
              <a:off x="1791226" y="3580088"/>
              <a:ext cx="393841" cy="188640"/>
            </a:xfrm>
            <a:custGeom>
              <a:rect b="b" l="l" r="r" t="t"/>
              <a:pathLst>
                <a:path extrusionOk="0" h="524" w="1094">
                  <a:moveTo>
                    <a:pt x="0" y="523"/>
                  </a:moveTo>
                  <a:cubicBezTo>
                    <a:pt x="13" y="523"/>
                    <a:pt x="25" y="519"/>
                    <a:pt x="37" y="516"/>
                  </a:cubicBezTo>
                  <a:cubicBezTo>
                    <a:pt x="49" y="512"/>
                    <a:pt x="61" y="508"/>
                    <a:pt x="73" y="503"/>
                  </a:cubicBezTo>
                  <a:cubicBezTo>
                    <a:pt x="84" y="499"/>
                    <a:pt x="96" y="494"/>
                    <a:pt x="108" y="489"/>
                  </a:cubicBezTo>
                  <a:cubicBezTo>
                    <a:pt x="119" y="484"/>
                    <a:pt x="131" y="479"/>
                    <a:pt x="142" y="474"/>
                  </a:cubicBezTo>
                  <a:lnTo>
                    <a:pt x="177" y="458"/>
                  </a:lnTo>
                  <a:lnTo>
                    <a:pt x="211" y="442"/>
                  </a:lnTo>
                  <a:cubicBezTo>
                    <a:pt x="234" y="431"/>
                    <a:pt x="257" y="420"/>
                    <a:pt x="279" y="409"/>
                  </a:cubicBezTo>
                  <a:cubicBezTo>
                    <a:pt x="370" y="364"/>
                    <a:pt x="460" y="319"/>
                    <a:pt x="549" y="272"/>
                  </a:cubicBezTo>
                  <a:lnTo>
                    <a:pt x="820" y="133"/>
                  </a:lnTo>
                  <a:cubicBezTo>
                    <a:pt x="910" y="88"/>
                    <a:pt x="1001" y="42"/>
                    <a:pt x="1094" y="0"/>
                  </a:cubicBezTo>
                  <a:cubicBezTo>
                    <a:pt x="1011" y="59"/>
                    <a:pt x="925" y="113"/>
                    <a:pt x="837" y="165"/>
                  </a:cubicBezTo>
                  <a:cubicBezTo>
                    <a:pt x="750" y="217"/>
                    <a:pt x="661" y="266"/>
                    <a:pt x="571" y="313"/>
                  </a:cubicBezTo>
                  <a:cubicBezTo>
                    <a:pt x="526" y="336"/>
                    <a:pt x="480" y="359"/>
                    <a:pt x="434" y="381"/>
                  </a:cubicBezTo>
                  <a:cubicBezTo>
                    <a:pt x="411" y="392"/>
                    <a:pt x="387" y="402"/>
                    <a:pt x="364" y="412"/>
                  </a:cubicBezTo>
                  <a:lnTo>
                    <a:pt x="329" y="428"/>
                  </a:lnTo>
                  <a:lnTo>
                    <a:pt x="294" y="442"/>
                  </a:lnTo>
                  <a:cubicBezTo>
                    <a:pt x="270" y="452"/>
                    <a:pt x="247" y="462"/>
                    <a:pt x="223" y="470"/>
                  </a:cubicBezTo>
                  <a:lnTo>
                    <a:pt x="187" y="483"/>
                  </a:lnTo>
                  <a:lnTo>
                    <a:pt x="150" y="495"/>
                  </a:lnTo>
                  <a:cubicBezTo>
                    <a:pt x="138" y="499"/>
                    <a:pt x="126" y="503"/>
                    <a:pt x="113" y="506"/>
                  </a:cubicBezTo>
                  <a:cubicBezTo>
                    <a:pt x="101" y="509"/>
                    <a:pt x="89" y="513"/>
                    <a:pt x="76" y="515"/>
                  </a:cubicBezTo>
                  <a:cubicBezTo>
                    <a:pt x="64" y="518"/>
                    <a:pt x="51" y="521"/>
                    <a:pt x="38" y="523"/>
                  </a:cubicBezTo>
                  <a:cubicBezTo>
                    <a:pt x="26" y="524"/>
                    <a:pt x="13" y="526"/>
                    <a:pt x="0" y="523"/>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0" name="Google Shape;4020;p68"/>
            <p:cNvSpPr/>
            <p:nvPr/>
          </p:nvSpPr>
          <p:spPr>
            <a:xfrm rot="2335721">
              <a:off x="1746511" y="3730066"/>
              <a:ext cx="14040" cy="18720"/>
            </a:xfrm>
            <a:custGeom>
              <a:rect b="b" l="l" r="r" t="t"/>
              <a:pathLst>
                <a:path extrusionOk="0" h="52" w="39">
                  <a:moveTo>
                    <a:pt x="8" y="0"/>
                  </a:moveTo>
                  <a:lnTo>
                    <a:pt x="0" y="36"/>
                  </a:lnTo>
                  <a:lnTo>
                    <a:pt x="39" y="52"/>
                  </a:lnTo>
                  <a:cubicBezTo>
                    <a:pt x="29" y="35"/>
                    <a:pt x="19" y="18"/>
                    <a:pt x="8" y="0"/>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1" name="Google Shape;4021;p68"/>
            <p:cNvSpPr/>
            <p:nvPr/>
          </p:nvSpPr>
          <p:spPr>
            <a:xfrm rot="2335721">
              <a:off x="1720732" y="3514237"/>
              <a:ext cx="389161" cy="486361"/>
            </a:xfrm>
            <a:custGeom>
              <a:rect b="b" l="l" r="r" t="t"/>
              <a:pathLst>
                <a:path extrusionOk="0" h="1351" w="1081">
                  <a:moveTo>
                    <a:pt x="430" y="0"/>
                  </a:moveTo>
                  <a:cubicBezTo>
                    <a:pt x="296" y="70"/>
                    <a:pt x="135" y="148"/>
                    <a:pt x="0" y="198"/>
                  </a:cubicBezTo>
                  <a:cubicBezTo>
                    <a:pt x="122" y="494"/>
                    <a:pt x="292" y="770"/>
                    <a:pt x="460" y="1041"/>
                  </a:cubicBezTo>
                  <a:cubicBezTo>
                    <a:pt x="525" y="1146"/>
                    <a:pt x="591" y="1249"/>
                    <a:pt x="660" y="1351"/>
                  </a:cubicBezTo>
                  <a:cubicBezTo>
                    <a:pt x="746" y="1323"/>
                    <a:pt x="879" y="1267"/>
                    <a:pt x="1081" y="1161"/>
                  </a:cubicBezTo>
                  <a:cubicBezTo>
                    <a:pt x="833" y="795"/>
                    <a:pt x="626" y="398"/>
                    <a:pt x="430" y="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2" name="Google Shape;4022;p68"/>
            <p:cNvSpPr/>
            <p:nvPr/>
          </p:nvSpPr>
          <p:spPr>
            <a:xfrm rot="2335721">
              <a:off x="2148917" y="3521091"/>
              <a:ext cx="407521" cy="578521"/>
            </a:xfrm>
            <a:custGeom>
              <a:rect b="b" l="l" r="r" t="t"/>
              <a:pathLst>
                <a:path extrusionOk="0" h="1607" w="1132">
                  <a:moveTo>
                    <a:pt x="691" y="460"/>
                  </a:moveTo>
                  <a:cubicBezTo>
                    <a:pt x="718" y="431"/>
                    <a:pt x="722" y="420"/>
                    <a:pt x="722" y="420"/>
                  </a:cubicBezTo>
                  <a:lnTo>
                    <a:pt x="518" y="0"/>
                  </a:lnTo>
                  <a:cubicBezTo>
                    <a:pt x="502" y="105"/>
                    <a:pt x="228" y="298"/>
                    <a:pt x="0" y="442"/>
                  </a:cubicBezTo>
                  <a:cubicBezTo>
                    <a:pt x="156" y="711"/>
                    <a:pt x="310" y="982"/>
                    <a:pt x="459" y="1255"/>
                  </a:cubicBezTo>
                  <a:cubicBezTo>
                    <a:pt x="523" y="1372"/>
                    <a:pt x="585" y="1489"/>
                    <a:pt x="647" y="1607"/>
                  </a:cubicBezTo>
                  <a:cubicBezTo>
                    <a:pt x="1129" y="1305"/>
                    <a:pt x="1109" y="1225"/>
                    <a:pt x="1109" y="1225"/>
                  </a:cubicBezTo>
                  <a:lnTo>
                    <a:pt x="1132" y="1073"/>
                  </a:lnTo>
                  <a:lnTo>
                    <a:pt x="999" y="1029"/>
                  </a:lnTo>
                  <a:lnTo>
                    <a:pt x="1010" y="955"/>
                  </a:lnTo>
                  <a:lnTo>
                    <a:pt x="1022" y="881"/>
                  </a:lnTo>
                  <a:lnTo>
                    <a:pt x="1021" y="881"/>
                  </a:lnTo>
                  <a:lnTo>
                    <a:pt x="1021" y="879"/>
                  </a:lnTo>
                  <a:lnTo>
                    <a:pt x="889" y="835"/>
                  </a:lnTo>
                  <a:lnTo>
                    <a:pt x="911" y="687"/>
                  </a:lnTo>
                  <a:lnTo>
                    <a:pt x="776" y="642"/>
                  </a:lnTo>
                  <a:lnTo>
                    <a:pt x="801" y="495"/>
                  </a:lnTo>
                  <a:lnTo>
                    <a:pt x="691" y="46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3" name="Google Shape;4023;p68"/>
            <p:cNvSpPr/>
            <p:nvPr/>
          </p:nvSpPr>
          <p:spPr>
            <a:xfrm rot="2335721">
              <a:off x="1745046" y="3468470"/>
              <a:ext cx="79560" cy="119520"/>
            </a:xfrm>
            <a:custGeom>
              <a:rect b="b" l="l" r="r" t="t"/>
              <a:pathLst>
                <a:path extrusionOk="0" h="332" w="221">
                  <a:moveTo>
                    <a:pt x="68" y="6"/>
                  </a:moveTo>
                  <a:cubicBezTo>
                    <a:pt x="40" y="8"/>
                    <a:pt x="17" y="7"/>
                    <a:pt x="0" y="0"/>
                  </a:cubicBezTo>
                  <a:lnTo>
                    <a:pt x="221" y="332"/>
                  </a:lnTo>
                  <a:cubicBezTo>
                    <a:pt x="165" y="225"/>
                    <a:pt x="113" y="117"/>
                    <a:pt x="68" y="6"/>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4" name="Google Shape;4024;p68"/>
            <p:cNvSpPr/>
            <p:nvPr/>
          </p:nvSpPr>
          <p:spPr>
            <a:xfrm rot="2335721">
              <a:off x="1733785" y="3807203"/>
              <a:ext cx="18000" cy="23400"/>
            </a:xfrm>
            <a:custGeom>
              <a:rect b="b" l="l" r="r" t="t"/>
              <a:pathLst>
                <a:path extrusionOk="0" h="65" w="50">
                  <a:moveTo>
                    <a:pt x="50" y="65"/>
                  </a:moveTo>
                  <a:cubicBezTo>
                    <a:pt x="49" y="63"/>
                    <a:pt x="47" y="60"/>
                    <a:pt x="46" y="58"/>
                  </a:cubicBezTo>
                  <a:cubicBezTo>
                    <a:pt x="34" y="39"/>
                    <a:pt x="22" y="19"/>
                    <a:pt x="10" y="0"/>
                  </a:cubicBezTo>
                  <a:lnTo>
                    <a:pt x="0" y="45"/>
                  </a:lnTo>
                  <a:lnTo>
                    <a:pt x="2" y="45"/>
                  </a:lnTo>
                  <a:lnTo>
                    <a:pt x="1" y="47"/>
                  </a:lnTo>
                  <a:lnTo>
                    <a:pt x="50" y="65"/>
                  </a:ln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5" name="Google Shape;4025;p68"/>
            <p:cNvSpPr/>
            <p:nvPr/>
          </p:nvSpPr>
          <p:spPr>
            <a:xfrm rot="2335721">
              <a:off x="1801174" y="1688542"/>
              <a:ext cx="277921" cy="734402"/>
            </a:xfrm>
            <a:custGeom>
              <a:rect b="b" l="l" r="r" t="t"/>
              <a:pathLst>
                <a:path extrusionOk="0" h="2040" w="772">
                  <a:moveTo>
                    <a:pt x="292" y="1837"/>
                  </a:moveTo>
                  <a:cubicBezTo>
                    <a:pt x="336" y="1902"/>
                    <a:pt x="386" y="1966"/>
                    <a:pt x="455" y="2006"/>
                  </a:cubicBezTo>
                  <a:cubicBezTo>
                    <a:pt x="523" y="2045"/>
                    <a:pt x="614" y="2055"/>
                    <a:pt x="680" y="2012"/>
                  </a:cubicBezTo>
                  <a:cubicBezTo>
                    <a:pt x="775" y="1951"/>
                    <a:pt x="784" y="1816"/>
                    <a:pt x="762" y="1705"/>
                  </a:cubicBezTo>
                  <a:cubicBezTo>
                    <a:pt x="723" y="1514"/>
                    <a:pt x="622" y="1340"/>
                    <a:pt x="575" y="1151"/>
                  </a:cubicBezTo>
                  <a:cubicBezTo>
                    <a:pt x="540" y="1014"/>
                    <a:pt x="534" y="871"/>
                    <a:pt x="557" y="732"/>
                  </a:cubicBezTo>
                  <a:cubicBezTo>
                    <a:pt x="575" y="621"/>
                    <a:pt x="611" y="514"/>
                    <a:pt x="622" y="403"/>
                  </a:cubicBezTo>
                  <a:cubicBezTo>
                    <a:pt x="634" y="292"/>
                    <a:pt x="617" y="171"/>
                    <a:pt x="543" y="88"/>
                  </a:cubicBezTo>
                  <a:cubicBezTo>
                    <a:pt x="383" y="-94"/>
                    <a:pt x="192" y="35"/>
                    <a:pt x="122" y="209"/>
                  </a:cubicBezTo>
                  <a:cubicBezTo>
                    <a:pt x="52" y="384"/>
                    <a:pt x="13" y="572"/>
                    <a:pt x="3" y="760"/>
                  </a:cubicBezTo>
                  <a:cubicBezTo>
                    <a:pt x="-18" y="1137"/>
                    <a:pt x="80" y="1522"/>
                    <a:pt x="292" y="183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6" name="Google Shape;4026;p68"/>
            <p:cNvSpPr/>
            <p:nvPr/>
          </p:nvSpPr>
          <p:spPr>
            <a:xfrm rot="2335721">
              <a:off x="2403748" y="897172"/>
              <a:ext cx="265321" cy="472321"/>
            </a:xfrm>
            <a:custGeom>
              <a:rect b="b" l="l" r="r" t="t"/>
              <a:pathLst>
                <a:path extrusionOk="0" h="1312" w="737">
                  <a:moveTo>
                    <a:pt x="732" y="1254"/>
                  </a:moveTo>
                  <a:cubicBezTo>
                    <a:pt x="710" y="1213"/>
                    <a:pt x="688" y="1172"/>
                    <a:pt x="667" y="1132"/>
                  </a:cubicBezTo>
                  <a:cubicBezTo>
                    <a:pt x="614" y="1033"/>
                    <a:pt x="562" y="935"/>
                    <a:pt x="509" y="837"/>
                  </a:cubicBezTo>
                  <a:cubicBezTo>
                    <a:pt x="445" y="718"/>
                    <a:pt x="382" y="599"/>
                    <a:pt x="318" y="480"/>
                  </a:cubicBezTo>
                  <a:cubicBezTo>
                    <a:pt x="263" y="377"/>
                    <a:pt x="208" y="274"/>
                    <a:pt x="154" y="171"/>
                  </a:cubicBezTo>
                  <a:cubicBezTo>
                    <a:pt x="127" y="121"/>
                    <a:pt x="103" y="70"/>
                    <a:pt x="73" y="21"/>
                  </a:cubicBezTo>
                  <a:cubicBezTo>
                    <a:pt x="73" y="21"/>
                    <a:pt x="73" y="20"/>
                    <a:pt x="72" y="19"/>
                  </a:cubicBezTo>
                  <a:cubicBezTo>
                    <a:pt x="49" y="-25"/>
                    <a:pt x="-18" y="14"/>
                    <a:pt x="5" y="58"/>
                  </a:cubicBezTo>
                  <a:lnTo>
                    <a:pt x="71" y="181"/>
                  </a:lnTo>
                  <a:cubicBezTo>
                    <a:pt x="123" y="279"/>
                    <a:pt x="176" y="377"/>
                    <a:pt x="228" y="476"/>
                  </a:cubicBezTo>
                  <a:cubicBezTo>
                    <a:pt x="292" y="595"/>
                    <a:pt x="356" y="714"/>
                    <a:pt x="419" y="833"/>
                  </a:cubicBezTo>
                  <a:cubicBezTo>
                    <a:pt x="474" y="935"/>
                    <a:pt x="529" y="1038"/>
                    <a:pt x="584" y="1141"/>
                  </a:cubicBezTo>
                  <a:cubicBezTo>
                    <a:pt x="610" y="1191"/>
                    <a:pt x="635" y="1243"/>
                    <a:pt x="664" y="1291"/>
                  </a:cubicBezTo>
                  <a:cubicBezTo>
                    <a:pt x="664" y="1292"/>
                    <a:pt x="665" y="1292"/>
                    <a:pt x="665" y="1293"/>
                  </a:cubicBezTo>
                  <a:cubicBezTo>
                    <a:pt x="689" y="1337"/>
                    <a:pt x="756" y="1298"/>
                    <a:pt x="732" y="125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7" name="Google Shape;4027;p68"/>
            <p:cNvSpPr/>
            <p:nvPr/>
          </p:nvSpPr>
          <p:spPr>
            <a:xfrm rot="2335721">
              <a:off x="812585" y="2737059"/>
              <a:ext cx="390961" cy="483481"/>
            </a:xfrm>
            <a:custGeom>
              <a:rect b="b" l="l" r="r" t="t"/>
              <a:pathLst>
                <a:path extrusionOk="0" h="1343" w="1086">
                  <a:moveTo>
                    <a:pt x="1019" y="12"/>
                  </a:moveTo>
                  <a:cubicBezTo>
                    <a:pt x="893" y="170"/>
                    <a:pt x="767" y="329"/>
                    <a:pt x="641" y="487"/>
                  </a:cubicBezTo>
                  <a:cubicBezTo>
                    <a:pt x="495" y="670"/>
                    <a:pt x="349" y="853"/>
                    <a:pt x="203" y="1036"/>
                  </a:cubicBezTo>
                  <a:cubicBezTo>
                    <a:pt x="139" y="1117"/>
                    <a:pt x="75" y="1197"/>
                    <a:pt x="11" y="1277"/>
                  </a:cubicBezTo>
                  <a:cubicBezTo>
                    <a:pt x="-2" y="1294"/>
                    <a:pt x="-5" y="1316"/>
                    <a:pt x="11" y="1332"/>
                  </a:cubicBezTo>
                  <a:cubicBezTo>
                    <a:pt x="25" y="1346"/>
                    <a:pt x="53" y="1348"/>
                    <a:pt x="66" y="1332"/>
                  </a:cubicBezTo>
                  <a:cubicBezTo>
                    <a:pt x="192" y="1173"/>
                    <a:pt x="319" y="1015"/>
                    <a:pt x="445" y="857"/>
                  </a:cubicBezTo>
                  <a:cubicBezTo>
                    <a:pt x="591" y="674"/>
                    <a:pt x="737" y="491"/>
                    <a:pt x="883" y="307"/>
                  </a:cubicBezTo>
                  <a:lnTo>
                    <a:pt x="1075" y="67"/>
                  </a:lnTo>
                  <a:cubicBezTo>
                    <a:pt x="1088" y="50"/>
                    <a:pt x="1090" y="28"/>
                    <a:pt x="1074" y="12"/>
                  </a:cubicBezTo>
                  <a:cubicBezTo>
                    <a:pt x="1061" y="-2"/>
                    <a:pt x="1033" y="-4"/>
                    <a:pt x="1019" y="1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8" name="Google Shape;4028;p68"/>
            <p:cNvSpPr/>
            <p:nvPr/>
          </p:nvSpPr>
          <p:spPr>
            <a:xfrm rot="2335721">
              <a:off x="3120074" y="3303469"/>
              <a:ext cx="603721" cy="113040"/>
            </a:xfrm>
            <a:custGeom>
              <a:rect b="b" l="l" r="r" t="t"/>
              <a:pathLst>
                <a:path extrusionOk="0" h="314" w="1677">
                  <a:moveTo>
                    <a:pt x="48" y="314"/>
                  </a:moveTo>
                  <a:cubicBezTo>
                    <a:pt x="248" y="284"/>
                    <a:pt x="449" y="254"/>
                    <a:pt x="649" y="224"/>
                  </a:cubicBezTo>
                  <a:cubicBezTo>
                    <a:pt x="881" y="190"/>
                    <a:pt x="1112" y="156"/>
                    <a:pt x="1344" y="121"/>
                  </a:cubicBezTo>
                  <a:lnTo>
                    <a:pt x="1648" y="76"/>
                  </a:lnTo>
                  <a:cubicBezTo>
                    <a:pt x="1669" y="73"/>
                    <a:pt x="1681" y="47"/>
                    <a:pt x="1676" y="28"/>
                  </a:cubicBezTo>
                  <a:cubicBezTo>
                    <a:pt x="1670" y="6"/>
                    <a:pt x="1650" y="-3"/>
                    <a:pt x="1629" y="1"/>
                  </a:cubicBezTo>
                  <a:cubicBezTo>
                    <a:pt x="1429" y="30"/>
                    <a:pt x="1228" y="60"/>
                    <a:pt x="1028" y="90"/>
                  </a:cubicBezTo>
                  <a:cubicBezTo>
                    <a:pt x="797" y="125"/>
                    <a:pt x="565" y="159"/>
                    <a:pt x="333" y="193"/>
                  </a:cubicBezTo>
                  <a:cubicBezTo>
                    <a:pt x="232" y="209"/>
                    <a:pt x="130" y="224"/>
                    <a:pt x="29" y="239"/>
                  </a:cubicBezTo>
                  <a:cubicBezTo>
                    <a:pt x="8" y="242"/>
                    <a:pt x="-4" y="267"/>
                    <a:pt x="1" y="286"/>
                  </a:cubicBezTo>
                  <a:cubicBezTo>
                    <a:pt x="7" y="308"/>
                    <a:pt x="27" y="317"/>
                    <a:pt x="48" y="31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29" name="Google Shape;4029;p68"/>
            <p:cNvSpPr/>
            <p:nvPr/>
          </p:nvSpPr>
          <p:spPr>
            <a:xfrm rot="2335721">
              <a:off x="693833" y="2222427"/>
              <a:ext cx="434161" cy="241921"/>
            </a:xfrm>
            <a:custGeom>
              <a:rect b="b" l="l" r="r" t="t"/>
              <a:pathLst>
                <a:path extrusionOk="0" h="672" w="1206">
                  <a:moveTo>
                    <a:pt x="1147" y="5"/>
                  </a:moveTo>
                  <a:cubicBezTo>
                    <a:pt x="844" y="165"/>
                    <a:pt x="541" y="325"/>
                    <a:pt x="237" y="485"/>
                  </a:cubicBezTo>
                  <a:lnTo>
                    <a:pt x="19" y="601"/>
                  </a:lnTo>
                  <a:cubicBezTo>
                    <a:pt x="-25" y="624"/>
                    <a:pt x="14" y="691"/>
                    <a:pt x="58" y="668"/>
                  </a:cubicBezTo>
                  <a:cubicBezTo>
                    <a:pt x="361" y="508"/>
                    <a:pt x="664" y="348"/>
                    <a:pt x="967" y="188"/>
                  </a:cubicBezTo>
                  <a:cubicBezTo>
                    <a:pt x="1040" y="149"/>
                    <a:pt x="1113" y="111"/>
                    <a:pt x="1186" y="72"/>
                  </a:cubicBezTo>
                  <a:cubicBezTo>
                    <a:pt x="1230" y="49"/>
                    <a:pt x="1191" y="-18"/>
                    <a:pt x="1147" y="5"/>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0" name="Google Shape;4030;p68"/>
            <p:cNvSpPr/>
            <p:nvPr/>
          </p:nvSpPr>
          <p:spPr>
            <a:xfrm rot="2335721">
              <a:off x="3502304" y="2649368"/>
              <a:ext cx="416161" cy="272161"/>
            </a:xfrm>
            <a:custGeom>
              <a:rect b="b" l="l" r="r" t="t"/>
              <a:pathLst>
                <a:path extrusionOk="0" h="756" w="1156">
                  <a:moveTo>
                    <a:pt x="57" y="750"/>
                  </a:moveTo>
                  <a:cubicBezTo>
                    <a:pt x="347" y="568"/>
                    <a:pt x="638" y="386"/>
                    <a:pt x="928" y="204"/>
                  </a:cubicBezTo>
                  <a:cubicBezTo>
                    <a:pt x="998" y="160"/>
                    <a:pt x="1068" y="117"/>
                    <a:pt x="1137" y="73"/>
                  </a:cubicBezTo>
                  <a:cubicBezTo>
                    <a:pt x="1180" y="47"/>
                    <a:pt x="1141" y="-21"/>
                    <a:pt x="1099" y="6"/>
                  </a:cubicBezTo>
                  <a:cubicBezTo>
                    <a:pt x="808" y="188"/>
                    <a:pt x="518" y="370"/>
                    <a:pt x="227" y="552"/>
                  </a:cubicBezTo>
                  <a:cubicBezTo>
                    <a:pt x="158" y="596"/>
                    <a:pt x="88" y="640"/>
                    <a:pt x="18" y="683"/>
                  </a:cubicBezTo>
                  <a:cubicBezTo>
                    <a:pt x="-24" y="710"/>
                    <a:pt x="15" y="777"/>
                    <a:pt x="57" y="7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1" name="Google Shape;4031;p68"/>
            <p:cNvSpPr/>
            <p:nvPr/>
          </p:nvSpPr>
          <p:spPr>
            <a:xfrm rot="2335721">
              <a:off x="905687" y="1720371"/>
              <a:ext cx="468361" cy="78120"/>
            </a:xfrm>
            <a:custGeom>
              <a:rect b="b" l="l" r="r" t="t"/>
              <a:pathLst>
                <a:path extrusionOk="0" h="217" w="1301">
                  <a:moveTo>
                    <a:pt x="1262" y="0"/>
                  </a:moveTo>
                  <a:cubicBezTo>
                    <a:pt x="944" y="36"/>
                    <a:pt x="626" y="73"/>
                    <a:pt x="308" y="109"/>
                  </a:cubicBezTo>
                  <a:cubicBezTo>
                    <a:pt x="218" y="119"/>
                    <a:pt x="129" y="130"/>
                    <a:pt x="39" y="140"/>
                  </a:cubicBezTo>
                  <a:cubicBezTo>
                    <a:pt x="18" y="142"/>
                    <a:pt x="0" y="156"/>
                    <a:pt x="0" y="178"/>
                  </a:cubicBezTo>
                  <a:cubicBezTo>
                    <a:pt x="0" y="197"/>
                    <a:pt x="17" y="220"/>
                    <a:pt x="38" y="217"/>
                  </a:cubicBezTo>
                  <a:lnTo>
                    <a:pt x="992" y="108"/>
                  </a:lnTo>
                  <a:cubicBezTo>
                    <a:pt x="1082" y="98"/>
                    <a:pt x="1172" y="88"/>
                    <a:pt x="1262" y="78"/>
                  </a:cubicBezTo>
                  <a:cubicBezTo>
                    <a:pt x="1282" y="75"/>
                    <a:pt x="1300" y="62"/>
                    <a:pt x="1301" y="39"/>
                  </a:cubicBezTo>
                  <a:cubicBezTo>
                    <a:pt x="1301" y="20"/>
                    <a:pt x="1283" y="-2"/>
                    <a:pt x="1262" y="0"/>
                  </a:cubicBezTo>
                  <a:close/>
                </a:path>
              </a:pathLst>
            </a:custGeom>
            <a:solidFill>
              <a:schemeClr val="accent1"/>
            </a:solidFill>
            <a:ln>
              <a:noFill/>
            </a:ln>
          </p:spPr>
          <p:txBody>
            <a:bodyPr anchorCtr="1" anchor="ctr" bIns="33100" lIns="90000" spcFirstLastPara="1" rIns="90000" wrap="square" tIns="331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2" name="Google Shape;4032;p68"/>
            <p:cNvSpPr/>
            <p:nvPr/>
          </p:nvSpPr>
          <p:spPr>
            <a:xfrm rot="2335721">
              <a:off x="3526174" y="1967665"/>
              <a:ext cx="292321" cy="383401"/>
            </a:xfrm>
            <a:custGeom>
              <a:rect b="b" l="l" r="r" t="t"/>
              <a:pathLst>
                <a:path extrusionOk="0" h="1065" w="812">
                  <a:moveTo>
                    <a:pt x="72" y="1046"/>
                  </a:moveTo>
                  <a:cubicBezTo>
                    <a:pt x="263" y="789"/>
                    <a:pt x="454" y="532"/>
                    <a:pt x="645" y="275"/>
                  </a:cubicBezTo>
                  <a:cubicBezTo>
                    <a:pt x="699" y="203"/>
                    <a:pt x="753" y="130"/>
                    <a:pt x="807" y="58"/>
                  </a:cubicBezTo>
                  <a:cubicBezTo>
                    <a:pt x="819" y="41"/>
                    <a:pt x="809" y="14"/>
                    <a:pt x="792" y="5"/>
                  </a:cubicBezTo>
                  <a:cubicBezTo>
                    <a:pt x="772" y="-7"/>
                    <a:pt x="752" y="2"/>
                    <a:pt x="739" y="19"/>
                  </a:cubicBezTo>
                  <a:cubicBezTo>
                    <a:pt x="549" y="276"/>
                    <a:pt x="358" y="533"/>
                    <a:pt x="167" y="790"/>
                  </a:cubicBezTo>
                  <a:lnTo>
                    <a:pt x="5" y="1008"/>
                  </a:lnTo>
                  <a:cubicBezTo>
                    <a:pt x="-7" y="1024"/>
                    <a:pt x="3" y="1051"/>
                    <a:pt x="20" y="1060"/>
                  </a:cubicBezTo>
                  <a:cubicBezTo>
                    <a:pt x="40" y="1072"/>
                    <a:pt x="60" y="1063"/>
                    <a:pt x="72" y="104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3" name="Google Shape;4033;p68"/>
            <p:cNvSpPr/>
            <p:nvPr/>
          </p:nvSpPr>
          <p:spPr>
            <a:xfrm rot="2335721">
              <a:off x="1492187" y="1115841"/>
              <a:ext cx="455761" cy="230401"/>
            </a:xfrm>
            <a:custGeom>
              <a:rect b="b" l="l" r="r" t="t"/>
              <a:pathLst>
                <a:path extrusionOk="0" h="640" w="1266">
                  <a:moveTo>
                    <a:pt x="1246" y="568"/>
                  </a:moveTo>
                  <a:cubicBezTo>
                    <a:pt x="1100" y="498"/>
                    <a:pt x="953" y="429"/>
                    <a:pt x="806" y="359"/>
                  </a:cubicBezTo>
                  <a:cubicBezTo>
                    <a:pt x="630" y="276"/>
                    <a:pt x="453" y="192"/>
                    <a:pt x="277" y="108"/>
                  </a:cubicBezTo>
                  <a:cubicBezTo>
                    <a:pt x="204" y="74"/>
                    <a:pt x="131" y="39"/>
                    <a:pt x="58" y="5"/>
                  </a:cubicBezTo>
                  <a:cubicBezTo>
                    <a:pt x="39" y="-4"/>
                    <a:pt x="16" y="0"/>
                    <a:pt x="5" y="19"/>
                  </a:cubicBezTo>
                  <a:cubicBezTo>
                    <a:pt x="-5" y="36"/>
                    <a:pt x="0" y="63"/>
                    <a:pt x="19" y="72"/>
                  </a:cubicBezTo>
                  <a:cubicBezTo>
                    <a:pt x="166" y="141"/>
                    <a:pt x="313" y="211"/>
                    <a:pt x="459" y="280"/>
                  </a:cubicBezTo>
                  <a:cubicBezTo>
                    <a:pt x="636" y="364"/>
                    <a:pt x="812" y="448"/>
                    <a:pt x="989" y="531"/>
                  </a:cubicBezTo>
                  <a:cubicBezTo>
                    <a:pt x="1062" y="566"/>
                    <a:pt x="1135" y="601"/>
                    <a:pt x="1208" y="635"/>
                  </a:cubicBezTo>
                  <a:cubicBezTo>
                    <a:pt x="1227" y="644"/>
                    <a:pt x="1250" y="640"/>
                    <a:pt x="1261" y="621"/>
                  </a:cubicBezTo>
                  <a:cubicBezTo>
                    <a:pt x="1271" y="604"/>
                    <a:pt x="1265" y="577"/>
                    <a:pt x="1246" y="56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4" name="Google Shape;4034;p68"/>
            <p:cNvSpPr/>
            <p:nvPr/>
          </p:nvSpPr>
          <p:spPr>
            <a:xfrm rot="2335721">
              <a:off x="3249559" y="1227875"/>
              <a:ext cx="66960" cy="499681"/>
            </a:xfrm>
            <a:custGeom>
              <a:rect b="b" l="l" r="r" t="t"/>
              <a:pathLst>
                <a:path extrusionOk="0" h="1388" w="186">
                  <a:moveTo>
                    <a:pt x="78" y="1350"/>
                  </a:moveTo>
                  <a:cubicBezTo>
                    <a:pt x="91" y="1188"/>
                    <a:pt x="104" y="1026"/>
                    <a:pt x="118" y="864"/>
                  </a:cubicBezTo>
                  <a:cubicBezTo>
                    <a:pt x="134" y="670"/>
                    <a:pt x="150" y="475"/>
                    <a:pt x="166" y="280"/>
                  </a:cubicBezTo>
                  <a:cubicBezTo>
                    <a:pt x="173" y="200"/>
                    <a:pt x="180" y="119"/>
                    <a:pt x="186" y="39"/>
                  </a:cubicBezTo>
                  <a:cubicBezTo>
                    <a:pt x="188" y="18"/>
                    <a:pt x="168" y="0"/>
                    <a:pt x="148" y="0"/>
                  </a:cubicBezTo>
                  <a:cubicBezTo>
                    <a:pt x="125" y="0"/>
                    <a:pt x="111" y="17"/>
                    <a:pt x="109" y="38"/>
                  </a:cubicBezTo>
                  <a:cubicBezTo>
                    <a:pt x="95" y="200"/>
                    <a:pt x="82" y="362"/>
                    <a:pt x="69" y="524"/>
                  </a:cubicBezTo>
                  <a:cubicBezTo>
                    <a:pt x="52" y="718"/>
                    <a:pt x="36" y="913"/>
                    <a:pt x="20" y="1108"/>
                  </a:cubicBezTo>
                  <a:cubicBezTo>
                    <a:pt x="13" y="1188"/>
                    <a:pt x="7" y="1269"/>
                    <a:pt x="0" y="1349"/>
                  </a:cubicBezTo>
                  <a:cubicBezTo>
                    <a:pt x="-2" y="1370"/>
                    <a:pt x="19" y="1388"/>
                    <a:pt x="39" y="1388"/>
                  </a:cubicBezTo>
                  <a:cubicBezTo>
                    <a:pt x="61" y="1388"/>
                    <a:pt x="76" y="1371"/>
                    <a:pt x="78" y="13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035" name="Google Shape;4035;p68"/>
          <p:cNvSpPr/>
          <p:nvPr/>
        </p:nvSpPr>
        <p:spPr>
          <a:xfrm flipH="1">
            <a:off x="523440" y="3893123"/>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036" name="Google Shape;4036;p68"/>
          <p:cNvGrpSpPr/>
          <p:nvPr/>
        </p:nvGrpSpPr>
        <p:grpSpPr>
          <a:xfrm>
            <a:off x="837720" y="3797363"/>
            <a:ext cx="1125720" cy="488160"/>
            <a:chOff x="837720" y="3797363"/>
            <a:chExt cx="1125720" cy="488160"/>
          </a:xfrm>
        </p:grpSpPr>
        <p:grpSp>
          <p:nvGrpSpPr>
            <p:cNvPr id="4037" name="Google Shape;4037;p68"/>
            <p:cNvGrpSpPr/>
            <p:nvPr/>
          </p:nvGrpSpPr>
          <p:grpSpPr>
            <a:xfrm flipH="1">
              <a:off x="1095480" y="3797363"/>
              <a:ext cx="197640" cy="173160"/>
              <a:chOff x="6962058" y="3650900"/>
              <a:chExt cx="197640" cy="173160"/>
            </a:xfrm>
          </p:grpSpPr>
          <p:sp>
            <p:nvSpPr>
              <p:cNvPr id="4038" name="Google Shape;4038;p68"/>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39" name="Google Shape;4039;p68"/>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0" name="Google Shape;4040;p68"/>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1" name="Google Shape;4041;p68"/>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2" name="Google Shape;4042;p68"/>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043" name="Google Shape;4043;p68"/>
            <p:cNvSpPr/>
            <p:nvPr/>
          </p:nvSpPr>
          <p:spPr>
            <a:xfrm flipH="1">
              <a:off x="837720" y="4238723"/>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4" name="Google Shape;4044;p68"/>
            <p:cNvSpPr/>
            <p:nvPr/>
          </p:nvSpPr>
          <p:spPr>
            <a:xfrm flipH="1">
              <a:off x="1918440" y="3841643"/>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045" name="Google Shape;4045;p68"/>
          <p:cNvGrpSpPr/>
          <p:nvPr/>
        </p:nvGrpSpPr>
        <p:grpSpPr>
          <a:xfrm flipH="1" rot="-1451641">
            <a:off x="6925121" y="2105934"/>
            <a:ext cx="799477" cy="801485"/>
            <a:chOff x="11818350" y="4087420"/>
            <a:chExt cx="2149920" cy="2155320"/>
          </a:xfrm>
        </p:grpSpPr>
        <p:sp>
          <p:nvSpPr>
            <p:cNvPr id="4046" name="Google Shape;4046;p68"/>
            <p:cNvSpPr/>
            <p:nvPr/>
          </p:nvSpPr>
          <p:spPr>
            <a:xfrm>
              <a:off x="11818350" y="4409980"/>
              <a:ext cx="2149920" cy="1817640"/>
            </a:xfrm>
            <a:custGeom>
              <a:rect b="b" l="l" r="r" t="t"/>
              <a:pathLst>
                <a:path extrusionOk="0" h="5049" w="5972">
                  <a:moveTo>
                    <a:pt x="4753" y="130"/>
                  </a:moveTo>
                  <a:lnTo>
                    <a:pt x="4463" y="0"/>
                  </a:lnTo>
                  <a:lnTo>
                    <a:pt x="2388" y="669"/>
                  </a:lnTo>
                  <a:lnTo>
                    <a:pt x="314" y="1338"/>
                  </a:lnTo>
                  <a:lnTo>
                    <a:pt x="154" y="1614"/>
                  </a:lnTo>
                  <a:cubicBezTo>
                    <a:pt x="-8" y="1894"/>
                    <a:pt x="-44" y="2231"/>
                    <a:pt x="55" y="2539"/>
                  </a:cubicBezTo>
                  <a:lnTo>
                    <a:pt x="597" y="4219"/>
                  </a:lnTo>
                  <a:cubicBezTo>
                    <a:pt x="695" y="4521"/>
                    <a:pt x="914" y="4770"/>
                    <a:pt x="1203" y="4905"/>
                  </a:cubicBezTo>
                  <a:lnTo>
                    <a:pt x="1511" y="5049"/>
                  </a:lnTo>
                  <a:lnTo>
                    <a:pt x="3585" y="4380"/>
                  </a:lnTo>
                  <a:lnTo>
                    <a:pt x="5660" y="3710"/>
                  </a:lnTo>
                  <a:lnTo>
                    <a:pt x="5826" y="3413"/>
                  </a:lnTo>
                  <a:cubicBezTo>
                    <a:pt x="5981" y="3136"/>
                    <a:pt x="6014" y="2806"/>
                    <a:pt x="5916" y="2503"/>
                  </a:cubicBezTo>
                  <a:lnTo>
                    <a:pt x="5375" y="823"/>
                  </a:lnTo>
                  <a:cubicBezTo>
                    <a:pt x="5275" y="515"/>
                    <a:pt x="5049" y="263"/>
                    <a:pt x="4753" y="13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7" name="Google Shape;4047;p68"/>
            <p:cNvSpPr/>
            <p:nvPr/>
          </p:nvSpPr>
          <p:spPr>
            <a:xfrm>
              <a:off x="12392910" y="5614900"/>
              <a:ext cx="1269720" cy="409680"/>
            </a:xfrm>
            <a:custGeom>
              <a:rect b="b" l="l" r="r" t="t"/>
              <a:pathLst>
                <a:path extrusionOk="0" h="1138" w="3527">
                  <a:moveTo>
                    <a:pt x="0" y="1138"/>
                  </a:moveTo>
                  <a:cubicBezTo>
                    <a:pt x="267" y="978"/>
                    <a:pt x="545" y="838"/>
                    <a:pt x="830" y="711"/>
                  </a:cubicBezTo>
                  <a:cubicBezTo>
                    <a:pt x="1114" y="584"/>
                    <a:pt x="1406" y="474"/>
                    <a:pt x="1701" y="375"/>
                  </a:cubicBezTo>
                  <a:cubicBezTo>
                    <a:pt x="1849" y="325"/>
                    <a:pt x="1999" y="283"/>
                    <a:pt x="2148" y="240"/>
                  </a:cubicBezTo>
                  <a:cubicBezTo>
                    <a:pt x="2224" y="219"/>
                    <a:pt x="2300" y="202"/>
                    <a:pt x="2375" y="183"/>
                  </a:cubicBezTo>
                  <a:lnTo>
                    <a:pt x="2488" y="155"/>
                  </a:lnTo>
                  <a:cubicBezTo>
                    <a:pt x="2526" y="146"/>
                    <a:pt x="2565" y="139"/>
                    <a:pt x="2603" y="131"/>
                  </a:cubicBezTo>
                  <a:lnTo>
                    <a:pt x="2832" y="85"/>
                  </a:lnTo>
                  <a:lnTo>
                    <a:pt x="3063" y="50"/>
                  </a:lnTo>
                  <a:lnTo>
                    <a:pt x="3178" y="33"/>
                  </a:lnTo>
                  <a:lnTo>
                    <a:pt x="3294" y="22"/>
                  </a:lnTo>
                  <a:cubicBezTo>
                    <a:pt x="3372" y="14"/>
                    <a:pt x="3449" y="7"/>
                    <a:pt x="3527" y="0"/>
                  </a:cubicBezTo>
                  <a:cubicBezTo>
                    <a:pt x="3450" y="13"/>
                    <a:pt x="3373" y="25"/>
                    <a:pt x="3296" y="37"/>
                  </a:cubicBezTo>
                  <a:lnTo>
                    <a:pt x="3181" y="54"/>
                  </a:lnTo>
                  <a:lnTo>
                    <a:pt x="3067" y="77"/>
                  </a:lnTo>
                  <a:lnTo>
                    <a:pt x="2839" y="121"/>
                  </a:lnTo>
                  <a:lnTo>
                    <a:pt x="2612" y="174"/>
                  </a:lnTo>
                  <a:cubicBezTo>
                    <a:pt x="2575" y="183"/>
                    <a:pt x="2537" y="191"/>
                    <a:pt x="2499" y="201"/>
                  </a:cubicBezTo>
                  <a:lnTo>
                    <a:pt x="2387" y="231"/>
                  </a:lnTo>
                  <a:cubicBezTo>
                    <a:pt x="2312" y="251"/>
                    <a:pt x="2237" y="269"/>
                    <a:pt x="2163" y="291"/>
                  </a:cubicBezTo>
                  <a:lnTo>
                    <a:pt x="1940" y="358"/>
                  </a:lnTo>
                  <a:lnTo>
                    <a:pt x="1884" y="374"/>
                  </a:lnTo>
                  <a:lnTo>
                    <a:pt x="1829" y="392"/>
                  </a:lnTo>
                  <a:lnTo>
                    <a:pt x="1719" y="429"/>
                  </a:lnTo>
                  <a:cubicBezTo>
                    <a:pt x="1425" y="525"/>
                    <a:pt x="1134" y="633"/>
                    <a:pt x="847" y="752"/>
                  </a:cubicBezTo>
                  <a:lnTo>
                    <a:pt x="633" y="842"/>
                  </a:lnTo>
                  <a:lnTo>
                    <a:pt x="420" y="937"/>
                  </a:lnTo>
                  <a:cubicBezTo>
                    <a:pt x="279" y="1000"/>
                    <a:pt x="139" y="1068"/>
                    <a:pt x="0" y="1138"/>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8" name="Google Shape;4048;p68"/>
            <p:cNvSpPr/>
            <p:nvPr/>
          </p:nvSpPr>
          <p:spPr>
            <a:xfrm>
              <a:off x="12100950" y="4464700"/>
              <a:ext cx="1166040" cy="618120"/>
            </a:xfrm>
            <a:custGeom>
              <a:rect b="b" l="l" r="r" t="t"/>
              <a:pathLst>
                <a:path extrusionOk="0" h="1717" w="3239">
                  <a:moveTo>
                    <a:pt x="1603" y="517"/>
                  </a:moveTo>
                  <a:lnTo>
                    <a:pt x="1603" y="517"/>
                  </a:lnTo>
                  <a:lnTo>
                    <a:pt x="0" y="1034"/>
                  </a:lnTo>
                  <a:lnTo>
                    <a:pt x="453" y="1717"/>
                  </a:lnTo>
                  <a:cubicBezTo>
                    <a:pt x="453" y="1717"/>
                    <a:pt x="1122" y="1636"/>
                    <a:pt x="1885" y="1389"/>
                  </a:cubicBezTo>
                  <a:lnTo>
                    <a:pt x="1885" y="1389"/>
                  </a:lnTo>
                  <a:cubicBezTo>
                    <a:pt x="2648" y="1143"/>
                    <a:pt x="3239" y="818"/>
                    <a:pt x="3239" y="818"/>
                  </a:cubicBezTo>
                  <a:lnTo>
                    <a:pt x="3207" y="0"/>
                  </a:lnTo>
                  <a:lnTo>
                    <a:pt x="1603" y="517"/>
                  </a:ln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49" name="Google Shape;4049;p68"/>
            <p:cNvSpPr/>
            <p:nvPr/>
          </p:nvSpPr>
          <p:spPr>
            <a:xfrm>
              <a:off x="12244230" y="4835500"/>
              <a:ext cx="83880" cy="106560"/>
            </a:xfrm>
            <a:custGeom>
              <a:rect b="b" l="l" r="r" t="t"/>
              <a:pathLst>
                <a:path extrusionOk="0" h="296" w="233">
                  <a:moveTo>
                    <a:pt x="16" y="121"/>
                  </a:moveTo>
                  <a:cubicBezTo>
                    <a:pt x="0" y="157"/>
                    <a:pt x="-1" y="197"/>
                    <a:pt x="0" y="236"/>
                  </a:cubicBezTo>
                  <a:cubicBezTo>
                    <a:pt x="1" y="248"/>
                    <a:pt x="1" y="260"/>
                    <a:pt x="7" y="270"/>
                  </a:cubicBezTo>
                  <a:cubicBezTo>
                    <a:pt x="19" y="293"/>
                    <a:pt x="50" y="298"/>
                    <a:pt x="76" y="295"/>
                  </a:cubicBezTo>
                  <a:cubicBezTo>
                    <a:pt x="122" y="291"/>
                    <a:pt x="167" y="272"/>
                    <a:pt x="196" y="236"/>
                  </a:cubicBezTo>
                  <a:cubicBezTo>
                    <a:pt x="218" y="207"/>
                    <a:pt x="228" y="170"/>
                    <a:pt x="232" y="133"/>
                  </a:cubicBezTo>
                  <a:cubicBezTo>
                    <a:pt x="236" y="91"/>
                    <a:pt x="232" y="43"/>
                    <a:pt x="198" y="17"/>
                  </a:cubicBezTo>
                  <a:cubicBezTo>
                    <a:pt x="122" y="-40"/>
                    <a:pt x="44" y="54"/>
                    <a:pt x="16" y="121"/>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0" name="Google Shape;4050;p68"/>
            <p:cNvSpPr/>
            <p:nvPr/>
          </p:nvSpPr>
          <p:spPr>
            <a:xfrm>
              <a:off x="12335310" y="4930900"/>
              <a:ext cx="54360" cy="77400"/>
            </a:xfrm>
            <a:custGeom>
              <a:rect b="b" l="l" r="r" t="t"/>
              <a:pathLst>
                <a:path extrusionOk="0" h="215" w="151">
                  <a:moveTo>
                    <a:pt x="2" y="172"/>
                  </a:moveTo>
                  <a:cubicBezTo>
                    <a:pt x="5" y="186"/>
                    <a:pt x="12" y="201"/>
                    <a:pt x="25" y="208"/>
                  </a:cubicBezTo>
                  <a:cubicBezTo>
                    <a:pt x="33" y="213"/>
                    <a:pt x="44" y="215"/>
                    <a:pt x="53" y="215"/>
                  </a:cubicBezTo>
                  <a:cubicBezTo>
                    <a:pt x="78" y="214"/>
                    <a:pt x="102" y="203"/>
                    <a:pt x="117" y="184"/>
                  </a:cubicBezTo>
                  <a:cubicBezTo>
                    <a:pt x="129" y="170"/>
                    <a:pt x="136" y="152"/>
                    <a:pt x="141" y="135"/>
                  </a:cubicBezTo>
                  <a:cubicBezTo>
                    <a:pt x="147" y="113"/>
                    <a:pt x="151" y="91"/>
                    <a:pt x="151" y="68"/>
                  </a:cubicBezTo>
                  <a:cubicBezTo>
                    <a:pt x="151" y="10"/>
                    <a:pt x="101" y="-26"/>
                    <a:pt x="60" y="23"/>
                  </a:cubicBezTo>
                  <a:cubicBezTo>
                    <a:pt x="28" y="61"/>
                    <a:pt x="-8" y="121"/>
                    <a:pt x="2" y="172"/>
                  </a:cubicBezTo>
                  <a:close/>
                </a:path>
              </a:pathLst>
            </a:custGeom>
            <a:solidFill>
              <a:srgbClr val="B54F0D"/>
            </a:solidFill>
            <a:ln>
              <a:noFill/>
            </a:ln>
          </p:spPr>
          <p:txBody>
            <a:bodyPr anchorCtr="1" anchor="ctr" bIns="32400" lIns="90000" spcFirstLastPara="1" rIns="90000" wrap="square" tIns="32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1" name="Google Shape;4051;p68"/>
            <p:cNvSpPr/>
            <p:nvPr/>
          </p:nvSpPr>
          <p:spPr>
            <a:xfrm>
              <a:off x="12435390" y="4880140"/>
              <a:ext cx="33840" cy="47880"/>
            </a:xfrm>
            <a:custGeom>
              <a:rect b="b" l="l" r="r" t="t"/>
              <a:pathLst>
                <a:path extrusionOk="0" h="133" w="94">
                  <a:moveTo>
                    <a:pt x="1" y="107"/>
                  </a:moveTo>
                  <a:cubicBezTo>
                    <a:pt x="3" y="115"/>
                    <a:pt x="8" y="124"/>
                    <a:pt x="15" y="129"/>
                  </a:cubicBezTo>
                  <a:cubicBezTo>
                    <a:pt x="21" y="132"/>
                    <a:pt x="27" y="133"/>
                    <a:pt x="33" y="133"/>
                  </a:cubicBezTo>
                  <a:cubicBezTo>
                    <a:pt x="48" y="133"/>
                    <a:pt x="63" y="126"/>
                    <a:pt x="73" y="114"/>
                  </a:cubicBezTo>
                  <a:cubicBezTo>
                    <a:pt x="80" y="105"/>
                    <a:pt x="85" y="94"/>
                    <a:pt x="88" y="83"/>
                  </a:cubicBezTo>
                  <a:cubicBezTo>
                    <a:pt x="92" y="70"/>
                    <a:pt x="94" y="56"/>
                    <a:pt x="94" y="42"/>
                  </a:cubicBezTo>
                  <a:cubicBezTo>
                    <a:pt x="94" y="6"/>
                    <a:pt x="63" y="-17"/>
                    <a:pt x="37" y="14"/>
                  </a:cubicBezTo>
                  <a:cubicBezTo>
                    <a:pt x="18" y="37"/>
                    <a:pt x="-5" y="75"/>
                    <a:pt x="1" y="107"/>
                  </a:cubicBezTo>
                  <a:close/>
                </a:path>
              </a:pathLst>
            </a:custGeom>
            <a:solidFill>
              <a:srgbClr val="B54F0D"/>
            </a:solidFill>
            <a:ln>
              <a:noFill/>
            </a:ln>
          </p:spPr>
          <p:txBody>
            <a:bodyPr anchorCtr="1" anchor="ctr" bIns="2875" lIns="90000" spcFirstLastPara="1" rIns="90000" wrap="square" tIns="2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2" name="Google Shape;4052;p68"/>
            <p:cNvSpPr/>
            <p:nvPr/>
          </p:nvSpPr>
          <p:spPr>
            <a:xfrm>
              <a:off x="11866230" y="4423300"/>
              <a:ext cx="2050560" cy="1792080"/>
            </a:xfrm>
            <a:custGeom>
              <a:rect b="b" l="l" r="r" t="t"/>
              <a:pathLst>
                <a:path extrusionOk="0" h="4978" w="5696">
                  <a:moveTo>
                    <a:pt x="4494" y="134"/>
                  </a:moveTo>
                  <a:lnTo>
                    <a:pt x="4215" y="0"/>
                  </a:lnTo>
                  <a:lnTo>
                    <a:pt x="2250" y="634"/>
                  </a:lnTo>
                  <a:lnTo>
                    <a:pt x="286" y="1267"/>
                  </a:lnTo>
                  <a:lnTo>
                    <a:pt x="138" y="1539"/>
                  </a:lnTo>
                  <a:cubicBezTo>
                    <a:pt x="-12" y="1816"/>
                    <a:pt x="-42" y="2150"/>
                    <a:pt x="58" y="2459"/>
                  </a:cubicBezTo>
                  <a:lnTo>
                    <a:pt x="600" y="4138"/>
                  </a:lnTo>
                  <a:cubicBezTo>
                    <a:pt x="697" y="4441"/>
                    <a:pt x="910" y="4691"/>
                    <a:pt x="1187" y="4830"/>
                  </a:cubicBezTo>
                  <a:lnTo>
                    <a:pt x="1483" y="4978"/>
                  </a:lnTo>
                  <a:lnTo>
                    <a:pt x="3447" y="4344"/>
                  </a:lnTo>
                  <a:lnTo>
                    <a:pt x="5412" y="3711"/>
                  </a:lnTo>
                  <a:lnTo>
                    <a:pt x="5565" y="3417"/>
                  </a:lnTo>
                  <a:cubicBezTo>
                    <a:pt x="5709" y="3143"/>
                    <a:pt x="5735" y="2816"/>
                    <a:pt x="5638" y="2513"/>
                  </a:cubicBezTo>
                  <a:lnTo>
                    <a:pt x="5096" y="834"/>
                  </a:lnTo>
                  <a:cubicBezTo>
                    <a:pt x="4996" y="525"/>
                    <a:pt x="4777" y="271"/>
                    <a:pt x="4494" y="13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3" name="Google Shape;4053;p68"/>
            <p:cNvSpPr/>
            <p:nvPr/>
          </p:nvSpPr>
          <p:spPr>
            <a:xfrm>
              <a:off x="11998710" y="4757020"/>
              <a:ext cx="1916640" cy="1409400"/>
            </a:xfrm>
            <a:custGeom>
              <a:rect b="b" l="l" r="r" t="t"/>
              <a:pathLst>
                <a:path extrusionOk="0" h="3915" w="5324">
                  <a:moveTo>
                    <a:pt x="3134" y="1168"/>
                  </a:moveTo>
                  <a:cubicBezTo>
                    <a:pt x="2030" y="1301"/>
                    <a:pt x="792" y="1159"/>
                    <a:pt x="0" y="1859"/>
                  </a:cubicBezTo>
                  <a:lnTo>
                    <a:pt x="578" y="3649"/>
                  </a:lnTo>
                  <a:cubicBezTo>
                    <a:pt x="1893" y="4382"/>
                    <a:pt x="3566" y="3427"/>
                    <a:pt x="4844" y="2828"/>
                  </a:cubicBezTo>
                  <a:cubicBezTo>
                    <a:pt x="5051" y="2725"/>
                    <a:pt x="5203" y="2557"/>
                    <a:pt x="5324" y="2354"/>
                  </a:cubicBezTo>
                  <a:lnTo>
                    <a:pt x="4565" y="0"/>
                  </a:lnTo>
                  <a:cubicBezTo>
                    <a:pt x="4316" y="607"/>
                    <a:pt x="3853" y="1089"/>
                    <a:pt x="3134" y="1168"/>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4" name="Google Shape;4054;p68"/>
            <p:cNvSpPr/>
            <p:nvPr/>
          </p:nvSpPr>
          <p:spPr>
            <a:xfrm>
              <a:off x="12143070" y="5118460"/>
              <a:ext cx="1751040" cy="1073160"/>
            </a:xfrm>
            <a:custGeom>
              <a:rect b="b" l="l" r="r" t="t"/>
              <a:pathLst>
                <a:path extrusionOk="0" h="2981" w="4864">
                  <a:moveTo>
                    <a:pt x="4535" y="1808"/>
                  </a:moveTo>
                  <a:lnTo>
                    <a:pt x="4864" y="1167"/>
                  </a:lnTo>
                  <a:lnTo>
                    <a:pt x="4487" y="0"/>
                  </a:lnTo>
                  <a:cubicBezTo>
                    <a:pt x="4421" y="195"/>
                    <a:pt x="4326" y="382"/>
                    <a:pt x="4206" y="553"/>
                  </a:cubicBezTo>
                  <a:cubicBezTo>
                    <a:pt x="3552" y="1524"/>
                    <a:pt x="2328" y="1158"/>
                    <a:pt x="1298" y="1284"/>
                  </a:cubicBezTo>
                  <a:cubicBezTo>
                    <a:pt x="757" y="1337"/>
                    <a:pt x="347" y="1689"/>
                    <a:pt x="0" y="2098"/>
                  </a:cubicBezTo>
                  <a:lnTo>
                    <a:pt x="164" y="2605"/>
                  </a:lnTo>
                  <a:lnTo>
                    <a:pt x="898" y="2981"/>
                  </a:lnTo>
                  <a:lnTo>
                    <a:pt x="4535" y="1808"/>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5" name="Google Shape;4055;p68"/>
            <p:cNvSpPr/>
            <p:nvPr/>
          </p:nvSpPr>
          <p:spPr>
            <a:xfrm>
              <a:off x="11818350" y="4409980"/>
              <a:ext cx="2149920" cy="1832760"/>
            </a:xfrm>
            <a:custGeom>
              <a:rect b="b" l="l" r="r" t="t"/>
              <a:pathLst>
                <a:path extrusionOk="0" h="5091" w="5972">
                  <a:moveTo>
                    <a:pt x="4753" y="130"/>
                  </a:moveTo>
                  <a:lnTo>
                    <a:pt x="4463" y="0"/>
                  </a:lnTo>
                  <a:lnTo>
                    <a:pt x="3969" y="159"/>
                  </a:lnTo>
                  <a:lnTo>
                    <a:pt x="4615" y="438"/>
                  </a:lnTo>
                  <a:cubicBezTo>
                    <a:pt x="4824" y="532"/>
                    <a:pt x="4983" y="710"/>
                    <a:pt x="5054" y="927"/>
                  </a:cubicBezTo>
                  <a:lnTo>
                    <a:pt x="5458" y="2180"/>
                  </a:lnTo>
                  <a:lnTo>
                    <a:pt x="5595" y="2606"/>
                  </a:lnTo>
                  <a:cubicBezTo>
                    <a:pt x="5664" y="2819"/>
                    <a:pt x="5641" y="3053"/>
                    <a:pt x="5531" y="3248"/>
                  </a:cubicBezTo>
                  <a:lnTo>
                    <a:pt x="5365" y="3546"/>
                  </a:lnTo>
                  <a:lnTo>
                    <a:pt x="5352" y="3568"/>
                  </a:lnTo>
                  <a:cubicBezTo>
                    <a:pt x="5174" y="3692"/>
                    <a:pt x="4539" y="3981"/>
                    <a:pt x="3559" y="4298"/>
                  </a:cubicBezTo>
                  <a:cubicBezTo>
                    <a:pt x="2579" y="4614"/>
                    <a:pt x="1894" y="4750"/>
                    <a:pt x="1677" y="4754"/>
                  </a:cubicBezTo>
                  <a:lnTo>
                    <a:pt x="1654" y="4743"/>
                  </a:lnTo>
                  <a:lnTo>
                    <a:pt x="1345" y="4599"/>
                  </a:lnTo>
                  <a:cubicBezTo>
                    <a:pt x="1143" y="4504"/>
                    <a:pt x="987" y="4328"/>
                    <a:pt x="918" y="4115"/>
                  </a:cubicBezTo>
                  <a:lnTo>
                    <a:pt x="898" y="4053"/>
                  </a:lnTo>
                  <a:lnTo>
                    <a:pt x="377" y="2436"/>
                  </a:lnTo>
                  <a:cubicBezTo>
                    <a:pt x="306" y="2218"/>
                    <a:pt x="332" y="1981"/>
                    <a:pt x="447" y="1783"/>
                  </a:cubicBezTo>
                  <a:lnTo>
                    <a:pt x="785" y="1186"/>
                  </a:lnTo>
                  <a:lnTo>
                    <a:pt x="314" y="1338"/>
                  </a:lnTo>
                  <a:lnTo>
                    <a:pt x="154" y="1614"/>
                  </a:lnTo>
                  <a:cubicBezTo>
                    <a:pt x="-8" y="1894"/>
                    <a:pt x="-44" y="2231"/>
                    <a:pt x="55" y="2539"/>
                  </a:cubicBezTo>
                  <a:lnTo>
                    <a:pt x="597" y="4219"/>
                  </a:lnTo>
                  <a:cubicBezTo>
                    <a:pt x="695" y="4521"/>
                    <a:pt x="914" y="4770"/>
                    <a:pt x="1203" y="4905"/>
                  </a:cubicBezTo>
                  <a:lnTo>
                    <a:pt x="1511" y="5049"/>
                  </a:lnTo>
                  <a:cubicBezTo>
                    <a:pt x="1554" y="5181"/>
                    <a:pt x="2517" y="4988"/>
                    <a:pt x="3663" y="4619"/>
                  </a:cubicBezTo>
                  <a:cubicBezTo>
                    <a:pt x="4808" y="4249"/>
                    <a:pt x="5702" y="3843"/>
                    <a:pt x="5660" y="3710"/>
                  </a:cubicBezTo>
                  <a:lnTo>
                    <a:pt x="5826" y="3413"/>
                  </a:lnTo>
                  <a:cubicBezTo>
                    <a:pt x="5981" y="3136"/>
                    <a:pt x="6014" y="2806"/>
                    <a:pt x="5916" y="2503"/>
                  </a:cubicBezTo>
                  <a:lnTo>
                    <a:pt x="5375" y="823"/>
                  </a:lnTo>
                  <a:cubicBezTo>
                    <a:pt x="5275" y="515"/>
                    <a:pt x="5049" y="263"/>
                    <a:pt x="4753" y="13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6" name="Google Shape;4056;p68"/>
            <p:cNvSpPr/>
            <p:nvPr/>
          </p:nvSpPr>
          <p:spPr>
            <a:xfrm>
              <a:off x="11831670" y="4087420"/>
              <a:ext cx="1593720" cy="819360"/>
            </a:xfrm>
            <a:custGeom>
              <a:rect b="b" l="l" r="r" t="t"/>
              <a:pathLst>
                <a:path extrusionOk="0" h="2276" w="4427">
                  <a:moveTo>
                    <a:pt x="4150" y="41"/>
                  </a:moveTo>
                  <a:lnTo>
                    <a:pt x="4150" y="41"/>
                  </a:lnTo>
                  <a:cubicBezTo>
                    <a:pt x="4107" y="-91"/>
                    <a:pt x="3144" y="101"/>
                    <a:pt x="1998" y="471"/>
                  </a:cubicBezTo>
                  <a:cubicBezTo>
                    <a:pt x="853" y="840"/>
                    <a:pt x="-41" y="1247"/>
                    <a:pt x="1" y="1379"/>
                  </a:cubicBezTo>
                  <a:lnTo>
                    <a:pt x="277" y="2234"/>
                  </a:lnTo>
                  <a:cubicBezTo>
                    <a:pt x="320" y="2366"/>
                    <a:pt x="1283" y="2174"/>
                    <a:pt x="2429" y="1804"/>
                  </a:cubicBezTo>
                  <a:cubicBezTo>
                    <a:pt x="3574" y="1435"/>
                    <a:pt x="4468" y="1028"/>
                    <a:pt x="4426" y="896"/>
                  </a:cubicBezTo>
                  <a:lnTo>
                    <a:pt x="4150" y="41"/>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7" name="Google Shape;4057;p68"/>
            <p:cNvSpPr/>
            <p:nvPr/>
          </p:nvSpPr>
          <p:spPr>
            <a:xfrm>
              <a:off x="12015990" y="4252300"/>
              <a:ext cx="1409400" cy="653040"/>
            </a:xfrm>
            <a:custGeom>
              <a:rect b="b" l="l" r="r" t="t"/>
              <a:pathLst>
                <a:path extrusionOk="0" h="1814" w="3915">
                  <a:moveTo>
                    <a:pt x="0" y="1814"/>
                  </a:moveTo>
                  <a:cubicBezTo>
                    <a:pt x="360" y="1787"/>
                    <a:pt x="1091" y="1613"/>
                    <a:pt x="1917" y="1346"/>
                  </a:cubicBezTo>
                  <a:cubicBezTo>
                    <a:pt x="3062" y="977"/>
                    <a:pt x="3956" y="570"/>
                    <a:pt x="3914" y="438"/>
                  </a:cubicBezTo>
                  <a:lnTo>
                    <a:pt x="3772" y="0"/>
                  </a:lnTo>
                  <a:cubicBezTo>
                    <a:pt x="3557" y="775"/>
                    <a:pt x="373" y="1696"/>
                    <a:pt x="0" y="1814"/>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8" name="Google Shape;4058;p68"/>
            <p:cNvSpPr/>
            <p:nvPr/>
          </p:nvSpPr>
          <p:spPr>
            <a:xfrm>
              <a:off x="11831670" y="4087420"/>
              <a:ext cx="1494720" cy="511560"/>
            </a:xfrm>
            <a:custGeom>
              <a:rect b="b" l="l" r="r" t="t"/>
              <a:pathLst>
                <a:path extrusionOk="0" h="1421" w="4152">
                  <a:moveTo>
                    <a:pt x="4150" y="41"/>
                  </a:moveTo>
                  <a:cubicBezTo>
                    <a:pt x="4193" y="173"/>
                    <a:pt x="3298" y="580"/>
                    <a:pt x="2153" y="949"/>
                  </a:cubicBezTo>
                  <a:cubicBezTo>
                    <a:pt x="1007" y="1319"/>
                    <a:pt x="44" y="1511"/>
                    <a:pt x="1" y="1379"/>
                  </a:cubicBezTo>
                  <a:cubicBezTo>
                    <a:pt x="-41" y="1247"/>
                    <a:pt x="853" y="840"/>
                    <a:pt x="1998" y="471"/>
                  </a:cubicBezTo>
                  <a:cubicBezTo>
                    <a:pt x="3144" y="101"/>
                    <a:pt x="4107" y="-91"/>
                    <a:pt x="4150" y="4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59" name="Google Shape;4059;p68"/>
            <p:cNvSpPr/>
            <p:nvPr/>
          </p:nvSpPr>
          <p:spPr>
            <a:xfrm>
              <a:off x="11984670" y="4649020"/>
              <a:ext cx="82080" cy="129240"/>
            </a:xfrm>
            <a:custGeom>
              <a:rect b="b" l="l" r="r" t="t"/>
              <a:pathLst>
                <a:path extrusionOk="0" h="359" w="228">
                  <a:moveTo>
                    <a:pt x="6" y="300"/>
                  </a:moveTo>
                  <a:cubicBezTo>
                    <a:pt x="11" y="317"/>
                    <a:pt x="19" y="334"/>
                    <a:pt x="33" y="345"/>
                  </a:cubicBezTo>
                  <a:cubicBezTo>
                    <a:pt x="44" y="353"/>
                    <a:pt x="57" y="357"/>
                    <a:pt x="70" y="358"/>
                  </a:cubicBezTo>
                  <a:cubicBezTo>
                    <a:pt x="104" y="361"/>
                    <a:pt x="139" y="346"/>
                    <a:pt x="164" y="323"/>
                  </a:cubicBezTo>
                  <a:cubicBezTo>
                    <a:pt x="189" y="299"/>
                    <a:pt x="206" y="268"/>
                    <a:pt x="216" y="235"/>
                  </a:cubicBezTo>
                  <a:cubicBezTo>
                    <a:pt x="240" y="161"/>
                    <a:pt x="240" y="-46"/>
                    <a:pt x="106" y="8"/>
                  </a:cubicBezTo>
                  <a:cubicBezTo>
                    <a:pt x="21" y="42"/>
                    <a:pt x="-16" y="222"/>
                    <a:pt x="6" y="300"/>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0" name="Google Shape;4060;p68"/>
            <p:cNvSpPr/>
            <p:nvPr/>
          </p:nvSpPr>
          <p:spPr>
            <a:xfrm>
              <a:off x="12114630" y="4736860"/>
              <a:ext cx="55800" cy="87840"/>
            </a:xfrm>
            <a:custGeom>
              <a:rect b="b" l="l" r="r" t="t"/>
              <a:pathLst>
                <a:path extrusionOk="0" h="244" w="155">
                  <a:moveTo>
                    <a:pt x="4" y="204"/>
                  </a:moveTo>
                  <a:cubicBezTo>
                    <a:pt x="7" y="216"/>
                    <a:pt x="13" y="227"/>
                    <a:pt x="22" y="235"/>
                  </a:cubicBezTo>
                  <a:cubicBezTo>
                    <a:pt x="30" y="240"/>
                    <a:pt x="38" y="242"/>
                    <a:pt x="47" y="243"/>
                  </a:cubicBezTo>
                  <a:cubicBezTo>
                    <a:pt x="70" y="245"/>
                    <a:pt x="94" y="235"/>
                    <a:pt x="111" y="219"/>
                  </a:cubicBezTo>
                  <a:cubicBezTo>
                    <a:pt x="128" y="204"/>
                    <a:pt x="139" y="182"/>
                    <a:pt x="147" y="160"/>
                  </a:cubicBezTo>
                  <a:cubicBezTo>
                    <a:pt x="163" y="110"/>
                    <a:pt x="162" y="-31"/>
                    <a:pt x="72" y="6"/>
                  </a:cubicBezTo>
                  <a:cubicBezTo>
                    <a:pt x="14" y="29"/>
                    <a:pt x="-11" y="151"/>
                    <a:pt x="4" y="204"/>
                  </a:cubicBezTo>
                  <a:close/>
                </a:path>
              </a:pathLst>
            </a:custGeom>
            <a:solidFill>
              <a:schemeClr val="accent6"/>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1" name="Google Shape;4061;p68"/>
            <p:cNvSpPr/>
            <p:nvPr/>
          </p:nvSpPr>
          <p:spPr>
            <a:xfrm>
              <a:off x="12842190" y="4406380"/>
              <a:ext cx="55800" cy="87840"/>
            </a:xfrm>
            <a:custGeom>
              <a:rect b="b" l="l" r="r" t="t"/>
              <a:pathLst>
                <a:path extrusionOk="0" h="244" w="155">
                  <a:moveTo>
                    <a:pt x="4" y="204"/>
                  </a:moveTo>
                  <a:cubicBezTo>
                    <a:pt x="7" y="216"/>
                    <a:pt x="13" y="227"/>
                    <a:pt x="23" y="235"/>
                  </a:cubicBezTo>
                  <a:cubicBezTo>
                    <a:pt x="30" y="240"/>
                    <a:pt x="39" y="242"/>
                    <a:pt x="47" y="243"/>
                  </a:cubicBezTo>
                  <a:cubicBezTo>
                    <a:pt x="71" y="245"/>
                    <a:pt x="94" y="235"/>
                    <a:pt x="111" y="219"/>
                  </a:cubicBezTo>
                  <a:cubicBezTo>
                    <a:pt x="128" y="204"/>
                    <a:pt x="140" y="182"/>
                    <a:pt x="147" y="160"/>
                  </a:cubicBezTo>
                  <a:cubicBezTo>
                    <a:pt x="163" y="110"/>
                    <a:pt x="163" y="-31"/>
                    <a:pt x="72" y="6"/>
                  </a:cubicBezTo>
                  <a:cubicBezTo>
                    <a:pt x="15" y="29"/>
                    <a:pt x="-11" y="151"/>
                    <a:pt x="4" y="204"/>
                  </a:cubicBezTo>
                  <a:close/>
                </a:path>
              </a:pathLst>
            </a:custGeom>
            <a:solidFill>
              <a:schemeClr val="accent6"/>
            </a:solidFill>
            <a:ln>
              <a:noFill/>
            </a:ln>
          </p:spPr>
          <p:txBody>
            <a:bodyPr anchorCtr="1" anchor="ctr" bIns="42825" lIns="90000" spcFirstLastPara="1" rIns="90000" wrap="square" tIns="42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2" name="Google Shape;4062;p68"/>
            <p:cNvSpPr/>
            <p:nvPr/>
          </p:nvSpPr>
          <p:spPr>
            <a:xfrm>
              <a:off x="12221910" y="4652980"/>
              <a:ext cx="35280" cy="55080"/>
            </a:xfrm>
            <a:custGeom>
              <a:rect b="b" l="l" r="r" t="t"/>
              <a:pathLst>
                <a:path extrusionOk="0" h="153" w="98">
                  <a:moveTo>
                    <a:pt x="3" y="127"/>
                  </a:moveTo>
                  <a:cubicBezTo>
                    <a:pt x="5" y="135"/>
                    <a:pt x="8" y="142"/>
                    <a:pt x="14" y="147"/>
                  </a:cubicBezTo>
                  <a:cubicBezTo>
                    <a:pt x="19" y="150"/>
                    <a:pt x="24" y="152"/>
                    <a:pt x="30" y="152"/>
                  </a:cubicBezTo>
                  <a:cubicBezTo>
                    <a:pt x="45" y="153"/>
                    <a:pt x="59" y="147"/>
                    <a:pt x="70" y="137"/>
                  </a:cubicBezTo>
                  <a:cubicBezTo>
                    <a:pt x="81" y="127"/>
                    <a:pt x="88" y="114"/>
                    <a:pt x="92" y="100"/>
                  </a:cubicBezTo>
                  <a:cubicBezTo>
                    <a:pt x="103" y="68"/>
                    <a:pt x="102" y="-20"/>
                    <a:pt x="46" y="3"/>
                  </a:cubicBezTo>
                  <a:cubicBezTo>
                    <a:pt x="9" y="18"/>
                    <a:pt x="-7" y="94"/>
                    <a:pt x="3" y="127"/>
                  </a:cubicBezTo>
                  <a:close/>
                </a:path>
              </a:pathLst>
            </a:custGeom>
            <a:solidFill>
              <a:schemeClr val="accent6"/>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3" name="Google Shape;4063;p68"/>
            <p:cNvSpPr/>
            <p:nvPr/>
          </p:nvSpPr>
          <p:spPr>
            <a:xfrm>
              <a:off x="12932550" y="4457860"/>
              <a:ext cx="35280" cy="55080"/>
            </a:xfrm>
            <a:custGeom>
              <a:rect b="b" l="l" r="r" t="t"/>
              <a:pathLst>
                <a:path extrusionOk="0" h="153" w="98">
                  <a:moveTo>
                    <a:pt x="3" y="127"/>
                  </a:moveTo>
                  <a:cubicBezTo>
                    <a:pt x="5" y="135"/>
                    <a:pt x="8" y="142"/>
                    <a:pt x="14" y="146"/>
                  </a:cubicBezTo>
                  <a:cubicBezTo>
                    <a:pt x="19" y="150"/>
                    <a:pt x="24" y="151"/>
                    <a:pt x="30" y="152"/>
                  </a:cubicBezTo>
                  <a:cubicBezTo>
                    <a:pt x="45" y="153"/>
                    <a:pt x="59" y="147"/>
                    <a:pt x="70" y="137"/>
                  </a:cubicBezTo>
                  <a:cubicBezTo>
                    <a:pt x="81" y="127"/>
                    <a:pt x="88" y="114"/>
                    <a:pt x="92" y="100"/>
                  </a:cubicBezTo>
                  <a:cubicBezTo>
                    <a:pt x="103" y="68"/>
                    <a:pt x="102" y="-20"/>
                    <a:pt x="46" y="3"/>
                  </a:cubicBezTo>
                  <a:cubicBezTo>
                    <a:pt x="9" y="17"/>
                    <a:pt x="-7" y="94"/>
                    <a:pt x="3" y="127"/>
                  </a:cubicBezTo>
                  <a:close/>
                </a:path>
              </a:pathLst>
            </a:custGeom>
            <a:solidFill>
              <a:schemeClr val="accent6"/>
            </a:solidFill>
            <a:ln>
              <a:noFill/>
            </a:ln>
          </p:spPr>
          <p:txBody>
            <a:bodyPr anchorCtr="1" anchor="ctr" bIns="10075" lIns="90000" spcFirstLastPara="1" rIns="90000" wrap="square" tIns="10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4" name="Google Shape;4064;p68"/>
            <p:cNvSpPr/>
            <p:nvPr/>
          </p:nvSpPr>
          <p:spPr>
            <a:xfrm>
              <a:off x="12013830" y="4469380"/>
              <a:ext cx="1352160" cy="436320"/>
            </a:xfrm>
            <a:custGeom>
              <a:rect b="b" l="l" r="r" t="t"/>
              <a:pathLst>
                <a:path extrusionOk="0" h="1212" w="3756">
                  <a:moveTo>
                    <a:pt x="0" y="1212"/>
                  </a:moveTo>
                  <a:cubicBezTo>
                    <a:pt x="164" y="1187"/>
                    <a:pt x="325" y="1151"/>
                    <a:pt x="485" y="1113"/>
                  </a:cubicBezTo>
                  <a:cubicBezTo>
                    <a:pt x="645" y="1075"/>
                    <a:pt x="805" y="1033"/>
                    <a:pt x="963" y="989"/>
                  </a:cubicBezTo>
                  <a:cubicBezTo>
                    <a:pt x="1281" y="901"/>
                    <a:pt x="1596" y="805"/>
                    <a:pt x="1910" y="703"/>
                  </a:cubicBezTo>
                  <a:lnTo>
                    <a:pt x="2145" y="627"/>
                  </a:lnTo>
                  <a:lnTo>
                    <a:pt x="2379" y="547"/>
                  </a:lnTo>
                  <a:cubicBezTo>
                    <a:pt x="2535" y="494"/>
                    <a:pt x="2690" y="439"/>
                    <a:pt x="2845" y="382"/>
                  </a:cubicBezTo>
                  <a:cubicBezTo>
                    <a:pt x="2999" y="325"/>
                    <a:pt x="3153" y="266"/>
                    <a:pt x="3305" y="203"/>
                  </a:cubicBezTo>
                  <a:cubicBezTo>
                    <a:pt x="3458" y="140"/>
                    <a:pt x="3609" y="75"/>
                    <a:pt x="3756" y="0"/>
                  </a:cubicBezTo>
                  <a:cubicBezTo>
                    <a:pt x="3618" y="92"/>
                    <a:pt x="3471" y="167"/>
                    <a:pt x="3322" y="241"/>
                  </a:cubicBezTo>
                  <a:cubicBezTo>
                    <a:pt x="3173" y="313"/>
                    <a:pt x="3022" y="380"/>
                    <a:pt x="2869" y="443"/>
                  </a:cubicBezTo>
                  <a:cubicBezTo>
                    <a:pt x="2716" y="508"/>
                    <a:pt x="2560" y="565"/>
                    <a:pt x="2405" y="623"/>
                  </a:cubicBezTo>
                  <a:lnTo>
                    <a:pt x="2171" y="705"/>
                  </a:lnTo>
                  <a:lnTo>
                    <a:pt x="1936" y="783"/>
                  </a:lnTo>
                  <a:lnTo>
                    <a:pt x="1699" y="857"/>
                  </a:lnTo>
                  <a:cubicBezTo>
                    <a:pt x="1619" y="881"/>
                    <a:pt x="1540" y="905"/>
                    <a:pt x="1460" y="927"/>
                  </a:cubicBezTo>
                  <a:cubicBezTo>
                    <a:pt x="1301" y="971"/>
                    <a:pt x="1141" y="1015"/>
                    <a:pt x="980" y="1052"/>
                  </a:cubicBezTo>
                  <a:cubicBezTo>
                    <a:pt x="819" y="1091"/>
                    <a:pt x="656" y="1125"/>
                    <a:pt x="493" y="1153"/>
                  </a:cubicBezTo>
                  <a:cubicBezTo>
                    <a:pt x="330" y="1180"/>
                    <a:pt x="166" y="1205"/>
                    <a:pt x="0" y="1212"/>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5" name="Google Shape;4065;p68"/>
            <p:cNvSpPr/>
            <p:nvPr/>
          </p:nvSpPr>
          <p:spPr>
            <a:xfrm>
              <a:off x="12170070" y="5213860"/>
              <a:ext cx="317160" cy="705600"/>
            </a:xfrm>
            <a:custGeom>
              <a:rect b="b" l="l" r="r" t="t"/>
              <a:pathLst>
                <a:path extrusionOk="0" h="1960" w="881">
                  <a:moveTo>
                    <a:pt x="65" y="832"/>
                  </a:moveTo>
                  <a:cubicBezTo>
                    <a:pt x="139" y="1241"/>
                    <a:pt x="247" y="1677"/>
                    <a:pt x="628" y="1918"/>
                  </a:cubicBezTo>
                  <a:cubicBezTo>
                    <a:pt x="673" y="1947"/>
                    <a:pt x="731" y="1973"/>
                    <a:pt x="791" y="1953"/>
                  </a:cubicBezTo>
                  <a:cubicBezTo>
                    <a:pt x="884" y="1922"/>
                    <a:pt x="891" y="1816"/>
                    <a:pt x="873" y="1741"/>
                  </a:cubicBezTo>
                  <a:cubicBezTo>
                    <a:pt x="808" y="1478"/>
                    <a:pt x="681" y="1234"/>
                    <a:pt x="631" y="968"/>
                  </a:cubicBezTo>
                  <a:cubicBezTo>
                    <a:pt x="605" y="834"/>
                    <a:pt x="599" y="694"/>
                    <a:pt x="581" y="558"/>
                  </a:cubicBezTo>
                  <a:cubicBezTo>
                    <a:pt x="562" y="424"/>
                    <a:pt x="497" y="-163"/>
                    <a:pt x="178" y="43"/>
                  </a:cubicBezTo>
                  <a:cubicBezTo>
                    <a:pt x="-109" y="228"/>
                    <a:pt x="27" y="618"/>
                    <a:pt x="65" y="83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6" name="Google Shape;4066;p68"/>
            <p:cNvSpPr/>
            <p:nvPr/>
          </p:nvSpPr>
          <p:spPr>
            <a:xfrm>
              <a:off x="13303350" y="5593300"/>
              <a:ext cx="76320" cy="75960"/>
            </a:xfrm>
            <a:custGeom>
              <a:rect b="b" l="l" r="r" t="t"/>
              <a:pathLst>
                <a:path extrusionOk="0" h="211" w="212">
                  <a:moveTo>
                    <a:pt x="113" y="210"/>
                  </a:moveTo>
                  <a:cubicBezTo>
                    <a:pt x="168" y="206"/>
                    <a:pt x="217" y="154"/>
                    <a:pt x="211" y="98"/>
                  </a:cubicBezTo>
                  <a:cubicBezTo>
                    <a:pt x="204" y="41"/>
                    <a:pt x="158" y="-4"/>
                    <a:pt x="99" y="0"/>
                  </a:cubicBezTo>
                  <a:cubicBezTo>
                    <a:pt x="44" y="3"/>
                    <a:pt x="-6" y="55"/>
                    <a:pt x="0" y="112"/>
                  </a:cubicBezTo>
                  <a:cubicBezTo>
                    <a:pt x="7" y="169"/>
                    <a:pt x="54" y="214"/>
                    <a:pt x="113"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7" name="Google Shape;4067;p68"/>
            <p:cNvSpPr/>
            <p:nvPr/>
          </p:nvSpPr>
          <p:spPr>
            <a:xfrm>
              <a:off x="12474870" y="5574940"/>
              <a:ext cx="48960" cy="50760"/>
            </a:xfrm>
            <a:custGeom>
              <a:rect b="b" l="l" r="r" t="t"/>
              <a:pathLst>
                <a:path extrusionOk="0" h="141" w="136">
                  <a:moveTo>
                    <a:pt x="72" y="141"/>
                  </a:moveTo>
                  <a:cubicBezTo>
                    <a:pt x="163" y="135"/>
                    <a:pt x="153" y="-6"/>
                    <a:pt x="63" y="0"/>
                  </a:cubicBezTo>
                  <a:cubicBezTo>
                    <a:pt x="-27" y="7"/>
                    <a:pt x="-18" y="147"/>
                    <a:pt x="72" y="141"/>
                  </a:cubicBezTo>
                  <a:close/>
                </a:path>
              </a:pathLst>
            </a:custGeom>
            <a:solidFill>
              <a:schemeClr val="accent1"/>
            </a:solidFill>
            <a:ln>
              <a:noFill/>
            </a:ln>
          </p:spPr>
          <p:txBody>
            <a:bodyPr anchorCtr="1" anchor="ctr" bIns="5750" lIns="90000" spcFirstLastPara="1" rIns="90000" wrap="square" tIns="5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8" name="Google Shape;4068;p68"/>
            <p:cNvSpPr/>
            <p:nvPr/>
          </p:nvSpPr>
          <p:spPr>
            <a:xfrm>
              <a:off x="13090950" y="5351740"/>
              <a:ext cx="48600" cy="51120"/>
            </a:xfrm>
            <a:custGeom>
              <a:rect b="b" l="l" r="r" t="t"/>
              <a:pathLst>
                <a:path extrusionOk="0" h="142" w="135">
                  <a:moveTo>
                    <a:pt x="72" y="141"/>
                  </a:moveTo>
                  <a:cubicBezTo>
                    <a:pt x="162" y="134"/>
                    <a:pt x="153" y="-6"/>
                    <a:pt x="63" y="0"/>
                  </a:cubicBezTo>
                  <a:cubicBezTo>
                    <a:pt x="-28" y="6"/>
                    <a:pt x="-18" y="147"/>
                    <a:pt x="72" y="141"/>
                  </a:cubicBezTo>
                  <a:close/>
                </a:path>
              </a:pathLst>
            </a:custGeom>
            <a:solidFill>
              <a:schemeClr val="accent1"/>
            </a:solidFill>
            <a:ln>
              <a:noFill/>
            </a:ln>
          </p:spPr>
          <p:txBody>
            <a:bodyPr anchorCtr="1" anchor="ctr" bIns="6100" lIns="90000" spcFirstLastPara="1" rIns="90000" wrap="square" tIns="61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69" name="Google Shape;4069;p68"/>
            <p:cNvSpPr/>
            <p:nvPr/>
          </p:nvSpPr>
          <p:spPr>
            <a:xfrm>
              <a:off x="12566790" y="5374780"/>
              <a:ext cx="48600" cy="50400"/>
            </a:xfrm>
            <a:custGeom>
              <a:rect b="b" l="l" r="r" t="t"/>
              <a:pathLst>
                <a:path extrusionOk="0" h="140" w="135">
                  <a:moveTo>
                    <a:pt x="72" y="140"/>
                  </a:moveTo>
                  <a:cubicBezTo>
                    <a:pt x="162" y="134"/>
                    <a:pt x="153" y="-6"/>
                    <a:pt x="63" y="0"/>
                  </a:cubicBezTo>
                  <a:cubicBezTo>
                    <a:pt x="-28" y="6"/>
                    <a:pt x="-18" y="146"/>
                    <a:pt x="72"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0" name="Google Shape;4070;p68"/>
            <p:cNvSpPr/>
            <p:nvPr/>
          </p:nvSpPr>
          <p:spPr>
            <a:xfrm>
              <a:off x="13633110" y="5417260"/>
              <a:ext cx="48960" cy="50400"/>
            </a:xfrm>
            <a:custGeom>
              <a:rect b="b" l="l" r="r" t="t"/>
              <a:pathLst>
                <a:path extrusionOk="0" h="140" w="136">
                  <a:moveTo>
                    <a:pt x="73" y="140"/>
                  </a:moveTo>
                  <a:cubicBezTo>
                    <a:pt x="163" y="134"/>
                    <a:pt x="154" y="-6"/>
                    <a:pt x="63" y="0"/>
                  </a:cubicBezTo>
                  <a:cubicBezTo>
                    <a:pt x="-27" y="6"/>
                    <a:pt x="-18" y="146"/>
                    <a:pt x="73"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1" name="Google Shape;4071;p68"/>
            <p:cNvSpPr/>
            <p:nvPr/>
          </p:nvSpPr>
          <p:spPr>
            <a:xfrm>
              <a:off x="12935070" y="5744860"/>
              <a:ext cx="48960" cy="50400"/>
            </a:xfrm>
            <a:custGeom>
              <a:rect b="b" l="l" r="r" t="t"/>
              <a:pathLst>
                <a:path extrusionOk="0" h="140" w="136">
                  <a:moveTo>
                    <a:pt x="72" y="140"/>
                  </a:moveTo>
                  <a:cubicBezTo>
                    <a:pt x="163" y="134"/>
                    <a:pt x="153" y="-6"/>
                    <a:pt x="63" y="0"/>
                  </a:cubicBezTo>
                  <a:cubicBezTo>
                    <a:pt x="-27" y="6"/>
                    <a:pt x="-18" y="146"/>
                    <a:pt x="72" y="140"/>
                  </a:cubicBezTo>
                  <a:close/>
                </a:path>
              </a:pathLst>
            </a:custGeom>
            <a:solidFill>
              <a:schemeClr val="accent1"/>
            </a:solidFill>
            <a:ln>
              <a:noFill/>
            </a:ln>
          </p:spPr>
          <p:txBody>
            <a:bodyPr anchorCtr="1" anchor="ctr" bIns="5400" lIns="90000" spcFirstLastPara="1" rIns="90000" wrap="square" tIns="5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2" name="Google Shape;4072;p68"/>
            <p:cNvSpPr/>
            <p:nvPr/>
          </p:nvSpPr>
          <p:spPr>
            <a:xfrm>
              <a:off x="12725910" y="5660260"/>
              <a:ext cx="76320" cy="75960"/>
            </a:xfrm>
            <a:custGeom>
              <a:rect b="b" l="l" r="r" t="t"/>
              <a:pathLst>
                <a:path extrusionOk="0" h="211" w="212">
                  <a:moveTo>
                    <a:pt x="113" y="210"/>
                  </a:moveTo>
                  <a:cubicBezTo>
                    <a:pt x="168" y="206"/>
                    <a:pt x="217" y="155"/>
                    <a:pt x="211" y="98"/>
                  </a:cubicBezTo>
                  <a:cubicBezTo>
                    <a:pt x="205" y="41"/>
                    <a:pt x="158" y="-4"/>
                    <a:pt x="99" y="0"/>
                  </a:cubicBezTo>
                  <a:cubicBezTo>
                    <a:pt x="44" y="4"/>
                    <a:pt x="-6" y="55"/>
                    <a:pt x="1" y="112"/>
                  </a:cubicBezTo>
                  <a:cubicBezTo>
                    <a:pt x="7" y="169"/>
                    <a:pt x="54" y="214"/>
                    <a:pt x="113"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3" name="Google Shape;4073;p68"/>
            <p:cNvSpPr/>
            <p:nvPr/>
          </p:nvSpPr>
          <p:spPr>
            <a:xfrm>
              <a:off x="13419270" y="5108380"/>
              <a:ext cx="75960" cy="75960"/>
            </a:xfrm>
            <a:custGeom>
              <a:rect b="b" l="l" r="r" t="t"/>
              <a:pathLst>
                <a:path extrusionOk="0" h="211" w="211">
                  <a:moveTo>
                    <a:pt x="112" y="210"/>
                  </a:moveTo>
                  <a:cubicBezTo>
                    <a:pt x="167" y="206"/>
                    <a:pt x="217" y="154"/>
                    <a:pt x="210" y="98"/>
                  </a:cubicBezTo>
                  <a:cubicBezTo>
                    <a:pt x="204" y="41"/>
                    <a:pt x="157" y="-4"/>
                    <a:pt x="98" y="0"/>
                  </a:cubicBezTo>
                  <a:cubicBezTo>
                    <a:pt x="43" y="3"/>
                    <a:pt x="-6" y="55"/>
                    <a:pt x="0" y="112"/>
                  </a:cubicBezTo>
                  <a:cubicBezTo>
                    <a:pt x="6" y="169"/>
                    <a:pt x="53" y="214"/>
                    <a:pt x="112" y="210"/>
                  </a:cubicBezTo>
                  <a:close/>
                </a:path>
              </a:pathLst>
            </a:custGeom>
            <a:solidFill>
              <a:schemeClr val="accent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4" name="Google Shape;4074;p68"/>
            <p:cNvSpPr/>
            <p:nvPr/>
          </p:nvSpPr>
          <p:spPr>
            <a:xfrm>
              <a:off x="12386790" y="5962900"/>
              <a:ext cx="48960" cy="50760"/>
            </a:xfrm>
            <a:custGeom>
              <a:rect b="b" l="l" r="r" t="t"/>
              <a:pathLst>
                <a:path extrusionOk="0" h="141" w="136">
                  <a:moveTo>
                    <a:pt x="72" y="141"/>
                  </a:moveTo>
                  <a:cubicBezTo>
                    <a:pt x="163" y="134"/>
                    <a:pt x="153" y="-6"/>
                    <a:pt x="63" y="0"/>
                  </a:cubicBezTo>
                  <a:cubicBezTo>
                    <a:pt x="-27" y="6"/>
                    <a:pt x="-18" y="147"/>
                    <a:pt x="72" y="141"/>
                  </a:cubicBezTo>
                  <a:close/>
                </a:path>
              </a:pathLst>
            </a:custGeom>
            <a:solidFill>
              <a:schemeClr val="accent1"/>
            </a:solidFill>
            <a:ln>
              <a:noFill/>
            </a:ln>
          </p:spPr>
          <p:txBody>
            <a:bodyPr anchorCtr="1" anchor="ctr" bIns="5750" lIns="90000" spcFirstLastPara="1" rIns="90000" wrap="square" tIns="5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075" name="Google Shape;4075;p68"/>
          <p:cNvGrpSpPr/>
          <p:nvPr/>
        </p:nvGrpSpPr>
        <p:grpSpPr>
          <a:xfrm flipH="1" rot="-9516747">
            <a:off x="1535394" y="-167868"/>
            <a:ext cx="679727" cy="1291050"/>
            <a:chOff x="5997080" y="172838"/>
            <a:chExt cx="679680" cy="1290960"/>
          </a:xfrm>
        </p:grpSpPr>
        <p:grpSp>
          <p:nvGrpSpPr>
            <p:cNvPr id="4076" name="Google Shape;4076;p68"/>
            <p:cNvGrpSpPr/>
            <p:nvPr/>
          </p:nvGrpSpPr>
          <p:grpSpPr>
            <a:xfrm>
              <a:off x="6211280" y="172838"/>
              <a:ext cx="465480" cy="1261800"/>
              <a:chOff x="6211280" y="172838"/>
              <a:chExt cx="465480" cy="1261800"/>
            </a:xfrm>
          </p:grpSpPr>
          <p:sp>
            <p:nvSpPr>
              <p:cNvPr id="4077" name="Google Shape;4077;p68"/>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8" name="Google Shape;4078;p68"/>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79" name="Google Shape;4079;p68"/>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0" name="Google Shape;4080;p68"/>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1" name="Google Shape;4081;p68"/>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2" name="Google Shape;4082;p68"/>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3" name="Google Shape;4083;p68"/>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4" name="Google Shape;4084;p68"/>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5" name="Google Shape;4085;p68"/>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6" name="Google Shape;4086;p68"/>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7" name="Google Shape;4087;p68"/>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8" name="Google Shape;4088;p68"/>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89" name="Google Shape;4089;p68"/>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0" name="Google Shape;4090;p68"/>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1" name="Google Shape;4091;p68"/>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2" name="Google Shape;4092;p68"/>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3" name="Google Shape;4093;p68"/>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094" name="Google Shape;4094;p68"/>
            <p:cNvGrpSpPr/>
            <p:nvPr/>
          </p:nvGrpSpPr>
          <p:grpSpPr>
            <a:xfrm>
              <a:off x="5997080" y="679718"/>
              <a:ext cx="434160" cy="784080"/>
              <a:chOff x="5997080" y="679718"/>
              <a:chExt cx="434160" cy="784080"/>
            </a:xfrm>
          </p:grpSpPr>
          <p:sp>
            <p:nvSpPr>
              <p:cNvPr id="4095" name="Google Shape;4095;p68"/>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6" name="Google Shape;4096;p68"/>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7" name="Google Shape;4097;p68"/>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8" name="Google Shape;4098;p68"/>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099" name="Google Shape;4099;p68"/>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0" name="Google Shape;4100;p68"/>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1" name="Google Shape;4101;p68"/>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2" name="Google Shape;4102;p68"/>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3" name="Google Shape;4103;p68"/>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4" name="Google Shape;4104;p68"/>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5" name="Google Shape;4105;p68"/>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6" name="Google Shape;4106;p68"/>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7" name="Google Shape;4107;p68"/>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8" name="Google Shape;4108;p68"/>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09" name="Google Shape;4109;p68"/>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3" name="Shape 4113"/>
        <p:cNvGrpSpPr/>
        <p:nvPr/>
      </p:nvGrpSpPr>
      <p:grpSpPr>
        <a:xfrm>
          <a:off x="0" y="0"/>
          <a:ext cx="0" cy="0"/>
          <a:chOff x="0" y="0"/>
          <a:chExt cx="0" cy="0"/>
        </a:xfrm>
      </p:grpSpPr>
      <p:grpSp>
        <p:nvGrpSpPr>
          <p:cNvPr id="4114" name="Google Shape;4114;p69"/>
          <p:cNvGrpSpPr/>
          <p:nvPr/>
        </p:nvGrpSpPr>
        <p:grpSpPr>
          <a:xfrm>
            <a:off x="716630" y="1254574"/>
            <a:ext cx="388201" cy="376416"/>
            <a:chOff x="700920" y="360000"/>
            <a:chExt cx="403200" cy="390960"/>
          </a:xfrm>
        </p:grpSpPr>
        <p:sp>
          <p:nvSpPr>
            <p:cNvPr id="4115" name="Google Shape;4115;p69"/>
            <p:cNvSpPr/>
            <p:nvPr/>
          </p:nvSpPr>
          <p:spPr>
            <a:xfrm>
              <a:off x="700920" y="396720"/>
              <a:ext cx="232200" cy="183240"/>
            </a:xfrm>
            <a:custGeom>
              <a:rect b="b" l="l" r="r" t="t"/>
              <a:pathLst>
                <a:path extrusionOk="0" h="509" w="645">
                  <a:moveTo>
                    <a:pt x="558" y="38"/>
                  </a:moveTo>
                  <a:cubicBezTo>
                    <a:pt x="563" y="24"/>
                    <a:pt x="571" y="12"/>
                    <a:pt x="579" y="0"/>
                  </a:cubicBezTo>
                  <a:lnTo>
                    <a:pt x="645" y="254"/>
                  </a:lnTo>
                  <a:lnTo>
                    <a:pt x="579" y="509"/>
                  </a:lnTo>
                  <a:lnTo>
                    <a:pt x="168" y="509"/>
                  </a:lnTo>
                  <a:cubicBezTo>
                    <a:pt x="75" y="509"/>
                    <a:pt x="0" y="439"/>
                    <a:pt x="0" y="351"/>
                  </a:cubicBezTo>
                  <a:cubicBezTo>
                    <a:pt x="0" y="265"/>
                    <a:pt x="75" y="194"/>
                    <a:pt x="168" y="194"/>
                  </a:cubicBezTo>
                  <a:lnTo>
                    <a:pt x="177" y="194"/>
                  </a:lnTo>
                  <a:cubicBezTo>
                    <a:pt x="201" y="85"/>
                    <a:pt x="303" y="3"/>
                    <a:pt x="424" y="3"/>
                  </a:cubicBezTo>
                  <a:cubicBezTo>
                    <a:pt x="473" y="3"/>
                    <a:pt x="518" y="15"/>
                    <a:pt x="558" y="3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6" name="Google Shape;4116;p69"/>
            <p:cNvSpPr/>
            <p:nvPr/>
          </p:nvSpPr>
          <p:spPr>
            <a:xfrm>
              <a:off x="908640" y="360000"/>
              <a:ext cx="195480" cy="219960"/>
            </a:xfrm>
            <a:custGeom>
              <a:rect b="b" l="l" r="r" t="t"/>
              <a:pathLst>
                <a:path extrusionOk="0" h="611" w="543">
                  <a:moveTo>
                    <a:pt x="543" y="449"/>
                  </a:moveTo>
                  <a:cubicBezTo>
                    <a:pt x="543" y="539"/>
                    <a:pt x="474" y="611"/>
                    <a:pt x="386" y="611"/>
                  </a:cubicBezTo>
                  <a:lnTo>
                    <a:pt x="0" y="611"/>
                  </a:lnTo>
                  <a:lnTo>
                    <a:pt x="0" y="90"/>
                  </a:lnTo>
                  <a:cubicBezTo>
                    <a:pt x="9" y="76"/>
                    <a:pt x="19" y="65"/>
                    <a:pt x="30" y="53"/>
                  </a:cubicBezTo>
                  <a:cubicBezTo>
                    <a:pt x="67" y="19"/>
                    <a:pt x="114" y="0"/>
                    <a:pt x="164" y="0"/>
                  </a:cubicBezTo>
                  <a:cubicBezTo>
                    <a:pt x="230" y="0"/>
                    <a:pt x="288" y="33"/>
                    <a:pt x="323" y="83"/>
                  </a:cubicBezTo>
                  <a:cubicBezTo>
                    <a:pt x="346" y="116"/>
                    <a:pt x="360" y="156"/>
                    <a:pt x="360" y="200"/>
                  </a:cubicBezTo>
                  <a:cubicBezTo>
                    <a:pt x="360" y="232"/>
                    <a:pt x="353" y="261"/>
                    <a:pt x="339" y="289"/>
                  </a:cubicBezTo>
                  <a:lnTo>
                    <a:pt x="386" y="289"/>
                  </a:lnTo>
                  <a:cubicBezTo>
                    <a:pt x="474" y="289"/>
                    <a:pt x="543" y="361"/>
                    <a:pt x="543" y="44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7" name="Google Shape;4117;p69"/>
            <p:cNvSpPr/>
            <p:nvPr/>
          </p:nvSpPr>
          <p:spPr>
            <a:xfrm>
              <a:off x="835560" y="653400"/>
              <a:ext cx="24480" cy="48600"/>
            </a:xfrm>
            <a:custGeom>
              <a:rect b="b" l="l" r="r" t="t"/>
              <a:pathLst>
                <a:path extrusionOk="0" h="135" w="68">
                  <a:moveTo>
                    <a:pt x="34" y="0"/>
                  </a:moveTo>
                  <a:cubicBezTo>
                    <a:pt x="15" y="0"/>
                    <a:pt x="0" y="13"/>
                    <a:pt x="0" y="30"/>
                  </a:cubicBezTo>
                  <a:lnTo>
                    <a:pt x="0" y="105"/>
                  </a:lnTo>
                  <a:cubicBezTo>
                    <a:pt x="0" y="122"/>
                    <a:pt x="15"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8" name="Google Shape;4118;p69"/>
            <p:cNvSpPr/>
            <p:nvPr/>
          </p:nvSpPr>
          <p:spPr>
            <a:xfrm>
              <a:off x="725400" y="653400"/>
              <a:ext cx="24480" cy="48600"/>
            </a:xfrm>
            <a:custGeom>
              <a:rect b="b" l="l" r="r" t="t"/>
              <a:pathLst>
                <a:path extrusionOk="0" h="135" w="68">
                  <a:moveTo>
                    <a:pt x="34" y="0"/>
                  </a:moveTo>
                  <a:cubicBezTo>
                    <a:pt x="16" y="0"/>
                    <a:pt x="0" y="13"/>
                    <a:pt x="0" y="30"/>
                  </a:cubicBezTo>
                  <a:lnTo>
                    <a:pt x="0" y="105"/>
                  </a:lnTo>
                  <a:cubicBezTo>
                    <a:pt x="0" y="122"/>
                    <a:pt x="16"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19" name="Google Shape;4119;p69"/>
            <p:cNvSpPr/>
            <p:nvPr/>
          </p:nvSpPr>
          <p:spPr>
            <a:xfrm>
              <a:off x="786600" y="616680"/>
              <a:ext cx="24480" cy="48960"/>
            </a:xfrm>
            <a:custGeom>
              <a:rect b="b" l="l" r="r" t="t"/>
              <a:pathLst>
                <a:path extrusionOk="0" h="136" w="68">
                  <a:moveTo>
                    <a:pt x="35" y="0"/>
                  </a:moveTo>
                  <a:cubicBezTo>
                    <a:pt x="16" y="0"/>
                    <a:pt x="0" y="13"/>
                    <a:pt x="0" y="29"/>
                  </a:cubicBezTo>
                  <a:lnTo>
                    <a:pt x="0" y="106"/>
                  </a:lnTo>
                  <a:cubicBezTo>
                    <a:pt x="0" y="122"/>
                    <a:pt x="16" y="136"/>
                    <a:pt x="35" y="136"/>
                  </a:cubicBezTo>
                  <a:cubicBezTo>
                    <a:pt x="54" y="136"/>
                    <a:pt x="68" y="122"/>
                    <a:pt x="68" y="106"/>
                  </a:cubicBezTo>
                  <a:lnTo>
                    <a:pt x="68" y="29"/>
                  </a:lnTo>
                  <a:cubicBezTo>
                    <a:pt x="68" y="13"/>
                    <a:pt x="54" y="0"/>
                    <a:pt x="35"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0" name="Google Shape;4120;p69"/>
            <p:cNvSpPr/>
            <p:nvPr/>
          </p:nvSpPr>
          <p:spPr>
            <a:xfrm>
              <a:off x="786600" y="702000"/>
              <a:ext cx="24480" cy="48960"/>
            </a:xfrm>
            <a:custGeom>
              <a:rect b="b" l="l" r="r" t="t"/>
              <a:pathLst>
                <a:path extrusionOk="0" h="136" w="68">
                  <a:moveTo>
                    <a:pt x="35" y="0"/>
                  </a:moveTo>
                  <a:cubicBezTo>
                    <a:pt x="16" y="0"/>
                    <a:pt x="0" y="14"/>
                    <a:pt x="0" y="30"/>
                  </a:cubicBezTo>
                  <a:lnTo>
                    <a:pt x="0" y="107"/>
                  </a:lnTo>
                  <a:cubicBezTo>
                    <a:pt x="0" y="123"/>
                    <a:pt x="16" y="136"/>
                    <a:pt x="35" y="136"/>
                  </a:cubicBezTo>
                  <a:cubicBezTo>
                    <a:pt x="54" y="136"/>
                    <a:pt x="68" y="123"/>
                    <a:pt x="68" y="107"/>
                  </a:cubicBezTo>
                  <a:lnTo>
                    <a:pt x="68" y="30"/>
                  </a:lnTo>
                  <a:cubicBezTo>
                    <a:pt x="68" y="14"/>
                    <a:pt x="54" y="0"/>
                    <a:pt x="35"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1" name="Google Shape;4121;p69"/>
            <p:cNvSpPr/>
            <p:nvPr/>
          </p:nvSpPr>
          <p:spPr>
            <a:xfrm>
              <a:off x="896400" y="616680"/>
              <a:ext cx="12240" cy="48960"/>
            </a:xfrm>
            <a:custGeom>
              <a:rect b="b" l="l" r="r" t="t"/>
              <a:pathLst>
                <a:path extrusionOk="0" h="136" w="34">
                  <a:moveTo>
                    <a:pt x="26" y="136"/>
                  </a:moveTo>
                  <a:lnTo>
                    <a:pt x="34" y="67"/>
                  </a:lnTo>
                  <a:lnTo>
                    <a:pt x="26" y="0"/>
                  </a:lnTo>
                  <a:cubicBezTo>
                    <a:pt x="12" y="0"/>
                    <a:pt x="0" y="13"/>
                    <a:pt x="0" y="29"/>
                  </a:cubicBezTo>
                  <a:lnTo>
                    <a:pt x="0" y="106"/>
                  </a:lnTo>
                  <a:cubicBezTo>
                    <a:pt x="0" y="122"/>
                    <a:pt x="12" y="136"/>
                    <a:pt x="26" y="136"/>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2" name="Google Shape;4122;p69"/>
            <p:cNvSpPr/>
            <p:nvPr/>
          </p:nvSpPr>
          <p:spPr>
            <a:xfrm>
              <a:off x="896400" y="702000"/>
              <a:ext cx="12240" cy="48960"/>
            </a:xfrm>
            <a:custGeom>
              <a:rect b="b" l="l" r="r" t="t"/>
              <a:pathLst>
                <a:path extrusionOk="0" h="136" w="34">
                  <a:moveTo>
                    <a:pt x="0" y="30"/>
                  </a:moveTo>
                  <a:lnTo>
                    <a:pt x="0" y="107"/>
                  </a:lnTo>
                  <a:cubicBezTo>
                    <a:pt x="0" y="123"/>
                    <a:pt x="12" y="136"/>
                    <a:pt x="26" y="136"/>
                  </a:cubicBezTo>
                  <a:lnTo>
                    <a:pt x="34" y="69"/>
                  </a:lnTo>
                  <a:lnTo>
                    <a:pt x="26" y="0"/>
                  </a:lnTo>
                  <a:cubicBezTo>
                    <a:pt x="12" y="0"/>
                    <a:pt x="0" y="14"/>
                    <a:pt x="0" y="3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3" name="Google Shape;4123;p69"/>
            <p:cNvSpPr/>
            <p:nvPr/>
          </p:nvSpPr>
          <p:spPr>
            <a:xfrm>
              <a:off x="945360" y="653400"/>
              <a:ext cx="24480" cy="48600"/>
            </a:xfrm>
            <a:custGeom>
              <a:rect b="b" l="l" r="r" t="t"/>
              <a:pathLst>
                <a:path extrusionOk="0" h="135" w="68">
                  <a:moveTo>
                    <a:pt x="34" y="0"/>
                  </a:moveTo>
                  <a:cubicBezTo>
                    <a:pt x="15" y="0"/>
                    <a:pt x="0" y="13"/>
                    <a:pt x="0" y="30"/>
                  </a:cubicBezTo>
                  <a:lnTo>
                    <a:pt x="0" y="105"/>
                  </a:lnTo>
                  <a:cubicBezTo>
                    <a:pt x="0" y="122"/>
                    <a:pt x="15"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4" name="Google Shape;4124;p69"/>
            <p:cNvSpPr/>
            <p:nvPr/>
          </p:nvSpPr>
          <p:spPr>
            <a:xfrm>
              <a:off x="1067760" y="653400"/>
              <a:ext cx="24120" cy="48600"/>
            </a:xfrm>
            <a:custGeom>
              <a:rect b="b" l="l" r="r" t="t"/>
              <a:pathLst>
                <a:path extrusionOk="0" h="135" w="67">
                  <a:moveTo>
                    <a:pt x="34" y="0"/>
                  </a:moveTo>
                  <a:cubicBezTo>
                    <a:pt x="16" y="0"/>
                    <a:pt x="0" y="13"/>
                    <a:pt x="0" y="30"/>
                  </a:cubicBezTo>
                  <a:lnTo>
                    <a:pt x="0" y="105"/>
                  </a:lnTo>
                  <a:cubicBezTo>
                    <a:pt x="0" y="122"/>
                    <a:pt x="16" y="135"/>
                    <a:pt x="34" y="135"/>
                  </a:cubicBezTo>
                  <a:cubicBezTo>
                    <a:pt x="52" y="135"/>
                    <a:pt x="67" y="122"/>
                    <a:pt x="67" y="105"/>
                  </a:cubicBezTo>
                  <a:lnTo>
                    <a:pt x="67" y="30"/>
                  </a:lnTo>
                  <a:cubicBezTo>
                    <a:pt x="67" y="13"/>
                    <a:pt x="52"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5" name="Google Shape;4125;p69"/>
            <p:cNvSpPr/>
            <p:nvPr/>
          </p:nvSpPr>
          <p:spPr>
            <a:xfrm>
              <a:off x="1006560" y="616680"/>
              <a:ext cx="24480" cy="48960"/>
            </a:xfrm>
            <a:custGeom>
              <a:rect b="b" l="l" r="r" t="t"/>
              <a:pathLst>
                <a:path extrusionOk="0" h="136" w="68">
                  <a:moveTo>
                    <a:pt x="34" y="0"/>
                  </a:moveTo>
                  <a:cubicBezTo>
                    <a:pt x="15" y="0"/>
                    <a:pt x="0" y="13"/>
                    <a:pt x="0" y="29"/>
                  </a:cubicBezTo>
                  <a:lnTo>
                    <a:pt x="0" y="106"/>
                  </a:lnTo>
                  <a:cubicBezTo>
                    <a:pt x="0" y="122"/>
                    <a:pt x="15" y="136"/>
                    <a:pt x="34" y="136"/>
                  </a:cubicBezTo>
                  <a:cubicBezTo>
                    <a:pt x="52" y="136"/>
                    <a:pt x="68" y="122"/>
                    <a:pt x="68" y="106"/>
                  </a:cubicBezTo>
                  <a:lnTo>
                    <a:pt x="68" y="29"/>
                  </a:lnTo>
                  <a:cubicBezTo>
                    <a:pt x="68" y="13"/>
                    <a:pt x="52" y="0"/>
                    <a:pt x="34"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6" name="Google Shape;4126;p69"/>
            <p:cNvSpPr/>
            <p:nvPr/>
          </p:nvSpPr>
          <p:spPr>
            <a:xfrm>
              <a:off x="1006560" y="702000"/>
              <a:ext cx="24480" cy="48960"/>
            </a:xfrm>
            <a:custGeom>
              <a:rect b="b" l="l" r="r" t="t"/>
              <a:pathLst>
                <a:path extrusionOk="0" h="136" w="68">
                  <a:moveTo>
                    <a:pt x="34" y="0"/>
                  </a:moveTo>
                  <a:cubicBezTo>
                    <a:pt x="15" y="0"/>
                    <a:pt x="0" y="14"/>
                    <a:pt x="0" y="30"/>
                  </a:cubicBezTo>
                  <a:lnTo>
                    <a:pt x="0" y="107"/>
                  </a:lnTo>
                  <a:cubicBezTo>
                    <a:pt x="0" y="123"/>
                    <a:pt x="15" y="136"/>
                    <a:pt x="34" y="136"/>
                  </a:cubicBezTo>
                  <a:cubicBezTo>
                    <a:pt x="52" y="136"/>
                    <a:pt x="68" y="123"/>
                    <a:pt x="68" y="107"/>
                  </a:cubicBezTo>
                  <a:lnTo>
                    <a:pt x="68" y="30"/>
                  </a:lnTo>
                  <a:cubicBezTo>
                    <a:pt x="68" y="14"/>
                    <a:pt x="52" y="0"/>
                    <a:pt x="34"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7" name="Google Shape;4127;p69"/>
            <p:cNvSpPr/>
            <p:nvPr/>
          </p:nvSpPr>
          <p:spPr>
            <a:xfrm>
              <a:off x="908640" y="616680"/>
              <a:ext cx="12240" cy="48960"/>
            </a:xfrm>
            <a:custGeom>
              <a:rect b="b" l="l" r="r" t="t"/>
              <a:pathLst>
                <a:path extrusionOk="0" h="136" w="34">
                  <a:moveTo>
                    <a:pt x="0" y="0"/>
                  </a:moveTo>
                  <a:lnTo>
                    <a:pt x="0" y="136"/>
                  </a:lnTo>
                  <a:cubicBezTo>
                    <a:pt x="19" y="136"/>
                    <a:pt x="34" y="122"/>
                    <a:pt x="34" y="106"/>
                  </a:cubicBezTo>
                  <a:lnTo>
                    <a:pt x="34" y="29"/>
                  </a:lnTo>
                  <a:cubicBezTo>
                    <a:pt x="34" y="13"/>
                    <a:pt x="19" y="0"/>
                    <a:pt x="0"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28" name="Google Shape;4128;p69"/>
            <p:cNvSpPr/>
            <p:nvPr/>
          </p:nvSpPr>
          <p:spPr>
            <a:xfrm>
              <a:off x="908640" y="702000"/>
              <a:ext cx="12240" cy="48960"/>
            </a:xfrm>
            <a:custGeom>
              <a:rect b="b" l="l" r="r" t="t"/>
              <a:pathLst>
                <a:path extrusionOk="0" h="136" w="34">
                  <a:moveTo>
                    <a:pt x="0" y="0"/>
                  </a:moveTo>
                  <a:lnTo>
                    <a:pt x="0" y="136"/>
                  </a:lnTo>
                  <a:cubicBezTo>
                    <a:pt x="19" y="136"/>
                    <a:pt x="34" y="123"/>
                    <a:pt x="34" y="107"/>
                  </a:cubicBezTo>
                  <a:lnTo>
                    <a:pt x="34" y="30"/>
                  </a:lnTo>
                  <a:cubicBezTo>
                    <a:pt x="34" y="14"/>
                    <a:pt x="19" y="0"/>
                    <a:pt x="0"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29" name="Google Shape;4129;p69"/>
          <p:cNvGrpSpPr/>
          <p:nvPr/>
        </p:nvGrpSpPr>
        <p:grpSpPr>
          <a:xfrm>
            <a:off x="1548932" y="1254574"/>
            <a:ext cx="388548" cy="376416"/>
            <a:chOff x="1556280" y="360000"/>
            <a:chExt cx="403560" cy="390960"/>
          </a:xfrm>
        </p:grpSpPr>
        <p:sp>
          <p:nvSpPr>
            <p:cNvPr id="4130" name="Google Shape;4130;p69"/>
            <p:cNvSpPr/>
            <p:nvPr/>
          </p:nvSpPr>
          <p:spPr>
            <a:xfrm>
              <a:off x="1654200" y="360000"/>
              <a:ext cx="232200" cy="97920"/>
            </a:xfrm>
            <a:custGeom>
              <a:rect b="b" l="l" r="r" t="t"/>
              <a:pathLst>
                <a:path extrusionOk="0" h="272" w="645">
                  <a:moveTo>
                    <a:pt x="227" y="272"/>
                  </a:moveTo>
                  <a:lnTo>
                    <a:pt x="32" y="272"/>
                  </a:lnTo>
                  <a:cubicBezTo>
                    <a:pt x="14" y="272"/>
                    <a:pt x="0" y="258"/>
                    <a:pt x="0" y="240"/>
                  </a:cubicBezTo>
                  <a:cubicBezTo>
                    <a:pt x="0" y="222"/>
                    <a:pt x="14" y="207"/>
                    <a:pt x="32" y="207"/>
                  </a:cubicBezTo>
                  <a:lnTo>
                    <a:pt x="227" y="207"/>
                  </a:lnTo>
                  <a:cubicBezTo>
                    <a:pt x="238" y="207"/>
                    <a:pt x="248" y="197"/>
                    <a:pt x="248" y="186"/>
                  </a:cubicBezTo>
                  <a:lnTo>
                    <a:pt x="248" y="97"/>
                  </a:lnTo>
                  <a:cubicBezTo>
                    <a:pt x="248" y="43"/>
                    <a:pt x="293" y="0"/>
                    <a:pt x="346" y="0"/>
                  </a:cubicBezTo>
                  <a:lnTo>
                    <a:pt x="547" y="0"/>
                  </a:lnTo>
                  <a:cubicBezTo>
                    <a:pt x="601" y="0"/>
                    <a:pt x="645" y="43"/>
                    <a:pt x="645" y="97"/>
                  </a:cubicBezTo>
                  <a:lnTo>
                    <a:pt x="645" y="191"/>
                  </a:lnTo>
                  <a:cubicBezTo>
                    <a:pt x="645" y="209"/>
                    <a:pt x="630" y="223"/>
                    <a:pt x="612" y="223"/>
                  </a:cubicBezTo>
                  <a:cubicBezTo>
                    <a:pt x="594" y="223"/>
                    <a:pt x="580" y="209"/>
                    <a:pt x="580" y="191"/>
                  </a:cubicBezTo>
                  <a:lnTo>
                    <a:pt x="580" y="97"/>
                  </a:lnTo>
                  <a:cubicBezTo>
                    <a:pt x="580" y="79"/>
                    <a:pt x="565" y="65"/>
                    <a:pt x="547" y="65"/>
                  </a:cubicBezTo>
                  <a:lnTo>
                    <a:pt x="346" y="65"/>
                  </a:lnTo>
                  <a:cubicBezTo>
                    <a:pt x="329" y="65"/>
                    <a:pt x="314" y="79"/>
                    <a:pt x="314" y="97"/>
                  </a:cubicBezTo>
                  <a:lnTo>
                    <a:pt x="314" y="186"/>
                  </a:lnTo>
                  <a:cubicBezTo>
                    <a:pt x="314" y="233"/>
                    <a:pt x="274" y="272"/>
                    <a:pt x="227" y="27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1" name="Google Shape;4131;p69"/>
            <p:cNvSpPr/>
            <p:nvPr/>
          </p:nvSpPr>
          <p:spPr>
            <a:xfrm>
              <a:off x="1580760" y="360000"/>
              <a:ext cx="97920" cy="48960"/>
            </a:xfrm>
            <a:custGeom>
              <a:rect b="b" l="l" r="r" t="t"/>
              <a:pathLst>
                <a:path extrusionOk="0" h="136" w="272">
                  <a:moveTo>
                    <a:pt x="238" y="136"/>
                  </a:moveTo>
                  <a:lnTo>
                    <a:pt x="93" y="136"/>
                  </a:lnTo>
                  <a:cubicBezTo>
                    <a:pt x="42" y="136"/>
                    <a:pt x="0" y="95"/>
                    <a:pt x="0" y="44"/>
                  </a:cubicBezTo>
                  <a:lnTo>
                    <a:pt x="0" y="33"/>
                  </a:lnTo>
                  <a:cubicBezTo>
                    <a:pt x="0" y="14"/>
                    <a:pt x="15" y="0"/>
                    <a:pt x="34" y="0"/>
                  </a:cubicBezTo>
                  <a:cubicBezTo>
                    <a:pt x="53" y="0"/>
                    <a:pt x="68" y="14"/>
                    <a:pt x="68" y="33"/>
                  </a:cubicBezTo>
                  <a:lnTo>
                    <a:pt x="68" y="44"/>
                  </a:lnTo>
                  <a:cubicBezTo>
                    <a:pt x="68" y="57"/>
                    <a:pt x="80" y="69"/>
                    <a:pt x="93" y="69"/>
                  </a:cubicBezTo>
                  <a:lnTo>
                    <a:pt x="238" y="69"/>
                  </a:lnTo>
                  <a:cubicBezTo>
                    <a:pt x="256" y="69"/>
                    <a:pt x="272" y="84"/>
                    <a:pt x="272" y="103"/>
                  </a:cubicBezTo>
                  <a:cubicBezTo>
                    <a:pt x="272" y="121"/>
                    <a:pt x="256" y="136"/>
                    <a:pt x="238" y="136"/>
                  </a:cubicBezTo>
                  <a:close/>
                </a:path>
              </a:pathLst>
            </a:custGeom>
            <a:solidFill>
              <a:srgbClr val="FB78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2" name="Google Shape;4132;p69"/>
            <p:cNvSpPr/>
            <p:nvPr/>
          </p:nvSpPr>
          <p:spPr>
            <a:xfrm>
              <a:off x="1812960" y="482400"/>
              <a:ext cx="85680" cy="268560"/>
            </a:xfrm>
            <a:custGeom>
              <a:rect b="b" l="l" r="r" t="t"/>
              <a:pathLst>
                <a:path extrusionOk="0" h="746" w="238">
                  <a:moveTo>
                    <a:pt x="171" y="0"/>
                  </a:moveTo>
                  <a:lnTo>
                    <a:pt x="238" y="217"/>
                  </a:lnTo>
                  <a:lnTo>
                    <a:pt x="171" y="746"/>
                  </a:lnTo>
                  <a:lnTo>
                    <a:pt x="33" y="746"/>
                  </a:lnTo>
                  <a:cubicBezTo>
                    <a:pt x="15" y="746"/>
                    <a:pt x="0" y="732"/>
                    <a:pt x="0" y="715"/>
                  </a:cubicBezTo>
                  <a:lnTo>
                    <a:pt x="0" y="30"/>
                  </a:lnTo>
                  <a:cubicBezTo>
                    <a:pt x="0" y="27"/>
                    <a:pt x="0" y="22"/>
                    <a:pt x="2" y="19"/>
                  </a:cubicBezTo>
                  <a:cubicBezTo>
                    <a:pt x="7" y="7"/>
                    <a:pt x="19" y="0"/>
                    <a:pt x="33" y="0"/>
                  </a:cubicBezTo>
                  <a:lnTo>
                    <a:pt x="171"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3" name="Google Shape;4133;p69"/>
            <p:cNvSpPr/>
            <p:nvPr/>
          </p:nvSpPr>
          <p:spPr>
            <a:xfrm>
              <a:off x="1874160" y="482400"/>
              <a:ext cx="60840" cy="268560"/>
            </a:xfrm>
            <a:custGeom>
              <a:rect b="b" l="l" r="r" t="t"/>
              <a:pathLst>
                <a:path extrusionOk="0" h="746" w="169">
                  <a:moveTo>
                    <a:pt x="169" y="30"/>
                  </a:moveTo>
                  <a:lnTo>
                    <a:pt x="169" y="715"/>
                  </a:lnTo>
                  <a:cubicBezTo>
                    <a:pt x="169" y="732"/>
                    <a:pt x="154" y="746"/>
                    <a:pt x="136" y="746"/>
                  </a:cubicBezTo>
                  <a:lnTo>
                    <a:pt x="0" y="746"/>
                  </a:lnTo>
                  <a:lnTo>
                    <a:pt x="0" y="0"/>
                  </a:lnTo>
                  <a:lnTo>
                    <a:pt x="136" y="0"/>
                  </a:lnTo>
                  <a:cubicBezTo>
                    <a:pt x="150" y="0"/>
                    <a:pt x="162" y="7"/>
                    <a:pt x="167" y="19"/>
                  </a:cubicBezTo>
                  <a:cubicBezTo>
                    <a:pt x="169" y="22"/>
                    <a:pt x="169" y="27"/>
                    <a:pt x="169" y="3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4" name="Google Shape;4134;p69"/>
            <p:cNvSpPr/>
            <p:nvPr/>
          </p:nvSpPr>
          <p:spPr>
            <a:xfrm>
              <a:off x="1788480" y="421200"/>
              <a:ext cx="110160" cy="85320"/>
            </a:xfrm>
            <a:custGeom>
              <a:rect b="b" l="l" r="r" t="t"/>
              <a:pathLst>
                <a:path extrusionOk="0" h="237" w="306">
                  <a:moveTo>
                    <a:pt x="238" y="0"/>
                  </a:moveTo>
                  <a:lnTo>
                    <a:pt x="306" y="109"/>
                  </a:lnTo>
                  <a:lnTo>
                    <a:pt x="238" y="237"/>
                  </a:lnTo>
                  <a:lnTo>
                    <a:pt x="34" y="237"/>
                  </a:lnTo>
                  <a:cubicBezTo>
                    <a:pt x="15" y="237"/>
                    <a:pt x="0" y="223"/>
                    <a:pt x="0" y="205"/>
                  </a:cubicBezTo>
                  <a:lnTo>
                    <a:pt x="0" y="31"/>
                  </a:lnTo>
                  <a:cubicBezTo>
                    <a:pt x="0" y="13"/>
                    <a:pt x="15" y="0"/>
                    <a:pt x="34" y="0"/>
                  </a:cubicBezTo>
                  <a:lnTo>
                    <a:pt x="238" y="0"/>
                  </a:ln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5" name="Google Shape;4135;p69"/>
            <p:cNvSpPr/>
            <p:nvPr/>
          </p:nvSpPr>
          <p:spPr>
            <a:xfrm>
              <a:off x="1874160" y="421200"/>
              <a:ext cx="85680" cy="85320"/>
            </a:xfrm>
            <a:custGeom>
              <a:rect b="b" l="l" r="r" t="t"/>
              <a:pathLst>
                <a:path extrusionOk="0" h="237" w="238">
                  <a:moveTo>
                    <a:pt x="238" y="31"/>
                  </a:moveTo>
                  <a:lnTo>
                    <a:pt x="238" y="205"/>
                  </a:lnTo>
                  <a:cubicBezTo>
                    <a:pt x="238" y="223"/>
                    <a:pt x="222" y="237"/>
                    <a:pt x="204" y="237"/>
                  </a:cubicBezTo>
                  <a:lnTo>
                    <a:pt x="0" y="237"/>
                  </a:lnTo>
                  <a:lnTo>
                    <a:pt x="0" y="0"/>
                  </a:lnTo>
                  <a:lnTo>
                    <a:pt x="204" y="0"/>
                  </a:lnTo>
                  <a:cubicBezTo>
                    <a:pt x="222" y="0"/>
                    <a:pt x="238" y="13"/>
                    <a:pt x="238" y="31"/>
                  </a:cubicBez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6" name="Google Shape;4136;p69"/>
            <p:cNvSpPr/>
            <p:nvPr/>
          </p:nvSpPr>
          <p:spPr>
            <a:xfrm>
              <a:off x="1580760" y="604440"/>
              <a:ext cx="379080" cy="146520"/>
            </a:xfrm>
            <a:custGeom>
              <a:rect b="b" l="l" r="r" t="t"/>
              <a:pathLst>
                <a:path extrusionOk="0" h="407" w="1053">
                  <a:moveTo>
                    <a:pt x="1053" y="31"/>
                  </a:moveTo>
                  <a:lnTo>
                    <a:pt x="1053" y="377"/>
                  </a:lnTo>
                  <a:cubicBezTo>
                    <a:pt x="1053" y="394"/>
                    <a:pt x="1037" y="407"/>
                    <a:pt x="1019" y="407"/>
                  </a:cubicBezTo>
                  <a:lnTo>
                    <a:pt x="33" y="407"/>
                  </a:lnTo>
                  <a:cubicBezTo>
                    <a:pt x="16" y="407"/>
                    <a:pt x="0" y="394"/>
                    <a:pt x="0" y="377"/>
                  </a:cubicBezTo>
                  <a:lnTo>
                    <a:pt x="0" y="31"/>
                  </a:lnTo>
                  <a:cubicBezTo>
                    <a:pt x="0" y="14"/>
                    <a:pt x="16" y="0"/>
                    <a:pt x="33" y="0"/>
                  </a:cubicBezTo>
                  <a:lnTo>
                    <a:pt x="1019" y="0"/>
                  </a:lnTo>
                  <a:cubicBezTo>
                    <a:pt x="1037" y="0"/>
                    <a:pt x="1053" y="14"/>
                    <a:pt x="1053"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7" name="Google Shape;4137;p69"/>
            <p:cNvSpPr/>
            <p:nvPr/>
          </p:nvSpPr>
          <p:spPr>
            <a:xfrm>
              <a:off x="1580760" y="543240"/>
              <a:ext cx="85680" cy="207720"/>
            </a:xfrm>
            <a:custGeom>
              <a:rect b="b" l="l" r="r" t="t"/>
              <a:pathLst>
                <a:path extrusionOk="0" h="577" w="238">
                  <a:moveTo>
                    <a:pt x="200" y="0"/>
                  </a:moveTo>
                  <a:lnTo>
                    <a:pt x="238" y="255"/>
                  </a:lnTo>
                  <a:lnTo>
                    <a:pt x="200" y="577"/>
                  </a:lnTo>
                  <a:lnTo>
                    <a:pt x="32" y="577"/>
                  </a:lnTo>
                  <a:cubicBezTo>
                    <a:pt x="15" y="577"/>
                    <a:pt x="0" y="564"/>
                    <a:pt x="0" y="546"/>
                  </a:cubicBezTo>
                  <a:lnTo>
                    <a:pt x="0" y="32"/>
                  </a:lnTo>
                  <a:cubicBezTo>
                    <a:pt x="0" y="14"/>
                    <a:pt x="15" y="0"/>
                    <a:pt x="32" y="0"/>
                  </a:cubicBezTo>
                  <a:lnTo>
                    <a:pt x="200"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8" name="Google Shape;4138;p69"/>
            <p:cNvSpPr/>
            <p:nvPr/>
          </p:nvSpPr>
          <p:spPr>
            <a:xfrm>
              <a:off x="1654200" y="543240"/>
              <a:ext cx="73080" cy="207720"/>
            </a:xfrm>
            <a:custGeom>
              <a:rect b="b" l="l" r="r" t="t"/>
              <a:pathLst>
                <a:path extrusionOk="0" h="577" w="203">
                  <a:moveTo>
                    <a:pt x="203" y="32"/>
                  </a:moveTo>
                  <a:lnTo>
                    <a:pt x="203" y="546"/>
                  </a:lnTo>
                  <a:cubicBezTo>
                    <a:pt x="203" y="564"/>
                    <a:pt x="188" y="577"/>
                    <a:pt x="171" y="577"/>
                  </a:cubicBezTo>
                  <a:lnTo>
                    <a:pt x="0" y="577"/>
                  </a:lnTo>
                  <a:lnTo>
                    <a:pt x="0" y="0"/>
                  </a:lnTo>
                  <a:lnTo>
                    <a:pt x="171" y="0"/>
                  </a:lnTo>
                  <a:cubicBezTo>
                    <a:pt x="188" y="0"/>
                    <a:pt x="203" y="14"/>
                    <a:pt x="203"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39" name="Google Shape;4139;p69"/>
            <p:cNvSpPr/>
            <p:nvPr/>
          </p:nvSpPr>
          <p:spPr>
            <a:xfrm>
              <a:off x="1556280" y="494280"/>
              <a:ext cx="110160" cy="73440"/>
            </a:xfrm>
            <a:custGeom>
              <a:rect b="b" l="l" r="r" t="t"/>
              <a:pathLst>
                <a:path extrusionOk="0" h="204" w="306">
                  <a:moveTo>
                    <a:pt x="279" y="0"/>
                  </a:moveTo>
                  <a:lnTo>
                    <a:pt x="306" y="102"/>
                  </a:lnTo>
                  <a:lnTo>
                    <a:pt x="279" y="204"/>
                  </a:lnTo>
                  <a:lnTo>
                    <a:pt x="33" y="204"/>
                  </a:lnTo>
                  <a:cubicBezTo>
                    <a:pt x="15" y="204"/>
                    <a:pt x="0" y="191"/>
                    <a:pt x="0" y="174"/>
                  </a:cubicBezTo>
                  <a:lnTo>
                    <a:pt x="0" y="30"/>
                  </a:lnTo>
                  <a:cubicBezTo>
                    <a:pt x="0" y="14"/>
                    <a:pt x="15" y="0"/>
                    <a:pt x="33" y="0"/>
                  </a:cubicBezTo>
                  <a:lnTo>
                    <a:pt x="27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0" name="Google Shape;4140;p69"/>
            <p:cNvSpPr/>
            <p:nvPr/>
          </p:nvSpPr>
          <p:spPr>
            <a:xfrm>
              <a:off x="1654200" y="494280"/>
              <a:ext cx="109800" cy="73440"/>
            </a:xfrm>
            <a:custGeom>
              <a:rect b="b" l="l" r="r" t="t"/>
              <a:pathLst>
                <a:path extrusionOk="0" h="204" w="305">
                  <a:moveTo>
                    <a:pt x="305" y="30"/>
                  </a:moveTo>
                  <a:lnTo>
                    <a:pt x="305" y="174"/>
                  </a:lnTo>
                  <a:cubicBezTo>
                    <a:pt x="305" y="191"/>
                    <a:pt x="290" y="204"/>
                    <a:pt x="270" y="204"/>
                  </a:cubicBezTo>
                  <a:lnTo>
                    <a:pt x="0" y="204"/>
                  </a:lnTo>
                  <a:lnTo>
                    <a:pt x="0" y="0"/>
                  </a:lnTo>
                  <a:lnTo>
                    <a:pt x="270" y="0"/>
                  </a:lnTo>
                  <a:cubicBezTo>
                    <a:pt x="290" y="0"/>
                    <a:pt x="305" y="14"/>
                    <a:pt x="305" y="30"/>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1" name="Google Shape;4141;p69"/>
            <p:cNvSpPr/>
            <p:nvPr/>
          </p:nvSpPr>
          <p:spPr>
            <a:xfrm>
              <a:off x="1874160" y="604440"/>
              <a:ext cx="85680" cy="146520"/>
            </a:xfrm>
            <a:custGeom>
              <a:rect b="b" l="l" r="r" t="t"/>
              <a:pathLst>
                <a:path extrusionOk="0" h="407" w="238">
                  <a:moveTo>
                    <a:pt x="238" y="31"/>
                  </a:moveTo>
                  <a:lnTo>
                    <a:pt x="238" y="377"/>
                  </a:lnTo>
                  <a:cubicBezTo>
                    <a:pt x="238" y="394"/>
                    <a:pt x="222" y="407"/>
                    <a:pt x="203" y="407"/>
                  </a:cubicBezTo>
                  <a:lnTo>
                    <a:pt x="0" y="407"/>
                  </a:lnTo>
                  <a:lnTo>
                    <a:pt x="0" y="0"/>
                  </a:lnTo>
                  <a:lnTo>
                    <a:pt x="203" y="0"/>
                  </a:lnTo>
                  <a:cubicBezTo>
                    <a:pt x="222" y="0"/>
                    <a:pt x="238" y="14"/>
                    <a:pt x="238"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42" name="Google Shape;4142;p69"/>
          <p:cNvGrpSpPr/>
          <p:nvPr/>
        </p:nvGrpSpPr>
        <p:grpSpPr>
          <a:xfrm>
            <a:off x="2410427" y="1254574"/>
            <a:ext cx="341062" cy="376416"/>
            <a:chOff x="2485080" y="360000"/>
            <a:chExt cx="354240" cy="390960"/>
          </a:xfrm>
        </p:grpSpPr>
        <p:sp>
          <p:nvSpPr>
            <p:cNvPr id="4143" name="Google Shape;4143;p69"/>
            <p:cNvSpPr/>
            <p:nvPr/>
          </p:nvSpPr>
          <p:spPr>
            <a:xfrm>
              <a:off x="2533680" y="360000"/>
              <a:ext cx="146880" cy="134280"/>
            </a:xfrm>
            <a:custGeom>
              <a:rect b="b" l="l" r="r" t="t"/>
              <a:pathLst>
                <a:path extrusionOk="0" h="373" w="408">
                  <a:moveTo>
                    <a:pt x="292" y="6"/>
                  </a:moveTo>
                  <a:cubicBezTo>
                    <a:pt x="274" y="-6"/>
                    <a:pt x="251" y="0"/>
                    <a:pt x="242" y="18"/>
                  </a:cubicBezTo>
                  <a:cubicBezTo>
                    <a:pt x="232" y="39"/>
                    <a:pt x="214" y="57"/>
                    <a:pt x="194" y="68"/>
                  </a:cubicBezTo>
                  <a:cubicBezTo>
                    <a:pt x="173" y="80"/>
                    <a:pt x="148" y="85"/>
                    <a:pt x="124" y="83"/>
                  </a:cubicBezTo>
                  <a:cubicBezTo>
                    <a:pt x="103" y="81"/>
                    <a:pt x="86" y="99"/>
                    <a:pt x="88" y="117"/>
                  </a:cubicBezTo>
                  <a:cubicBezTo>
                    <a:pt x="90" y="140"/>
                    <a:pt x="85" y="164"/>
                    <a:pt x="73" y="183"/>
                  </a:cubicBezTo>
                  <a:cubicBezTo>
                    <a:pt x="60" y="205"/>
                    <a:pt x="42" y="220"/>
                    <a:pt x="19" y="230"/>
                  </a:cubicBezTo>
                  <a:cubicBezTo>
                    <a:pt x="1" y="239"/>
                    <a:pt x="-5" y="261"/>
                    <a:pt x="7" y="277"/>
                  </a:cubicBezTo>
                  <a:cubicBezTo>
                    <a:pt x="15" y="288"/>
                    <a:pt x="21" y="302"/>
                    <a:pt x="25" y="317"/>
                  </a:cubicBezTo>
                  <a:cubicBezTo>
                    <a:pt x="26" y="325"/>
                    <a:pt x="28" y="334"/>
                    <a:pt x="28" y="342"/>
                  </a:cubicBezTo>
                  <a:cubicBezTo>
                    <a:pt x="28" y="360"/>
                    <a:pt x="43" y="373"/>
                    <a:pt x="61" y="373"/>
                  </a:cubicBezTo>
                  <a:lnTo>
                    <a:pt x="360" y="373"/>
                  </a:lnTo>
                  <a:lnTo>
                    <a:pt x="408" y="219"/>
                  </a:lnTo>
                  <a:lnTo>
                    <a:pt x="360" y="26"/>
                  </a:lnTo>
                  <a:cubicBezTo>
                    <a:pt x="335" y="26"/>
                    <a:pt x="311" y="18"/>
                    <a:pt x="292" y="6"/>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4" name="Google Shape;4144;p69"/>
            <p:cNvSpPr/>
            <p:nvPr/>
          </p:nvSpPr>
          <p:spPr>
            <a:xfrm>
              <a:off x="2656080" y="360000"/>
              <a:ext cx="134280" cy="134280"/>
            </a:xfrm>
            <a:custGeom>
              <a:rect b="b" l="l" r="r" t="t"/>
              <a:pathLst>
                <a:path extrusionOk="0" h="373" w="373">
                  <a:moveTo>
                    <a:pt x="353" y="230"/>
                  </a:moveTo>
                  <a:cubicBezTo>
                    <a:pt x="330" y="220"/>
                    <a:pt x="311" y="205"/>
                    <a:pt x="298" y="183"/>
                  </a:cubicBezTo>
                  <a:cubicBezTo>
                    <a:pt x="285" y="164"/>
                    <a:pt x="280" y="140"/>
                    <a:pt x="282" y="117"/>
                  </a:cubicBezTo>
                  <a:cubicBezTo>
                    <a:pt x="285" y="99"/>
                    <a:pt x="267" y="81"/>
                    <a:pt x="245" y="83"/>
                  </a:cubicBezTo>
                  <a:cubicBezTo>
                    <a:pt x="219" y="86"/>
                    <a:pt x="194" y="80"/>
                    <a:pt x="172" y="68"/>
                  </a:cubicBezTo>
                  <a:cubicBezTo>
                    <a:pt x="150" y="57"/>
                    <a:pt x="133" y="39"/>
                    <a:pt x="122" y="18"/>
                  </a:cubicBezTo>
                  <a:cubicBezTo>
                    <a:pt x="118" y="10"/>
                    <a:pt x="109" y="3"/>
                    <a:pt x="99" y="1"/>
                  </a:cubicBezTo>
                  <a:cubicBezTo>
                    <a:pt x="96" y="0"/>
                    <a:pt x="94" y="0"/>
                    <a:pt x="90" y="0"/>
                  </a:cubicBezTo>
                  <a:cubicBezTo>
                    <a:pt x="83" y="0"/>
                    <a:pt x="76" y="2"/>
                    <a:pt x="70" y="6"/>
                  </a:cubicBezTo>
                  <a:cubicBezTo>
                    <a:pt x="50" y="18"/>
                    <a:pt x="25" y="26"/>
                    <a:pt x="0" y="26"/>
                  </a:cubicBezTo>
                  <a:lnTo>
                    <a:pt x="0" y="373"/>
                  </a:lnTo>
                  <a:lnTo>
                    <a:pt x="309" y="373"/>
                  </a:lnTo>
                  <a:cubicBezTo>
                    <a:pt x="329" y="373"/>
                    <a:pt x="345" y="360"/>
                    <a:pt x="345" y="342"/>
                  </a:cubicBezTo>
                  <a:cubicBezTo>
                    <a:pt x="345" y="334"/>
                    <a:pt x="346" y="325"/>
                    <a:pt x="348" y="316"/>
                  </a:cubicBezTo>
                  <a:cubicBezTo>
                    <a:pt x="352" y="302"/>
                    <a:pt x="358" y="288"/>
                    <a:pt x="367" y="277"/>
                  </a:cubicBezTo>
                  <a:cubicBezTo>
                    <a:pt x="380" y="261"/>
                    <a:pt x="372" y="239"/>
                    <a:pt x="353" y="23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5" name="Google Shape;4145;p69"/>
            <p:cNvSpPr/>
            <p:nvPr/>
          </p:nvSpPr>
          <p:spPr>
            <a:xfrm>
              <a:off x="2594880" y="421200"/>
              <a:ext cx="73440" cy="73080"/>
            </a:xfrm>
            <a:custGeom>
              <a:rect b="b" l="l" r="r" t="t"/>
              <a:pathLst>
                <a:path extrusionOk="0" h="203" w="204">
                  <a:moveTo>
                    <a:pt x="3" y="140"/>
                  </a:moveTo>
                  <a:cubicBezTo>
                    <a:pt x="2" y="151"/>
                    <a:pt x="0" y="162"/>
                    <a:pt x="0" y="172"/>
                  </a:cubicBezTo>
                  <a:cubicBezTo>
                    <a:pt x="0" y="190"/>
                    <a:pt x="14" y="203"/>
                    <a:pt x="32" y="203"/>
                  </a:cubicBezTo>
                  <a:lnTo>
                    <a:pt x="173" y="203"/>
                  </a:lnTo>
                  <a:lnTo>
                    <a:pt x="204" y="90"/>
                  </a:lnTo>
                  <a:lnTo>
                    <a:pt x="173" y="0"/>
                  </a:lnTo>
                  <a:cubicBezTo>
                    <a:pt x="89" y="0"/>
                    <a:pt x="19" y="61"/>
                    <a:pt x="3" y="140"/>
                  </a:cubicBezTo>
                  <a:close/>
                </a:path>
              </a:pathLst>
            </a:custGeom>
            <a:solidFill>
              <a:srgbClr val="FFA9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6" name="Google Shape;4146;p69"/>
            <p:cNvSpPr/>
            <p:nvPr/>
          </p:nvSpPr>
          <p:spPr>
            <a:xfrm>
              <a:off x="2656080" y="421200"/>
              <a:ext cx="73440" cy="73080"/>
            </a:xfrm>
            <a:custGeom>
              <a:rect b="b" l="l" r="r" t="t"/>
              <a:pathLst>
                <a:path extrusionOk="0" h="203" w="204">
                  <a:moveTo>
                    <a:pt x="200" y="140"/>
                  </a:moveTo>
                  <a:cubicBezTo>
                    <a:pt x="183" y="61"/>
                    <a:pt x="99" y="0"/>
                    <a:pt x="0" y="0"/>
                  </a:cubicBezTo>
                  <a:lnTo>
                    <a:pt x="0" y="203"/>
                  </a:lnTo>
                  <a:lnTo>
                    <a:pt x="167" y="203"/>
                  </a:lnTo>
                  <a:cubicBezTo>
                    <a:pt x="187" y="203"/>
                    <a:pt x="204" y="190"/>
                    <a:pt x="204" y="172"/>
                  </a:cubicBezTo>
                  <a:cubicBezTo>
                    <a:pt x="204" y="162"/>
                    <a:pt x="202" y="151"/>
                    <a:pt x="200" y="140"/>
                  </a:cubicBezTo>
                  <a:close/>
                </a:path>
              </a:pathLst>
            </a:custGeom>
            <a:solidFill>
              <a:srgbClr val="FB78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7" name="Google Shape;4147;p69"/>
            <p:cNvSpPr/>
            <p:nvPr/>
          </p:nvSpPr>
          <p:spPr>
            <a:xfrm>
              <a:off x="2485080" y="470160"/>
              <a:ext cx="195480" cy="183240"/>
            </a:xfrm>
            <a:custGeom>
              <a:rect b="b" l="l" r="r" t="t"/>
              <a:pathLst>
                <a:path extrusionOk="0" h="509" w="543">
                  <a:moveTo>
                    <a:pt x="495" y="0"/>
                  </a:moveTo>
                  <a:lnTo>
                    <a:pt x="543" y="259"/>
                  </a:lnTo>
                  <a:lnTo>
                    <a:pt x="495" y="509"/>
                  </a:lnTo>
                  <a:lnTo>
                    <a:pt x="100" y="509"/>
                  </a:lnTo>
                  <a:cubicBezTo>
                    <a:pt x="42" y="509"/>
                    <a:pt x="0" y="463"/>
                    <a:pt x="0" y="413"/>
                  </a:cubicBezTo>
                  <a:cubicBezTo>
                    <a:pt x="0" y="393"/>
                    <a:pt x="-3" y="412"/>
                    <a:pt x="105" y="68"/>
                  </a:cubicBezTo>
                  <a:cubicBezTo>
                    <a:pt x="113" y="39"/>
                    <a:pt x="135" y="17"/>
                    <a:pt x="164" y="6"/>
                  </a:cubicBezTo>
                  <a:cubicBezTo>
                    <a:pt x="175" y="2"/>
                    <a:pt x="187" y="0"/>
                    <a:pt x="199" y="0"/>
                  </a:cubicBezTo>
                  <a:lnTo>
                    <a:pt x="495"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8" name="Google Shape;4148;p69"/>
            <p:cNvSpPr/>
            <p:nvPr/>
          </p:nvSpPr>
          <p:spPr>
            <a:xfrm>
              <a:off x="2656080" y="470160"/>
              <a:ext cx="183240" cy="183240"/>
            </a:xfrm>
            <a:custGeom>
              <a:rect b="b" l="l" r="r" t="t"/>
              <a:pathLst>
                <a:path extrusionOk="0" h="509" w="509">
                  <a:moveTo>
                    <a:pt x="407" y="509"/>
                  </a:moveTo>
                  <a:lnTo>
                    <a:pt x="0" y="509"/>
                  </a:lnTo>
                  <a:lnTo>
                    <a:pt x="0" y="0"/>
                  </a:lnTo>
                  <a:lnTo>
                    <a:pt x="306" y="0"/>
                  </a:lnTo>
                  <a:cubicBezTo>
                    <a:pt x="318" y="0"/>
                    <a:pt x="331" y="2"/>
                    <a:pt x="342" y="5"/>
                  </a:cubicBezTo>
                  <a:cubicBezTo>
                    <a:pt x="371" y="16"/>
                    <a:pt x="395" y="39"/>
                    <a:pt x="403" y="68"/>
                  </a:cubicBezTo>
                  <a:cubicBezTo>
                    <a:pt x="510" y="404"/>
                    <a:pt x="508" y="391"/>
                    <a:pt x="509" y="405"/>
                  </a:cubicBezTo>
                  <a:cubicBezTo>
                    <a:pt x="513" y="457"/>
                    <a:pt x="469" y="509"/>
                    <a:pt x="407" y="509"/>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49" name="Google Shape;4149;p69"/>
            <p:cNvSpPr/>
            <p:nvPr/>
          </p:nvSpPr>
          <p:spPr>
            <a:xfrm>
              <a:off x="2485080" y="470160"/>
              <a:ext cx="183240" cy="280800"/>
            </a:xfrm>
            <a:custGeom>
              <a:rect b="b" l="l" r="r" t="t"/>
              <a:pathLst>
                <a:path extrusionOk="0" h="780" w="509">
                  <a:moveTo>
                    <a:pt x="322" y="152"/>
                  </a:moveTo>
                  <a:lnTo>
                    <a:pt x="142" y="152"/>
                  </a:lnTo>
                  <a:lnTo>
                    <a:pt x="162" y="87"/>
                  </a:lnTo>
                  <a:cubicBezTo>
                    <a:pt x="166" y="73"/>
                    <a:pt x="178" y="64"/>
                    <a:pt x="192" y="63"/>
                  </a:cubicBezTo>
                  <a:lnTo>
                    <a:pt x="332" y="63"/>
                  </a:lnTo>
                  <a:lnTo>
                    <a:pt x="322" y="152"/>
                  </a:lnTo>
                  <a:moveTo>
                    <a:pt x="308" y="305"/>
                  </a:moveTo>
                  <a:lnTo>
                    <a:pt x="96" y="305"/>
                  </a:lnTo>
                  <a:lnTo>
                    <a:pt x="123" y="217"/>
                  </a:lnTo>
                  <a:lnTo>
                    <a:pt x="316" y="217"/>
                  </a:lnTo>
                  <a:lnTo>
                    <a:pt x="308" y="305"/>
                  </a:lnTo>
                  <a:moveTo>
                    <a:pt x="294" y="448"/>
                  </a:moveTo>
                  <a:lnTo>
                    <a:pt x="96" y="448"/>
                  </a:lnTo>
                  <a:cubicBezTo>
                    <a:pt x="75" y="448"/>
                    <a:pt x="59" y="428"/>
                    <a:pt x="66" y="407"/>
                  </a:cubicBezTo>
                  <a:lnTo>
                    <a:pt x="77" y="369"/>
                  </a:lnTo>
                  <a:lnTo>
                    <a:pt x="301" y="369"/>
                  </a:lnTo>
                  <a:lnTo>
                    <a:pt x="294" y="448"/>
                  </a:lnTo>
                  <a:moveTo>
                    <a:pt x="477" y="63"/>
                  </a:moveTo>
                  <a:lnTo>
                    <a:pt x="493" y="39"/>
                  </a:lnTo>
                  <a:lnTo>
                    <a:pt x="477" y="0"/>
                  </a:lnTo>
                  <a:lnTo>
                    <a:pt x="192" y="0"/>
                  </a:lnTo>
                  <a:cubicBezTo>
                    <a:pt x="180" y="0"/>
                    <a:pt x="169" y="2"/>
                    <a:pt x="158" y="6"/>
                  </a:cubicBezTo>
                  <a:cubicBezTo>
                    <a:pt x="130" y="17"/>
                    <a:pt x="109" y="39"/>
                    <a:pt x="101" y="68"/>
                  </a:cubicBezTo>
                  <a:cubicBezTo>
                    <a:pt x="-3" y="415"/>
                    <a:pt x="0" y="397"/>
                    <a:pt x="0" y="417"/>
                  </a:cubicBezTo>
                  <a:cubicBezTo>
                    <a:pt x="0" y="466"/>
                    <a:pt x="41" y="513"/>
                    <a:pt x="96" y="513"/>
                  </a:cubicBezTo>
                  <a:lnTo>
                    <a:pt x="388" y="513"/>
                  </a:lnTo>
                  <a:lnTo>
                    <a:pt x="388" y="646"/>
                  </a:lnTo>
                  <a:lnTo>
                    <a:pt x="264" y="646"/>
                  </a:lnTo>
                  <a:cubicBezTo>
                    <a:pt x="253" y="646"/>
                    <a:pt x="244" y="656"/>
                    <a:pt x="244" y="668"/>
                  </a:cubicBezTo>
                  <a:lnTo>
                    <a:pt x="244" y="758"/>
                  </a:lnTo>
                  <a:cubicBezTo>
                    <a:pt x="244" y="770"/>
                    <a:pt x="253" y="780"/>
                    <a:pt x="264" y="780"/>
                  </a:cubicBezTo>
                  <a:lnTo>
                    <a:pt x="477" y="780"/>
                  </a:lnTo>
                  <a:lnTo>
                    <a:pt x="509" y="610"/>
                  </a:lnTo>
                  <a:lnTo>
                    <a:pt x="477" y="448"/>
                  </a:lnTo>
                  <a:lnTo>
                    <a:pt x="357" y="448"/>
                  </a:lnTo>
                  <a:lnTo>
                    <a:pt x="365" y="369"/>
                  </a:lnTo>
                  <a:lnTo>
                    <a:pt x="477" y="369"/>
                  </a:lnTo>
                  <a:lnTo>
                    <a:pt x="493" y="336"/>
                  </a:lnTo>
                  <a:lnTo>
                    <a:pt x="477" y="305"/>
                  </a:lnTo>
                  <a:lnTo>
                    <a:pt x="372" y="305"/>
                  </a:lnTo>
                  <a:lnTo>
                    <a:pt x="380" y="217"/>
                  </a:lnTo>
                  <a:lnTo>
                    <a:pt x="477" y="217"/>
                  </a:lnTo>
                  <a:lnTo>
                    <a:pt x="493" y="191"/>
                  </a:lnTo>
                  <a:lnTo>
                    <a:pt x="477" y="152"/>
                  </a:lnTo>
                  <a:lnTo>
                    <a:pt x="387" y="152"/>
                  </a:lnTo>
                  <a:lnTo>
                    <a:pt x="396" y="63"/>
                  </a:lnTo>
                  <a:lnTo>
                    <a:pt x="477" y="63"/>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0" name="Google Shape;4150;p69"/>
            <p:cNvSpPr/>
            <p:nvPr/>
          </p:nvSpPr>
          <p:spPr>
            <a:xfrm>
              <a:off x="2656080" y="470160"/>
              <a:ext cx="183240" cy="280800"/>
            </a:xfrm>
            <a:custGeom>
              <a:rect b="b" l="l" r="r" t="t"/>
              <a:pathLst>
                <a:path extrusionOk="0" h="780" w="509">
                  <a:moveTo>
                    <a:pt x="407" y="448"/>
                  </a:moveTo>
                  <a:lnTo>
                    <a:pt x="195" y="448"/>
                  </a:lnTo>
                  <a:lnTo>
                    <a:pt x="188" y="369"/>
                  </a:lnTo>
                  <a:lnTo>
                    <a:pt x="427" y="369"/>
                  </a:lnTo>
                  <a:lnTo>
                    <a:pt x="439" y="407"/>
                  </a:lnTo>
                  <a:cubicBezTo>
                    <a:pt x="445" y="428"/>
                    <a:pt x="429" y="448"/>
                    <a:pt x="407" y="448"/>
                  </a:cubicBezTo>
                  <a:moveTo>
                    <a:pt x="172" y="217"/>
                  </a:moveTo>
                  <a:lnTo>
                    <a:pt x="380" y="217"/>
                  </a:lnTo>
                  <a:lnTo>
                    <a:pt x="407" y="305"/>
                  </a:lnTo>
                  <a:lnTo>
                    <a:pt x="181" y="305"/>
                  </a:lnTo>
                  <a:lnTo>
                    <a:pt x="172" y="217"/>
                  </a:lnTo>
                  <a:moveTo>
                    <a:pt x="157" y="63"/>
                  </a:moveTo>
                  <a:lnTo>
                    <a:pt x="306" y="63"/>
                  </a:lnTo>
                  <a:cubicBezTo>
                    <a:pt x="321" y="63"/>
                    <a:pt x="335" y="73"/>
                    <a:pt x="339" y="87"/>
                  </a:cubicBezTo>
                  <a:lnTo>
                    <a:pt x="359" y="152"/>
                  </a:lnTo>
                  <a:lnTo>
                    <a:pt x="165" y="152"/>
                  </a:lnTo>
                  <a:lnTo>
                    <a:pt x="157" y="63"/>
                  </a:lnTo>
                  <a:moveTo>
                    <a:pt x="509" y="409"/>
                  </a:moveTo>
                  <a:cubicBezTo>
                    <a:pt x="508" y="394"/>
                    <a:pt x="510" y="407"/>
                    <a:pt x="403" y="68"/>
                  </a:cubicBezTo>
                  <a:cubicBezTo>
                    <a:pt x="395" y="39"/>
                    <a:pt x="371" y="16"/>
                    <a:pt x="342" y="6"/>
                  </a:cubicBezTo>
                  <a:cubicBezTo>
                    <a:pt x="331" y="2"/>
                    <a:pt x="318" y="0"/>
                    <a:pt x="306" y="0"/>
                  </a:cubicBezTo>
                  <a:lnTo>
                    <a:pt x="0" y="0"/>
                  </a:lnTo>
                  <a:lnTo>
                    <a:pt x="0" y="63"/>
                  </a:lnTo>
                  <a:lnTo>
                    <a:pt x="88" y="63"/>
                  </a:lnTo>
                  <a:lnTo>
                    <a:pt x="97" y="152"/>
                  </a:lnTo>
                  <a:lnTo>
                    <a:pt x="0" y="152"/>
                  </a:lnTo>
                  <a:lnTo>
                    <a:pt x="0" y="217"/>
                  </a:lnTo>
                  <a:lnTo>
                    <a:pt x="105" y="217"/>
                  </a:lnTo>
                  <a:lnTo>
                    <a:pt x="113" y="305"/>
                  </a:lnTo>
                  <a:lnTo>
                    <a:pt x="0" y="305"/>
                  </a:lnTo>
                  <a:lnTo>
                    <a:pt x="0" y="369"/>
                  </a:lnTo>
                  <a:lnTo>
                    <a:pt x="119" y="369"/>
                  </a:lnTo>
                  <a:lnTo>
                    <a:pt x="127" y="448"/>
                  </a:lnTo>
                  <a:lnTo>
                    <a:pt x="0" y="448"/>
                  </a:lnTo>
                  <a:lnTo>
                    <a:pt x="0" y="780"/>
                  </a:lnTo>
                  <a:lnTo>
                    <a:pt x="226" y="780"/>
                  </a:lnTo>
                  <a:cubicBezTo>
                    <a:pt x="238" y="780"/>
                    <a:pt x="249" y="770"/>
                    <a:pt x="249" y="758"/>
                  </a:cubicBezTo>
                  <a:lnTo>
                    <a:pt x="249" y="668"/>
                  </a:lnTo>
                  <a:cubicBezTo>
                    <a:pt x="249" y="656"/>
                    <a:pt x="238" y="646"/>
                    <a:pt x="226" y="646"/>
                  </a:cubicBezTo>
                  <a:lnTo>
                    <a:pt x="95" y="646"/>
                  </a:lnTo>
                  <a:lnTo>
                    <a:pt x="95" y="513"/>
                  </a:lnTo>
                  <a:lnTo>
                    <a:pt x="407" y="513"/>
                  </a:lnTo>
                  <a:cubicBezTo>
                    <a:pt x="469" y="513"/>
                    <a:pt x="513" y="461"/>
                    <a:pt x="509" y="40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51" name="Google Shape;4151;p69"/>
          <p:cNvGrpSpPr/>
          <p:nvPr/>
        </p:nvGrpSpPr>
        <p:grpSpPr>
          <a:xfrm>
            <a:off x="3171029" y="1254574"/>
            <a:ext cx="317840" cy="376416"/>
            <a:chOff x="3377160" y="360000"/>
            <a:chExt cx="330120" cy="390960"/>
          </a:xfrm>
        </p:grpSpPr>
        <p:sp>
          <p:nvSpPr>
            <p:cNvPr id="4152" name="Google Shape;4152;p69"/>
            <p:cNvSpPr/>
            <p:nvPr/>
          </p:nvSpPr>
          <p:spPr>
            <a:xfrm>
              <a:off x="3377160" y="360000"/>
              <a:ext cx="195480" cy="97920"/>
            </a:xfrm>
            <a:custGeom>
              <a:rect b="b" l="l" r="r" t="t"/>
              <a:pathLst>
                <a:path extrusionOk="0" h="272" w="543">
                  <a:moveTo>
                    <a:pt x="66" y="207"/>
                  </a:moveTo>
                  <a:lnTo>
                    <a:pt x="444" y="207"/>
                  </a:lnTo>
                  <a:lnTo>
                    <a:pt x="341" y="65"/>
                  </a:lnTo>
                  <a:lnTo>
                    <a:pt x="132" y="65"/>
                  </a:lnTo>
                  <a:cubicBezTo>
                    <a:pt x="96" y="65"/>
                    <a:pt x="66" y="93"/>
                    <a:pt x="66" y="129"/>
                  </a:cubicBezTo>
                  <a:lnTo>
                    <a:pt x="66" y="207"/>
                  </a:lnTo>
                  <a:moveTo>
                    <a:pt x="509" y="272"/>
                  </a:moveTo>
                  <a:lnTo>
                    <a:pt x="33" y="272"/>
                  </a:lnTo>
                  <a:cubicBezTo>
                    <a:pt x="14" y="272"/>
                    <a:pt x="0" y="258"/>
                    <a:pt x="0" y="240"/>
                  </a:cubicBezTo>
                  <a:lnTo>
                    <a:pt x="0" y="129"/>
                  </a:lnTo>
                  <a:cubicBezTo>
                    <a:pt x="0" y="58"/>
                    <a:pt x="59" y="0"/>
                    <a:pt x="132" y="0"/>
                  </a:cubicBezTo>
                  <a:lnTo>
                    <a:pt x="358" y="0"/>
                  </a:lnTo>
                  <a:cubicBezTo>
                    <a:pt x="369" y="0"/>
                    <a:pt x="379" y="5"/>
                    <a:pt x="384" y="13"/>
                  </a:cubicBezTo>
                  <a:lnTo>
                    <a:pt x="537" y="221"/>
                  </a:lnTo>
                  <a:cubicBezTo>
                    <a:pt x="544" y="231"/>
                    <a:pt x="545" y="244"/>
                    <a:pt x="539" y="254"/>
                  </a:cubicBezTo>
                  <a:cubicBezTo>
                    <a:pt x="533" y="266"/>
                    <a:pt x="522" y="272"/>
                    <a:pt x="509" y="27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3" name="Google Shape;4153;p69"/>
            <p:cNvSpPr/>
            <p:nvPr/>
          </p:nvSpPr>
          <p:spPr>
            <a:xfrm>
              <a:off x="3609000" y="421200"/>
              <a:ext cx="98280" cy="97560"/>
            </a:xfrm>
            <a:custGeom>
              <a:rect b="b" l="l" r="r" t="t"/>
              <a:pathLst>
                <a:path extrusionOk="0" h="271" w="273">
                  <a:moveTo>
                    <a:pt x="196" y="271"/>
                  </a:moveTo>
                  <a:lnTo>
                    <a:pt x="0" y="77"/>
                  </a:lnTo>
                  <a:lnTo>
                    <a:pt x="64" y="13"/>
                  </a:lnTo>
                  <a:cubicBezTo>
                    <a:pt x="81" y="-4"/>
                    <a:pt x="109" y="-4"/>
                    <a:pt x="126" y="13"/>
                  </a:cubicBezTo>
                  <a:lnTo>
                    <a:pt x="260" y="146"/>
                  </a:lnTo>
                  <a:cubicBezTo>
                    <a:pt x="277" y="162"/>
                    <a:pt x="277" y="189"/>
                    <a:pt x="260" y="207"/>
                  </a:cubicBezTo>
                  <a:lnTo>
                    <a:pt x="196" y="271"/>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4" name="Google Shape;4154;p69"/>
            <p:cNvSpPr/>
            <p:nvPr/>
          </p:nvSpPr>
          <p:spPr>
            <a:xfrm>
              <a:off x="3377160" y="433440"/>
              <a:ext cx="183240" cy="317520"/>
            </a:xfrm>
            <a:custGeom>
              <a:rect b="b" l="l" r="r" t="t"/>
              <a:pathLst>
                <a:path extrusionOk="0" h="882" w="509">
                  <a:moveTo>
                    <a:pt x="448" y="0"/>
                  </a:moveTo>
                  <a:lnTo>
                    <a:pt x="33" y="0"/>
                  </a:lnTo>
                  <a:cubicBezTo>
                    <a:pt x="14" y="0"/>
                    <a:pt x="0" y="14"/>
                    <a:pt x="0" y="32"/>
                  </a:cubicBezTo>
                  <a:lnTo>
                    <a:pt x="0" y="840"/>
                  </a:lnTo>
                  <a:cubicBezTo>
                    <a:pt x="0" y="864"/>
                    <a:pt x="19" y="882"/>
                    <a:pt x="43" y="882"/>
                  </a:cubicBezTo>
                  <a:lnTo>
                    <a:pt x="448" y="882"/>
                  </a:lnTo>
                  <a:lnTo>
                    <a:pt x="509" y="408"/>
                  </a:lnTo>
                  <a:lnTo>
                    <a:pt x="448"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5" name="Google Shape;4155;p69"/>
            <p:cNvSpPr/>
            <p:nvPr/>
          </p:nvSpPr>
          <p:spPr>
            <a:xfrm>
              <a:off x="3535920" y="433440"/>
              <a:ext cx="158760" cy="317520"/>
            </a:xfrm>
            <a:custGeom>
              <a:rect b="b" l="l" r="r" t="t"/>
              <a:pathLst>
                <a:path extrusionOk="0" h="882" w="441">
                  <a:moveTo>
                    <a:pt x="441" y="222"/>
                  </a:moveTo>
                  <a:lnTo>
                    <a:pt x="441" y="840"/>
                  </a:lnTo>
                  <a:cubicBezTo>
                    <a:pt x="441" y="864"/>
                    <a:pt x="422" y="882"/>
                    <a:pt x="398" y="882"/>
                  </a:cubicBezTo>
                  <a:lnTo>
                    <a:pt x="0" y="882"/>
                  </a:lnTo>
                  <a:lnTo>
                    <a:pt x="0" y="0"/>
                  </a:lnTo>
                  <a:lnTo>
                    <a:pt x="214" y="0"/>
                  </a:lnTo>
                  <a:cubicBezTo>
                    <a:pt x="221" y="0"/>
                    <a:pt x="230" y="3"/>
                    <a:pt x="237" y="9"/>
                  </a:cubicBezTo>
                  <a:lnTo>
                    <a:pt x="432" y="200"/>
                  </a:lnTo>
                  <a:cubicBezTo>
                    <a:pt x="438" y="206"/>
                    <a:pt x="441" y="215"/>
                    <a:pt x="441" y="22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6" name="Google Shape;4156;p69"/>
            <p:cNvSpPr/>
            <p:nvPr/>
          </p:nvSpPr>
          <p:spPr>
            <a:xfrm>
              <a:off x="3535920" y="506880"/>
              <a:ext cx="85320" cy="170640"/>
            </a:xfrm>
            <a:custGeom>
              <a:rect b="b" l="l" r="r" t="t"/>
              <a:pathLst>
                <a:path extrusionOk="0" h="474" w="237">
                  <a:moveTo>
                    <a:pt x="173" y="365"/>
                  </a:moveTo>
                  <a:lnTo>
                    <a:pt x="173" y="109"/>
                  </a:lnTo>
                  <a:lnTo>
                    <a:pt x="228" y="53"/>
                  </a:lnTo>
                  <a:cubicBezTo>
                    <a:pt x="240" y="42"/>
                    <a:pt x="240" y="22"/>
                    <a:pt x="228" y="9"/>
                  </a:cubicBezTo>
                  <a:cubicBezTo>
                    <a:pt x="215" y="-3"/>
                    <a:pt x="195" y="-3"/>
                    <a:pt x="184" y="9"/>
                  </a:cubicBezTo>
                  <a:lnTo>
                    <a:pt x="129" y="64"/>
                  </a:lnTo>
                  <a:lnTo>
                    <a:pt x="0" y="64"/>
                  </a:lnTo>
                  <a:lnTo>
                    <a:pt x="0" y="127"/>
                  </a:lnTo>
                  <a:lnTo>
                    <a:pt x="110" y="127"/>
                  </a:lnTo>
                  <a:lnTo>
                    <a:pt x="110" y="347"/>
                  </a:lnTo>
                  <a:lnTo>
                    <a:pt x="0" y="347"/>
                  </a:lnTo>
                  <a:lnTo>
                    <a:pt x="0" y="410"/>
                  </a:lnTo>
                  <a:lnTo>
                    <a:pt x="129" y="410"/>
                  </a:lnTo>
                  <a:lnTo>
                    <a:pt x="184" y="465"/>
                  </a:lnTo>
                  <a:cubicBezTo>
                    <a:pt x="195" y="477"/>
                    <a:pt x="216" y="477"/>
                    <a:pt x="228" y="465"/>
                  </a:cubicBezTo>
                  <a:cubicBezTo>
                    <a:pt x="240" y="452"/>
                    <a:pt x="240" y="433"/>
                    <a:pt x="228" y="420"/>
                  </a:cubicBezTo>
                  <a:lnTo>
                    <a:pt x="173" y="365"/>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57" name="Google Shape;4157;p69"/>
            <p:cNvSpPr/>
            <p:nvPr/>
          </p:nvSpPr>
          <p:spPr>
            <a:xfrm>
              <a:off x="3450240" y="506520"/>
              <a:ext cx="85680" cy="171000"/>
            </a:xfrm>
            <a:custGeom>
              <a:rect b="b" l="l" r="r" t="t"/>
              <a:pathLst>
                <a:path extrusionOk="0" h="475" w="238">
                  <a:moveTo>
                    <a:pt x="238" y="127"/>
                  </a:moveTo>
                  <a:lnTo>
                    <a:pt x="238" y="64"/>
                  </a:lnTo>
                  <a:lnTo>
                    <a:pt x="109" y="64"/>
                  </a:lnTo>
                  <a:lnTo>
                    <a:pt x="53" y="9"/>
                  </a:lnTo>
                  <a:cubicBezTo>
                    <a:pt x="42" y="-2"/>
                    <a:pt x="22" y="-2"/>
                    <a:pt x="8" y="9"/>
                  </a:cubicBezTo>
                  <a:cubicBezTo>
                    <a:pt x="-3" y="22"/>
                    <a:pt x="-3" y="42"/>
                    <a:pt x="8" y="53"/>
                  </a:cubicBezTo>
                  <a:lnTo>
                    <a:pt x="64" y="109"/>
                  </a:lnTo>
                  <a:lnTo>
                    <a:pt x="64" y="366"/>
                  </a:lnTo>
                  <a:lnTo>
                    <a:pt x="8" y="421"/>
                  </a:lnTo>
                  <a:cubicBezTo>
                    <a:pt x="-3" y="434"/>
                    <a:pt x="-3" y="453"/>
                    <a:pt x="8" y="466"/>
                  </a:cubicBezTo>
                  <a:cubicBezTo>
                    <a:pt x="22" y="478"/>
                    <a:pt x="42" y="478"/>
                    <a:pt x="53" y="466"/>
                  </a:cubicBezTo>
                  <a:lnTo>
                    <a:pt x="109" y="411"/>
                  </a:lnTo>
                  <a:lnTo>
                    <a:pt x="238" y="411"/>
                  </a:lnTo>
                  <a:lnTo>
                    <a:pt x="238" y="348"/>
                  </a:lnTo>
                  <a:lnTo>
                    <a:pt x="127" y="348"/>
                  </a:lnTo>
                  <a:lnTo>
                    <a:pt x="127" y="127"/>
                  </a:lnTo>
                  <a:lnTo>
                    <a:pt x="238" y="127"/>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58" name="Google Shape;4158;p69"/>
          <p:cNvGrpSpPr/>
          <p:nvPr/>
        </p:nvGrpSpPr>
        <p:grpSpPr>
          <a:xfrm>
            <a:off x="3921312" y="1254574"/>
            <a:ext cx="376416" cy="376416"/>
            <a:chOff x="4281120" y="360000"/>
            <a:chExt cx="390960" cy="390960"/>
          </a:xfrm>
        </p:grpSpPr>
        <p:sp>
          <p:nvSpPr>
            <p:cNvPr id="4159" name="Google Shape;4159;p69"/>
            <p:cNvSpPr/>
            <p:nvPr/>
          </p:nvSpPr>
          <p:spPr>
            <a:xfrm>
              <a:off x="4379040" y="555480"/>
              <a:ext cx="231840" cy="195480"/>
            </a:xfrm>
            <a:custGeom>
              <a:rect b="b" l="l" r="r" t="t"/>
              <a:pathLst>
                <a:path extrusionOk="0" h="543" w="644">
                  <a:moveTo>
                    <a:pt x="411" y="543"/>
                  </a:moveTo>
                  <a:lnTo>
                    <a:pt x="234" y="543"/>
                  </a:lnTo>
                  <a:cubicBezTo>
                    <a:pt x="104" y="543"/>
                    <a:pt x="0" y="444"/>
                    <a:pt x="0" y="325"/>
                  </a:cubicBezTo>
                  <a:lnTo>
                    <a:pt x="0" y="32"/>
                  </a:lnTo>
                  <a:cubicBezTo>
                    <a:pt x="0" y="14"/>
                    <a:pt x="15" y="0"/>
                    <a:pt x="33" y="0"/>
                  </a:cubicBezTo>
                  <a:cubicBezTo>
                    <a:pt x="52" y="0"/>
                    <a:pt x="67" y="14"/>
                    <a:pt x="67" y="32"/>
                  </a:cubicBezTo>
                  <a:lnTo>
                    <a:pt x="67" y="325"/>
                  </a:lnTo>
                  <a:cubicBezTo>
                    <a:pt x="67" y="411"/>
                    <a:pt x="142" y="481"/>
                    <a:pt x="234" y="481"/>
                  </a:cubicBezTo>
                  <a:lnTo>
                    <a:pt x="411" y="481"/>
                  </a:lnTo>
                  <a:cubicBezTo>
                    <a:pt x="503" y="481"/>
                    <a:pt x="577" y="411"/>
                    <a:pt x="577" y="325"/>
                  </a:cubicBezTo>
                  <a:lnTo>
                    <a:pt x="577" y="84"/>
                  </a:lnTo>
                  <a:cubicBezTo>
                    <a:pt x="577" y="67"/>
                    <a:pt x="593" y="53"/>
                    <a:pt x="611" y="53"/>
                  </a:cubicBezTo>
                  <a:cubicBezTo>
                    <a:pt x="630" y="53"/>
                    <a:pt x="644" y="67"/>
                    <a:pt x="644" y="84"/>
                  </a:cubicBezTo>
                  <a:lnTo>
                    <a:pt x="644" y="325"/>
                  </a:lnTo>
                  <a:cubicBezTo>
                    <a:pt x="644" y="444"/>
                    <a:pt x="540" y="543"/>
                    <a:pt x="411" y="543"/>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0" name="Google Shape;4160;p69"/>
            <p:cNvSpPr/>
            <p:nvPr/>
          </p:nvSpPr>
          <p:spPr>
            <a:xfrm>
              <a:off x="4281120" y="360000"/>
              <a:ext cx="122400" cy="219960"/>
            </a:xfrm>
            <a:custGeom>
              <a:rect b="b" l="l" r="r" t="t"/>
              <a:pathLst>
                <a:path extrusionOk="0" h="611" w="340">
                  <a:moveTo>
                    <a:pt x="302" y="23"/>
                  </a:moveTo>
                  <a:lnTo>
                    <a:pt x="340" y="294"/>
                  </a:lnTo>
                  <a:lnTo>
                    <a:pt x="302" y="588"/>
                  </a:lnTo>
                  <a:cubicBezTo>
                    <a:pt x="283" y="588"/>
                    <a:pt x="263" y="594"/>
                    <a:pt x="248" y="605"/>
                  </a:cubicBezTo>
                  <a:cubicBezTo>
                    <a:pt x="240" y="610"/>
                    <a:pt x="231" y="612"/>
                    <a:pt x="221" y="609"/>
                  </a:cubicBezTo>
                  <a:cubicBezTo>
                    <a:pt x="213" y="607"/>
                    <a:pt x="205" y="600"/>
                    <a:pt x="202" y="592"/>
                  </a:cubicBezTo>
                  <a:cubicBezTo>
                    <a:pt x="184" y="555"/>
                    <a:pt x="146" y="533"/>
                    <a:pt x="107" y="537"/>
                  </a:cubicBezTo>
                  <a:cubicBezTo>
                    <a:pt x="97" y="538"/>
                    <a:pt x="88" y="535"/>
                    <a:pt x="82" y="527"/>
                  </a:cubicBezTo>
                  <a:cubicBezTo>
                    <a:pt x="75" y="521"/>
                    <a:pt x="73" y="512"/>
                    <a:pt x="74" y="503"/>
                  </a:cubicBezTo>
                  <a:cubicBezTo>
                    <a:pt x="76" y="462"/>
                    <a:pt x="54" y="423"/>
                    <a:pt x="18" y="407"/>
                  </a:cubicBezTo>
                  <a:cubicBezTo>
                    <a:pt x="9" y="403"/>
                    <a:pt x="4" y="395"/>
                    <a:pt x="1" y="387"/>
                  </a:cubicBezTo>
                  <a:cubicBezTo>
                    <a:pt x="-2" y="378"/>
                    <a:pt x="1" y="367"/>
                    <a:pt x="6" y="361"/>
                  </a:cubicBezTo>
                  <a:cubicBezTo>
                    <a:pt x="29" y="327"/>
                    <a:pt x="29" y="283"/>
                    <a:pt x="6" y="249"/>
                  </a:cubicBezTo>
                  <a:cubicBezTo>
                    <a:pt x="1" y="241"/>
                    <a:pt x="-2" y="232"/>
                    <a:pt x="1" y="223"/>
                  </a:cubicBezTo>
                  <a:cubicBezTo>
                    <a:pt x="4" y="215"/>
                    <a:pt x="9" y="207"/>
                    <a:pt x="18" y="203"/>
                  </a:cubicBezTo>
                  <a:cubicBezTo>
                    <a:pt x="55" y="186"/>
                    <a:pt x="76" y="148"/>
                    <a:pt x="74" y="107"/>
                  </a:cubicBezTo>
                  <a:cubicBezTo>
                    <a:pt x="73" y="97"/>
                    <a:pt x="75" y="89"/>
                    <a:pt x="82" y="82"/>
                  </a:cubicBezTo>
                  <a:cubicBezTo>
                    <a:pt x="88" y="76"/>
                    <a:pt x="97" y="72"/>
                    <a:pt x="107" y="73"/>
                  </a:cubicBezTo>
                  <a:cubicBezTo>
                    <a:pt x="146" y="76"/>
                    <a:pt x="184" y="54"/>
                    <a:pt x="202" y="17"/>
                  </a:cubicBezTo>
                  <a:cubicBezTo>
                    <a:pt x="205" y="10"/>
                    <a:pt x="213" y="3"/>
                    <a:pt x="221" y="1"/>
                  </a:cubicBezTo>
                  <a:cubicBezTo>
                    <a:pt x="231" y="0"/>
                    <a:pt x="240" y="0"/>
                    <a:pt x="248" y="6"/>
                  </a:cubicBezTo>
                  <a:cubicBezTo>
                    <a:pt x="263" y="16"/>
                    <a:pt x="283" y="23"/>
                    <a:pt x="302" y="2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1" name="Google Shape;4161;p69"/>
            <p:cNvSpPr/>
            <p:nvPr/>
          </p:nvSpPr>
          <p:spPr>
            <a:xfrm>
              <a:off x="4391280" y="360000"/>
              <a:ext cx="109800" cy="219960"/>
            </a:xfrm>
            <a:custGeom>
              <a:rect b="b" l="l" r="r" t="t"/>
              <a:pathLst>
                <a:path extrusionOk="0" h="611" w="305">
                  <a:moveTo>
                    <a:pt x="300" y="361"/>
                  </a:moveTo>
                  <a:cubicBezTo>
                    <a:pt x="304" y="368"/>
                    <a:pt x="307" y="379"/>
                    <a:pt x="303" y="387"/>
                  </a:cubicBezTo>
                  <a:cubicBezTo>
                    <a:pt x="302" y="396"/>
                    <a:pt x="296" y="404"/>
                    <a:pt x="287" y="408"/>
                  </a:cubicBezTo>
                  <a:cubicBezTo>
                    <a:pt x="251" y="424"/>
                    <a:pt x="228" y="462"/>
                    <a:pt x="231" y="504"/>
                  </a:cubicBezTo>
                  <a:cubicBezTo>
                    <a:pt x="232" y="513"/>
                    <a:pt x="229" y="522"/>
                    <a:pt x="223" y="528"/>
                  </a:cubicBezTo>
                  <a:cubicBezTo>
                    <a:pt x="211" y="541"/>
                    <a:pt x="198" y="537"/>
                    <a:pt x="190" y="537"/>
                  </a:cubicBezTo>
                  <a:cubicBezTo>
                    <a:pt x="152" y="537"/>
                    <a:pt x="118" y="559"/>
                    <a:pt x="101" y="593"/>
                  </a:cubicBezTo>
                  <a:cubicBezTo>
                    <a:pt x="93" y="611"/>
                    <a:pt x="71" y="617"/>
                    <a:pt x="55" y="606"/>
                  </a:cubicBezTo>
                  <a:cubicBezTo>
                    <a:pt x="39" y="594"/>
                    <a:pt x="19" y="589"/>
                    <a:pt x="0" y="589"/>
                  </a:cubicBezTo>
                  <a:lnTo>
                    <a:pt x="0" y="23"/>
                  </a:lnTo>
                  <a:cubicBezTo>
                    <a:pt x="19" y="23"/>
                    <a:pt x="39" y="16"/>
                    <a:pt x="55" y="6"/>
                  </a:cubicBezTo>
                  <a:cubicBezTo>
                    <a:pt x="71" y="-5"/>
                    <a:pt x="93" y="0"/>
                    <a:pt x="101" y="18"/>
                  </a:cubicBezTo>
                  <a:cubicBezTo>
                    <a:pt x="118" y="54"/>
                    <a:pt x="158" y="76"/>
                    <a:pt x="197" y="73"/>
                  </a:cubicBezTo>
                  <a:cubicBezTo>
                    <a:pt x="207" y="72"/>
                    <a:pt x="216" y="76"/>
                    <a:pt x="223" y="82"/>
                  </a:cubicBezTo>
                  <a:cubicBezTo>
                    <a:pt x="229" y="89"/>
                    <a:pt x="232" y="97"/>
                    <a:pt x="231" y="107"/>
                  </a:cubicBezTo>
                  <a:cubicBezTo>
                    <a:pt x="228" y="148"/>
                    <a:pt x="250" y="186"/>
                    <a:pt x="287" y="203"/>
                  </a:cubicBezTo>
                  <a:cubicBezTo>
                    <a:pt x="296" y="207"/>
                    <a:pt x="302" y="215"/>
                    <a:pt x="303" y="223"/>
                  </a:cubicBezTo>
                  <a:cubicBezTo>
                    <a:pt x="307" y="232"/>
                    <a:pt x="304" y="242"/>
                    <a:pt x="300" y="250"/>
                  </a:cubicBezTo>
                  <a:cubicBezTo>
                    <a:pt x="276" y="283"/>
                    <a:pt x="276" y="328"/>
                    <a:pt x="300" y="361"/>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2" name="Google Shape;4162;p69"/>
            <p:cNvSpPr/>
            <p:nvPr/>
          </p:nvSpPr>
          <p:spPr>
            <a:xfrm>
              <a:off x="4330080" y="421200"/>
              <a:ext cx="73440" cy="109800"/>
            </a:xfrm>
            <a:custGeom>
              <a:rect b="b" l="l" r="r" t="t"/>
              <a:pathLst>
                <a:path extrusionOk="0" h="305" w="204">
                  <a:moveTo>
                    <a:pt x="0" y="152"/>
                  </a:moveTo>
                  <a:cubicBezTo>
                    <a:pt x="0" y="237"/>
                    <a:pt x="74" y="305"/>
                    <a:pt x="166" y="305"/>
                  </a:cubicBezTo>
                  <a:lnTo>
                    <a:pt x="204" y="161"/>
                  </a:lnTo>
                  <a:lnTo>
                    <a:pt x="166" y="0"/>
                  </a:lnTo>
                  <a:cubicBezTo>
                    <a:pt x="74" y="0"/>
                    <a:pt x="0" y="68"/>
                    <a:pt x="0" y="15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3" name="Google Shape;4163;p69"/>
            <p:cNvSpPr/>
            <p:nvPr/>
          </p:nvSpPr>
          <p:spPr>
            <a:xfrm>
              <a:off x="4391280" y="421200"/>
              <a:ext cx="60840" cy="109800"/>
            </a:xfrm>
            <a:custGeom>
              <a:rect b="b" l="l" r="r" t="t"/>
              <a:pathLst>
                <a:path extrusionOk="0" h="305" w="169">
                  <a:moveTo>
                    <a:pt x="0" y="0"/>
                  </a:moveTo>
                  <a:lnTo>
                    <a:pt x="0" y="305"/>
                  </a:lnTo>
                  <a:cubicBezTo>
                    <a:pt x="93" y="305"/>
                    <a:pt x="169" y="237"/>
                    <a:pt x="169" y="152"/>
                  </a:cubicBezTo>
                  <a:cubicBezTo>
                    <a:pt x="169" y="68"/>
                    <a:pt x="93" y="0"/>
                    <a:pt x="0"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4" name="Google Shape;4164;p69"/>
            <p:cNvSpPr/>
            <p:nvPr/>
          </p:nvSpPr>
          <p:spPr>
            <a:xfrm>
              <a:off x="4550040" y="482400"/>
              <a:ext cx="24480" cy="48600"/>
            </a:xfrm>
            <a:custGeom>
              <a:rect b="b" l="l" r="r" t="t"/>
              <a:pathLst>
                <a:path extrusionOk="0" h="135" w="68">
                  <a:moveTo>
                    <a:pt x="33" y="135"/>
                  </a:moveTo>
                  <a:cubicBezTo>
                    <a:pt x="15" y="135"/>
                    <a:pt x="0" y="122"/>
                    <a:pt x="0" y="105"/>
                  </a:cubicBezTo>
                  <a:lnTo>
                    <a:pt x="0" y="29"/>
                  </a:lnTo>
                  <a:cubicBezTo>
                    <a:pt x="0" y="13"/>
                    <a:pt x="15" y="0"/>
                    <a:pt x="33" y="0"/>
                  </a:cubicBezTo>
                  <a:cubicBezTo>
                    <a:pt x="52" y="0"/>
                    <a:pt x="68" y="13"/>
                    <a:pt x="68" y="29"/>
                  </a:cubicBezTo>
                  <a:lnTo>
                    <a:pt x="68" y="105"/>
                  </a:lnTo>
                  <a:cubicBezTo>
                    <a:pt x="68" y="122"/>
                    <a:pt x="52" y="135"/>
                    <a:pt x="33" y="135"/>
                  </a:cubicBezTo>
                  <a:close/>
                </a:path>
              </a:pathLst>
            </a:custGeom>
            <a:solidFill>
              <a:schemeClr val="dk2"/>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5" name="Google Shape;4165;p69"/>
            <p:cNvSpPr/>
            <p:nvPr/>
          </p:nvSpPr>
          <p:spPr>
            <a:xfrm>
              <a:off x="4623120" y="482400"/>
              <a:ext cx="24840" cy="48600"/>
            </a:xfrm>
            <a:custGeom>
              <a:rect b="b" l="l" r="r" t="t"/>
              <a:pathLst>
                <a:path extrusionOk="0" h="135" w="69">
                  <a:moveTo>
                    <a:pt x="33" y="135"/>
                  </a:moveTo>
                  <a:cubicBezTo>
                    <a:pt x="14" y="135"/>
                    <a:pt x="0" y="122"/>
                    <a:pt x="0" y="105"/>
                  </a:cubicBezTo>
                  <a:lnTo>
                    <a:pt x="0" y="29"/>
                  </a:lnTo>
                  <a:cubicBezTo>
                    <a:pt x="0" y="13"/>
                    <a:pt x="14" y="0"/>
                    <a:pt x="33" y="0"/>
                  </a:cubicBezTo>
                  <a:cubicBezTo>
                    <a:pt x="53" y="0"/>
                    <a:pt x="69" y="13"/>
                    <a:pt x="69" y="29"/>
                  </a:cubicBezTo>
                  <a:lnTo>
                    <a:pt x="69" y="105"/>
                  </a:lnTo>
                  <a:cubicBezTo>
                    <a:pt x="69" y="122"/>
                    <a:pt x="53" y="135"/>
                    <a:pt x="33" y="135"/>
                  </a:cubicBezTo>
                  <a:close/>
                </a:path>
              </a:pathLst>
            </a:custGeom>
            <a:solidFill>
              <a:schemeClr val="dk2"/>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6" name="Google Shape;4166;p69"/>
            <p:cNvSpPr/>
            <p:nvPr/>
          </p:nvSpPr>
          <p:spPr>
            <a:xfrm>
              <a:off x="4537800" y="518760"/>
              <a:ext cx="73080" cy="85680"/>
            </a:xfrm>
            <a:custGeom>
              <a:rect b="b" l="l" r="r" t="t"/>
              <a:pathLst>
                <a:path extrusionOk="0" h="238" w="203">
                  <a:moveTo>
                    <a:pt x="165" y="0"/>
                  </a:moveTo>
                  <a:lnTo>
                    <a:pt x="203" y="113"/>
                  </a:lnTo>
                  <a:lnTo>
                    <a:pt x="165" y="238"/>
                  </a:lnTo>
                  <a:lnTo>
                    <a:pt x="124" y="238"/>
                  </a:lnTo>
                  <a:cubicBezTo>
                    <a:pt x="91" y="238"/>
                    <a:pt x="60" y="225"/>
                    <a:pt x="37" y="203"/>
                  </a:cubicBezTo>
                  <a:cubicBezTo>
                    <a:pt x="12" y="181"/>
                    <a:pt x="0" y="151"/>
                    <a:pt x="0" y="120"/>
                  </a:cubicBezTo>
                  <a:lnTo>
                    <a:pt x="1" y="33"/>
                  </a:lnTo>
                  <a:lnTo>
                    <a:pt x="2" y="0"/>
                  </a:lnTo>
                  <a:lnTo>
                    <a:pt x="165"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7" name="Google Shape;4167;p69"/>
            <p:cNvSpPr/>
            <p:nvPr/>
          </p:nvSpPr>
          <p:spPr>
            <a:xfrm>
              <a:off x="4599000" y="518760"/>
              <a:ext cx="48960" cy="85680"/>
            </a:xfrm>
            <a:custGeom>
              <a:rect b="b" l="l" r="r" t="t"/>
              <a:pathLst>
                <a:path extrusionOk="0" h="238" w="136">
                  <a:moveTo>
                    <a:pt x="136" y="0"/>
                  </a:moveTo>
                  <a:lnTo>
                    <a:pt x="136" y="0"/>
                  </a:lnTo>
                  <a:lnTo>
                    <a:pt x="134" y="33"/>
                  </a:lnTo>
                  <a:lnTo>
                    <a:pt x="134" y="126"/>
                  </a:lnTo>
                  <a:lnTo>
                    <a:pt x="134" y="126"/>
                  </a:lnTo>
                  <a:cubicBezTo>
                    <a:pt x="133" y="156"/>
                    <a:pt x="123" y="184"/>
                    <a:pt x="104" y="205"/>
                  </a:cubicBezTo>
                  <a:cubicBezTo>
                    <a:pt x="84" y="226"/>
                    <a:pt x="59" y="238"/>
                    <a:pt x="32" y="238"/>
                  </a:cubicBezTo>
                  <a:lnTo>
                    <a:pt x="0" y="238"/>
                  </a:lnTo>
                  <a:lnTo>
                    <a:pt x="0" y="0"/>
                  </a:lnTo>
                  <a:lnTo>
                    <a:pt x="136"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8" name="Google Shape;4168;p69"/>
            <p:cNvSpPr/>
            <p:nvPr/>
          </p:nvSpPr>
          <p:spPr>
            <a:xfrm>
              <a:off x="4525560" y="506520"/>
              <a:ext cx="85320" cy="24480"/>
            </a:xfrm>
            <a:custGeom>
              <a:rect b="b" l="l" r="r" t="t"/>
              <a:pathLst>
                <a:path extrusionOk="0" h="68" w="237">
                  <a:moveTo>
                    <a:pt x="206" y="0"/>
                  </a:moveTo>
                  <a:lnTo>
                    <a:pt x="237" y="34"/>
                  </a:lnTo>
                  <a:lnTo>
                    <a:pt x="206" y="68"/>
                  </a:lnTo>
                  <a:lnTo>
                    <a:pt x="32" y="68"/>
                  </a:lnTo>
                  <a:cubicBezTo>
                    <a:pt x="14" y="68"/>
                    <a:pt x="0" y="53"/>
                    <a:pt x="0" y="34"/>
                  </a:cubicBezTo>
                  <a:cubicBezTo>
                    <a:pt x="0" y="15"/>
                    <a:pt x="14" y="0"/>
                    <a:pt x="32" y="0"/>
                  </a:cubicBezTo>
                  <a:lnTo>
                    <a:pt x="206"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69" name="Google Shape;4169;p69"/>
            <p:cNvSpPr/>
            <p:nvPr/>
          </p:nvSpPr>
          <p:spPr>
            <a:xfrm>
              <a:off x="4599000" y="506520"/>
              <a:ext cx="73080" cy="24480"/>
            </a:xfrm>
            <a:custGeom>
              <a:rect b="b" l="l" r="r" t="t"/>
              <a:pathLst>
                <a:path extrusionOk="0" h="68" w="203">
                  <a:moveTo>
                    <a:pt x="203" y="34"/>
                  </a:moveTo>
                  <a:cubicBezTo>
                    <a:pt x="203" y="53"/>
                    <a:pt x="188" y="68"/>
                    <a:pt x="172" y="68"/>
                  </a:cubicBezTo>
                  <a:lnTo>
                    <a:pt x="0" y="68"/>
                  </a:lnTo>
                  <a:lnTo>
                    <a:pt x="0" y="0"/>
                  </a:lnTo>
                  <a:lnTo>
                    <a:pt x="172" y="0"/>
                  </a:lnTo>
                  <a:cubicBezTo>
                    <a:pt x="188" y="0"/>
                    <a:pt x="203" y="15"/>
                    <a:pt x="203"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70" name="Google Shape;4170;p69"/>
          <p:cNvGrpSpPr/>
          <p:nvPr/>
        </p:nvGrpSpPr>
        <p:grpSpPr>
          <a:xfrm>
            <a:off x="4749224" y="1254574"/>
            <a:ext cx="364285" cy="376416"/>
            <a:chOff x="5161320" y="408960"/>
            <a:chExt cx="378360" cy="390960"/>
          </a:xfrm>
        </p:grpSpPr>
        <p:sp>
          <p:nvSpPr>
            <p:cNvPr id="4171" name="Google Shape;4171;p69"/>
            <p:cNvSpPr/>
            <p:nvPr/>
          </p:nvSpPr>
          <p:spPr>
            <a:xfrm>
              <a:off x="5161320" y="408960"/>
              <a:ext cx="219600" cy="390960"/>
            </a:xfrm>
            <a:custGeom>
              <a:rect b="b" l="l" r="r" t="t"/>
              <a:pathLst>
                <a:path extrusionOk="0" h="1086" w="610">
                  <a:moveTo>
                    <a:pt x="539" y="0"/>
                  </a:moveTo>
                  <a:lnTo>
                    <a:pt x="610" y="564"/>
                  </a:lnTo>
                  <a:lnTo>
                    <a:pt x="539" y="1086"/>
                  </a:lnTo>
                  <a:lnTo>
                    <a:pt x="460" y="1086"/>
                  </a:lnTo>
                  <a:cubicBezTo>
                    <a:pt x="422" y="1086"/>
                    <a:pt x="392" y="1057"/>
                    <a:pt x="392" y="1021"/>
                  </a:cubicBezTo>
                  <a:lnTo>
                    <a:pt x="392" y="995"/>
                  </a:lnTo>
                  <a:cubicBezTo>
                    <a:pt x="392" y="903"/>
                    <a:pt x="286" y="845"/>
                    <a:pt x="204" y="890"/>
                  </a:cubicBezTo>
                  <a:lnTo>
                    <a:pt x="179" y="903"/>
                  </a:lnTo>
                  <a:cubicBezTo>
                    <a:pt x="149" y="921"/>
                    <a:pt x="108" y="911"/>
                    <a:pt x="89" y="880"/>
                  </a:cubicBezTo>
                  <a:lnTo>
                    <a:pt x="8" y="747"/>
                  </a:lnTo>
                  <a:cubicBezTo>
                    <a:pt x="-10" y="717"/>
                    <a:pt x="2" y="678"/>
                    <a:pt x="33" y="660"/>
                  </a:cubicBezTo>
                  <a:lnTo>
                    <a:pt x="57" y="647"/>
                  </a:lnTo>
                  <a:cubicBezTo>
                    <a:pt x="139" y="602"/>
                    <a:pt x="139" y="484"/>
                    <a:pt x="57" y="439"/>
                  </a:cubicBezTo>
                  <a:lnTo>
                    <a:pt x="33" y="425"/>
                  </a:lnTo>
                  <a:cubicBezTo>
                    <a:pt x="2" y="408"/>
                    <a:pt x="-10" y="369"/>
                    <a:pt x="8" y="338"/>
                  </a:cubicBezTo>
                  <a:lnTo>
                    <a:pt x="89" y="205"/>
                  </a:lnTo>
                  <a:cubicBezTo>
                    <a:pt x="108" y="174"/>
                    <a:pt x="149" y="164"/>
                    <a:pt x="179" y="181"/>
                  </a:cubicBezTo>
                  <a:lnTo>
                    <a:pt x="204" y="195"/>
                  </a:lnTo>
                  <a:cubicBezTo>
                    <a:pt x="286" y="240"/>
                    <a:pt x="392" y="182"/>
                    <a:pt x="392" y="91"/>
                  </a:cubicBezTo>
                  <a:lnTo>
                    <a:pt x="392" y="63"/>
                  </a:lnTo>
                  <a:cubicBezTo>
                    <a:pt x="392" y="28"/>
                    <a:pt x="422" y="0"/>
                    <a:pt x="460" y="0"/>
                  </a:cubicBezTo>
                  <a:lnTo>
                    <a:pt x="539"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2" name="Google Shape;4172;p69"/>
            <p:cNvSpPr/>
            <p:nvPr/>
          </p:nvSpPr>
          <p:spPr>
            <a:xfrm>
              <a:off x="5356440" y="408960"/>
              <a:ext cx="183240" cy="390960"/>
            </a:xfrm>
            <a:custGeom>
              <a:rect b="b" l="l" r="r" t="t"/>
              <a:pathLst>
                <a:path extrusionOk="0" h="1086" w="509">
                  <a:moveTo>
                    <a:pt x="501" y="747"/>
                  </a:moveTo>
                  <a:lnTo>
                    <a:pt x="426" y="880"/>
                  </a:lnTo>
                  <a:cubicBezTo>
                    <a:pt x="417" y="896"/>
                    <a:pt x="403" y="907"/>
                    <a:pt x="386" y="910"/>
                  </a:cubicBezTo>
                  <a:cubicBezTo>
                    <a:pt x="371" y="915"/>
                    <a:pt x="354" y="912"/>
                    <a:pt x="340" y="903"/>
                  </a:cubicBezTo>
                  <a:lnTo>
                    <a:pt x="316" y="890"/>
                  </a:lnTo>
                  <a:cubicBezTo>
                    <a:pt x="240" y="845"/>
                    <a:pt x="138" y="903"/>
                    <a:pt x="138" y="995"/>
                  </a:cubicBezTo>
                  <a:lnTo>
                    <a:pt x="138" y="1021"/>
                  </a:lnTo>
                  <a:cubicBezTo>
                    <a:pt x="138" y="1057"/>
                    <a:pt x="111" y="1086"/>
                    <a:pt x="76" y="1086"/>
                  </a:cubicBezTo>
                  <a:lnTo>
                    <a:pt x="0" y="1086"/>
                  </a:lnTo>
                  <a:lnTo>
                    <a:pt x="0" y="0"/>
                  </a:lnTo>
                  <a:lnTo>
                    <a:pt x="76" y="0"/>
                  </a:lnTo>
                  <a:cubicBezTo>
                    <a:pt x="111" y="0"/>
                    <a:pt x="138" y="28"/>
                    <a:pt x="138" y="63"/>
                  </a:cubicBezTo>
                  <a:lnTo>
                    <a:pt x="138" y="91"/>
                  </a:lnTo>
                  <a:cubicBezTo>
                    <a:pt x="138" y="181"/>
                    <a:pt x="240" y="240"/>
                    <a:pt x="316" y="195"/>
                  </a:cubicBezTo>
                  <a:lnTo>
                    <a:pt x="340" y="181"/>
                  </a:lnTo>
                  <a:cubicBezTo>
                    <a:pt x="370" y="164"/>
                    <a:pt x="408" y="174"/>
                    <a:pt x="426" y="205"/>
                  </a:cubicBezTo>
                  <a:lnTo>
                    <a:pt x="501" y="338"/>
                  </a:lnTo>
                  <a:cubicBezTo>
                    <a:pt x="518" y="369"/>
                    <a:pt x="508" y="408"/>
                    <a:pt x="478" y="425"/>
                  </a:cubicBezTo>
                  <a:lnTo>
                    <a:pt x="454" y="439"/>
                  </a:lnTo>
                  <a:cubicBezTo>
                    <a:pt x="377" y="484"/>
                    <a:pt x="377" y="602"/>
                    <a:pt x="454" y="647"/>
                  </a:cubicBezTo>
                  <a:lnTo>
                    <a:pt x="478" y="660"/>
                  </a:lnTo>
                  <a:cubicBezTo>
                    <a:pt x="508" y="678"/>
                    <a:pt x="518" y="717"/>
                    <a:pt x="501" y="747"/>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3" name="Google Shape;4173;p69"/>
            <p:cNvSpPr/>
            <p:nvPr/>
          </p:nvSpPr>
          <p:spPr>
            <a:xfrm>
              <a:off x="5246280" y="506520"/>
              <a:ext cx="110160" cy="195480"/>
            </a:xfrm>
            <a:custGeom>
              <a:rect b="b" l="l" r="r" t="t"/>
              <a:pathLst>
                <a:path extrusionOk="0" h="543" w="306">
                  <a:moveTo>
                    <a:pt x="306" y="0"/>
                  </a:moveTo>
                  <a:lnTo>
                    <a:pt x="306" y="543"/>
                  </a:lnTo>
                  <a:cubicBezTo>
                    <a:pt x="138" y="543"/>
                    <a:pt x="0" y="422"/>
                    <a:pt x="0" y="272"/>
                  </a:cubicBezTo>
                  <a:cubicBezTo>
                    <a:pt x="0" y="122"/>
                    <a:pt x="138" y="0"/>
                    <a:pt x="306"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4" name="Google Shape;4174;p69"/>
            <p:cNvSpPr/>
            <p:nvPr/>
          </p:nvSpPr>
          <p:spPr>
            <a:xfrm>
              <a:off x="5356440" y="506520"/>
              <a:ext cx="97560" cy="195480"/>
            </a:xfrm>
            <a:custGeom>
              <a:rect b="b" l="l" r="r" t="t"/>
              <a:pathLst>
                <a:path extrusionOk="0" h="543" w="271">
                  <a:moveTo>
                    <a:pt x="271" y="272"/>
                  </a:moveTo>
                  <a:cubicBezTo>
                    <a:pt x="271" y="422"/>
                    <a:pt x="150" y="543"/>
                    <a:pt x="0" y="543"/>
                  </a:cubicBezTo>
                  <a:lnTo>
                    <a:pt x="0" y="0"/>
                  </a:lnTo>
                  <a:cubicBezTo>
                    <a:pt x="150" y="0"/>
                    <a:pt x="271" y="122"/>
                    <a:pt x="271" y="27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5" name="Google Shape;4175;p69"/>
            <p:cNvSpPr/>
            <p:nvPr/>
          </p:nvSpPr>
          <p:spPr>
            <a:xfrm>
              <a:off x="5307480" y="531000"/>
              <a:ext cx="61200" cy="146880"/>
            </a:xfrm>
            <a:custGeom>
              <a:rect b="b" l="l" r="r" t="t"/>
              <a:pathLst>
                <a:path extrusionOk="0" h="408" w="170">
                  <a:moveTo>
                    <a:pt x="133" y="0"/>
                  </a:moveTo>
                  <a:lnTo>
                    <a:pt x="170" y="198"/>
                  </a:lnTo>
                  <a:lnTo>
                    <a:pt x="133" y="408"/>
                  </a:lnTo>
                  <a:cubicBezTo>
                    <a:pt x="126" y="408"/>
                    <a:pt x="119" y="406"/>
                    <a:pt x="115" y="402"/>
                  </a:cubicBezTo>
                  <a:cubicBezTo>
                    <a:pt x="114" y="402"/>
                    <a:pt x="109" y="398"/>
                    <a:pt x="101" y="392"/>
                  </a:cubicBezTo>
                  <a:cubicBezTo>
                    <a:pt x="72" y="369"/>
                    <a:pt x="6" y="306"/>
                    <a:pt x="0" y="219"/>
                  </a:cubicBezTo>
                  <a:cubicBezTo>
                    <a:pt x="-4" y="146"/>
                    <a:pt x="32" y="75"/>
                    <a:pt x="112" y="8"/>
                  </a:cubicBezTo>
                  <a:cubicBezTo>
                    <a:pt x="118" y="3"/>
                    <a:pt x="125" y="0"/>
                    <a:pt x="13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6" name="Google Shape;4176;p69"/>
            <p:cNvSpPr/>
            <p:nvPr/>
          </p:nvSpPr>
          <p:spPr>
            <a:xfrm>
              <a:off x="5356440" y="531000"/>
              <a:ext cx="48600" cy="146880"/>
            </a:xfrm>
            <a:custGeom>
              <a:rect b="b" l="l" r="r" t="t"/>
              <a:pathLst>
                <a:path extrusionOk="0" h="408" w="135">
                  <a:moveTo>
                    <a:pt x="135" y="219"/>
                  </a:moveTo>
                  <a:cubicBezTo>
                    <a:pt x="128" y="306"/>
                    <a:pt x="62" y="369"/>
                    <a:pt x="32" y="392"/>
                  </a:cubicBezTo>
                  <a:cubicBezTo>
                    <a:pt x="24" y="398"/>
                    <a:pt x="20" y="402"/>
                    <a:pt x="18" y="402"/>
                  </a:cubicBezTo>
                  <a:cubicBezTo>
                    <a:pt x="13" y="406"/>
                    <a:pt x="6" y="408"/>
                    <a:pt x="0" y="408"/>
                  </a:cubicBezTo>
                  <a:lnTo>
                    <a:pt x="0" y="0"/>
                  </a:lnTo>
                  <a:cubicBezTo>
                    <a:pt x="8" y="0"/>
                    <a:pt x="15" y="3"/>
                    <a:pt x="21" y="8"/>
                  </a:cubicBezTo>
                  <a:cubicBezTo>
                    <a:pt x="101" y="75"/>
                    <a:pt x="139" y="146"/>
                    <a:pt x="135" y="219"/>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7" name="Google Shape;4177;p69"/>
            <p:cNvSpPr/>
            <p:nvPr/>
          </p:nvSpPr>
          <p:spPr>
            <a:xfrm>
              <a:off x="5344200" y="592200"/>
              <a:ext cx="12240" cy="85680"/>
            </a:xfrm>
            <a:custGeom>
              <a:rect b="b" l="l" r="r" t="t"/>
              <a:pathLst>
                <a:path extrusionOk="0" h="238" w="34">
                  <a:moveTo>
                    <a:pt x="34" y="0"/>
                  </a:moveTo>
                  <a:lnTo>
                    <a:pt x="34" y="238"/>
                  </a:lnTo>
                  <a:cubicBezTo>
                    <a:pt x="27" y="238"/>
                    <a:pt x="20" y="236"/>
                    <a:pt x="15" y="232"/>
                  </a:cubicBezTo>
                  <a:cubicBezTo>
                    <a:pt x="14" y="232"/>
                    <a:pt x="8" y="227"/>
                    <a:pt x="0" y="221"/>
                  </a:cubicBezTo>
                  <a:lnTo>
                    <a:pt x="0" y="31"/>
                  </a:lnTo>
                  <a:cubicBezTo>
                    <a:pt x="0" y="14"/>
                    <a:pt x="15" y="0"/>
                    <a:pt x="3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78" name="Google Shape;4178;p69"/>
            <p:cNvSpPr/>
            <p:nvPr/>
          </p:nvSpPr>
          <p:spPr>
            <a:xfrm>
              <a:off x="5356440" y="592200"/>
              <a:ext cx="12240" cy="85680"/>
            </a:xfrm>
            <a:custGeom>
              <a:rect b="b" l="l" r="r" t="t"/>
              <a:pathLst>
                <a:path extrusionOk="0" h="238" w="34">
                  <a:moveTo>
                    <a:pt x="34" y="31"/>
                  </a:moveTo>
                  <a:lnTo>
                    <a:pt x="34" y="221"/>
                  </a:lnTo>
                  <a:cubicBezTo>
                    <a:pt x="25" y="227"/>
                    <a:pt x="20" y="232"/>
                    <a:pt x="19" y="232"/>
                  </a:cubicBezTo>
                  <a:cubicBezTo>
                    <a:pt x="14" y="236"/>
                    <a:pt x="7" y="238"/>
                    <a:pt x="0" y="238"/>
                  </a:cubicBezTo>
                  <a:lnTo>
                    <a:pt x="0" y="0"/>
                  </a:lnTo>
                  <a:cubicBezTo>
                    <a:pt x="18" y="0"/>
                    <a:pt x="34" y="14"/>
                    <a:pt x="34" y="31"/>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79" name="Google Shape;4179;p69"/>
          <p:cNvGrpSpPr/>
          <p:nvPr/>
        </p:nvGrpSpPr>
        <p:grpSpPr>
          <a:xfrm>
            <a:off x="5556866" y="1260466"/>
            <a:ext cx="364632" cy="364632"/>
            <a:chOff x="6187320" y="396720"/>
            <a:chExt cx="378720" cy="378720"/>
          </a:xfrm>
        </p:grpSpPr>
        <p:sp>
          <p:nvSpPr>
            <p:cNvPr id="4180" name="Google Shape;4180;p69"/>
            <p:cNvSpPr/>
            <p:nvPr/>
          </p:nvSpPr>
          <p:spPr>
            <a:xfrm>
              <a:off x="6211800" y="433440"/>
              <a:ext cx="158760" cy="256320"/>
            </a:xfrm>
            <a:custGeom>
              <a:rect b="b" l="l" r="r" t="t"/>
              <a:pathLst>
                <a:path extrusionOk="0" h="712" w="441">
                  <a:moveTo>
                    <a:pt x="378" y="712"/>
                  </a:moveTo>
                  <a:lnTo>
                    <a:pt x="63" y="712"/>
                  </a:lnTo>
                  <a:lnTo>
                    <a:pt x="0" y="323"/>
                  </a:lnTo>
                  <a:lnTo>
                    <a:pt x="63" y="0"/>
                  </a:lnTo>
                  <a:lnTo>
                    <a:pt x="378" y="0"/>
                  </a:lnTo>
                  <a:lnTo>
                    <a:pt x="441" y="323"/>
                  </a:lnTo>
                  <a:lnTo>
                    <a:pt x="378" y="712"/>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1" name="Google Shape;4181;p69"/>
            <p:cNvSpPr/>
            <p:nvPr/>
          </p:nvSpPr>
          <p:spPr>
            <a:xfrm>
              <a:off x="6382800" y="433440"/>
              <a:ext cx="158760" cy="256320"/>
            </a:xfrm>
            <a:custGeom>
              <a:rect b="b" l="l" r="r" t="t"/>
              <a:pathLst>
                <a:path extrusionOk="0" h="712" w="441">
                  <a:moveTo>
                    <a:pt x="390" y="712"/>
                  </a:moveTo>
                  <a:lnTo>
                    <a:pt x="46" y="712"/>
                  </a:lnTo>
                  <a:lnTo>
                    <a:pt x="0" y="323"/>
                  </a:lnTo>
                  <a:lnTo>
                    <a:pt x="46" y="0"/>
                  </a:lnTo>
                  <a:lnTo>
                    <a:pt x="390" y="0"/>
                  </a:lnTo>
                  <a:lnTo>
                    <a:pt x="441" y="323"/>
                  </a:lnTo>
                  <a:lnTo>
                    <a:pt x="390" y="712"/>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2" name="Google Shape;4182;p69"/>
            <p:cNvSpPr/>
            <p:nvPr/>
          </p:nvSpPr>
          <p:spPr>
            <a:xfrm>
              <a:off x="6346080" y="396720"/>
              <a:ext cx="36720" cy="342000"/>
            </a:xfrm>
            <a:custGeom>
              <a:rect b="b" l="l" r="r" t="t"/>
              <a:pathLst>
                <a:path extrusionOk="0" h="950" w="102">
                  <a:moveTo>
                    <a:pt x="68" y="0"/>
                  </a:moveTo>
                  <a:lnTo>
                    <a:pt x="102" y="321"/>
                  </a:lnTo>
                  <a:lnTo>
                    <a:pt x="68" y="950"/>
                  </a:lnTo>
                  <a:lnTo>
                    <a:pt x="0" y="950"/>
                  </a:lnTo>
                  <a:lnTo>
                    <a:pt x="0" y="11"/>
                  </a:lnTo>
                  <a:cubicBezTo>
                    <a:pt x="0" y="5"/>
                    <a:pt x="5" y="0"/>
                    <a:pt x="12" y="0"/>
                  </a:cubicBezTo>
                  <a:lnTo>
                    <a:pt x="68"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3" name="Google Shape;4183;p69"/>
            <p:cNvSpPr/>
            <p:nvPr/>
          </p:nvSpPr>
          <p:spPr>
            <a:xfrm>
              <a:off x="6187320" y="396720"/>
              <a:ext cx="48960" cy="342000"/>
            </a:xfrm>
            <a:custGeom>
              <a:rect b="b" l="l" r="r" t="t"/>
              <a:pathLst>
                <a:path extrusionOk="0" h="950" w="136">
                  <a:moveTo>
                    <a:pt x="136" y="950"/>
                  </a:moveTo>
                  <a:lnTo>
                    <a:pt x="0" y="950"/>
                  </a:lnTo>
                  <a:lnTo>
                    <a:pt x="0" y="11"/>
                  </a:lnTo>
                  <a:cubicBezTo>
                    <a:pt x="0" y="5"/>
                    <a:pt x="5" y="0"/>
                    <a:pt x="11" y="0"/>
                  </a:cubicBezTo>
                  <a:lnTo>
                    <a:pt x="124" y="0"/>
                  </a:lnTo>
                  <a:cubicBezTo>
                    <a:pt x="131" y="0"/>
                    <a:pt x="136" y="5"/>
                    <a:pt x="136" y="11"/>
                  </a:cubicBezTo>
                  <a:lnTo>
                    <a:pt x="136" y="95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4" name="Google Shape;4184;p69"/>
            <p:cNvSpPr/>
            <p:nvPr/>
          </p:nvSpPr>
          <p:spPr>
            <a:xfrm>
              <a:off x="6517440" y="396720"/>
              <a:ext cx="48600" cy="342000"/>
            </a:xfrm>
            <a:custGeom>
              <a:rect b="b" l="l" r="r" t="t"/>
              <a:pathLst>
                <a:path extrusionOk="0" h="950" w="135">
                  <a:moveTo>
                    <a:pt x="135" y="950"/>
                  </a:moveTo>
                  <a:lnTo>
                    <a:pt x="0" y="950"/>
                  </a:lnTo>
                  <a:lnTo>
                    <a:pt x="0" y="11"/>
                  </a:lnTo>
                  <a:cubicBezTo>
                    <a:pt x="0" y="5"/>
                    <a:pt x="4" y="0"/>
                    <a:pt x="10" y="0"/>
                  </a:cubicBezTo>
                  <a:lnTo>
                    <a:pt x="124" y="0"/>
                  </a:lnTo>
                  <a:cubicBezTo>
                    <a:pt x="130" y="0"/>
                    <a:pt x="135" y="5"/>
                    <a:pt x="135" y="11"/>
                  </a:cubicBezTo>
                  <a:lnTo>
                    <a:pt x="135" y="95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5" name="Google Shape;4185;p69"/>
            <p:cNvSpPr/>
            <p:nvPr/>
          </p:nvSpPr>
          <p:spPr>
            <a:xfrm>
              <a:off x="6273000" y="482400"/>
              <a:ext cx="24120" cy="36360"/>
            </a:xfrm>
            <a:custGeom>
              <a:rect b="b" l="l" r="r" t="t"/>
              <a:pathLst>
                <a:path extrusionOk="0" h="101" w="67">
                  <a:moveTo>
                    <a:pt x="67" y="25"/>
                  </a:moveTo>
                  <a:cubicBezTo>
                    <a:pt x="67" y="11"/>
                    <a:pt x="53" y="0"/>
                    <a:pt x="35" y="0"/>
                  </a:cubicBezTo>
                  <a:cubicBezTo>
                    <a:pt x="15" y="0"/>
                    <a:pt x="0" y="11"/>
                    <a:pt x="0" y="25"/>
                  </a:cubicBezTo>
                  <a:lnTo>
                    <a:pt x="0" y="75"/>
                  </a:lnTo>
                  <a:cubicBezTo>
                    <a:pt x="0" y="89"/>
                    <a:pt x="15" y="101"/>
                    <a:pt x="35" y="101"/>
                  </a:cubicBezTo>
                  <a:cubicBezTo>
                    <a:pt x="53" y="101"/>
                    <a:pt x="67" y="89"/>
                    <a:pt x="67" y="75"/>
                  </a:cubicBezTo>
                  <a:lnTo>
                    <a:pt x="67" y="25"/>
                  </a:ln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6" name="Google Shape;4186;p69"/>
            <p:cNvSpPr/>
            <p:nvPr/>
          </p:nvSpPr>
          <p:spPr>
            <a:xfrm>
              <a:off x="6297120" y="555480"/>
              <a:ext cx="24840" cy="36720"/>
            </a:xfrm>
            <a:custGeom>
              <a:rect b="b" l="l" r="r" t="t"/>
              <a:pathLst>
                <a:path extrusionOk="0" h="102" w="69">
                  <a:moveTo>
                    <a:pt x="34" y="0"/>
                  </a:moveTo>
                  <a:cubicBezTo>
                    <a:pt x="15" y="0"/>
                    <a:pt x="0" y="11"/>
                    <a:pt x="0" y="26"/>
                  </a:cubicBezTo>
                  <a:lnTo>
                    <a:pt x="0" y="75"/>
                  </a:lnTo>
                  <a:cubicBezTo>
                    <a:pt x="0" y="90"/>
                    <a:pt x="15" y="102"/>
                    <a:pt x="34" y="102"/>
                  </a:cubicBezTo>
                  <a:cubicBezTo>
                    <a:pt x="53" y="102"/>
                    <a:pt x="69" y="90"/>
                    <a:pt x="69" y="75"/>
                  </a:cubicBezTo>
                  <a:lnTo>
                    <a:pt x="69" y="26"/>
                  </a:lnTo>
                  <a:cubicBezTo>
                    <a:pt x="69" y="11"/>
                    <a:pt x="53" y="0"/>
                    <a:pt x="34"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7" name="Google Shape;4187;p69"/>
            <p:cNvSpPr/>
            <p:nvPr/>
          </p:nvSpPr>
          <p:spPr>
            <a:xfrm>
              <a:off x="6456240" y="482400"/>
              <a:ext cx="24120" cy="36360"/>
            </a:xfrm>
            <a:custGeom>
              <a:rect b="b" l="l" r="r" t="t"/>
              <a:pathLst>
                <a:path extrusionOk="0" h="101" w="67">
                  <a:moveTo>
                    <a:pt x="33" y="0"/>
                  </a:moveTo>
                  <a:cubicBezTo>
                    <a:pt x="14" y="0"/>
                    <a:pt x="0" y="11"/>
                    <a:pt x="0" y="25"/>
                  </a:cubicBezTo>
                  <a:lnTo>
                    <a:pt x="0" y="75"/>
                  </a:lnTo>
                  <a:cubicBezTo>
                    <a:pt x="0" y="89"/>
                    <a:pt x="14" y="101"/>
                    <a:pt x="33" y="101"/>
                  </a:cubicBezTo>
                  <a:cubicBezTo>
                    <a:pt x="52" y="101"/>
                    <a:pt x="67" y="89"/>
                    <a:pt x="67" y="75"/>
                  </a:cubicBezTo>
                  <a:lnTo>
                    <a:pt x="67" y="25"/>
                  </a:lnTo>
                  <a:cubicBezTo>
                    <a:pt x="67" y="11"/>
                    <a:pt x="52" y="0"/>
                    <a:pt x="33"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8" name="Google Shape;4188;p69"/>
            <p:cNvSpPr/>
            <p:nvPr/>
          </p:nvSpPr>
          <p:spPr>
            <a:xfrm>
              <a:off x="6431760" y="555480"/>
              <a:ext cx="24480" cy="36720"/>
            </a:xfrm>
            <a:custGeom>
              <a:rect b="b" l="l" r="r" t="t"/>
              <a:pathLst>
                <a:path extrusionOk="0" h="102" w="68">
                  <a:moveTo>
                    <a:pt x="33" y="0"/>
                  </a:moveTo>
                  <a:cubicBezTo>
                    <a:pt x="16" y="0"/>
                    <a:pt x="0" y="11"/>
                    <a:pt x="0" y="26"/>
                  </a:cubicBezTo>
                  <a:lnTo>
                    <a:pt x="0" y="75"/>
                  </a:lnTo>
                  <a:cubicBezTo>
                    <a:pt x="0" y="90"/>
                    <a:pt x="16" y="102"/>
                    <a:pt x="33" y="102"/>
                  </a:cubicBezTo>
                  <a:cubicBezTo>
                    <a:pt x="52" y="102"/>
                    <a:pt x="68" y="90"/>
                    <a:pt x="68" y="75"/>
                  </a:cubicBezTo>
                  <a:lnTo>
                    <a:pt x="68" y="26"/>
                  </a:lnTo>
                  <a:cubicBezTo>
                    <a:pt x="68" y="11"/>
                    <a:pt x="52" y="0"/>
                    <a:pt x="33" y="0"/>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89" name="Google Shape;4189;p69"/>
            <p:cNvSpPr/>
            <p:nvPr/>
          </p:nvSpPr>
          <p:spPr>
            <a:xfrm>
              <a:off x="6370560" y="396720"/>
              <a:ext cx="24480" cy="342000"/>
            </a:xfrm>
            <a:custGeom>
              <a:rect b="b" l="l" r="r" t="t"/>
              <a:pathLst>
                <a:path extrusionOk="0" h="950" w="68">
                  <a:moveTo>
                    <a:pt x="68" y="11"/>
                  </a:moveTo>
                  <a:lnTo>
                    <a:pt x="68" y="950"/>
                  </a:lnTo>
                  <a:lnTo>
                    <a:pt x="0" y="950"/>
                  </a:lnTo>
                  <a:lnTo>
                    <a:pt x="0" y="0"/>
                  </a:lnTo>
                  <a:lnTo>
                    <a:pt x="57" y="0"/>
                  </a:lnTo>
                  <a:cubicBezTo>
                    <a:pt x="63" y="0"/>
                    <a:pt x="68" y="5"/>
                    <a:pt x="68" y="1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0" name="Google Shape;4190;p69"/>
            <p:cNvSpPr/>
            <p:nvPr/>
          </p:nvSpPr>
          <p:spPr>
            <a:xfrm>
              <a:off x="6187320" y="628920"/>
              <a:ext cx="207720" cy="146520"/>
            </a:xfrm>
            <a:custGeom>
              <a:rect b="b" l="l" r="r" t="t"/>
              <a:pathLst>
                <a:path extrusionOk="0" h="407" w="577">
                  <a:moveTo>
                    <a:pt x="514" y="71"/>
                  </a:moveTo>
                  <a:lnTo>
                    <a:pt x="577" y="239"/>
                  </a:lnTo>
                  <a:lnTo>
                    <a:pt x="514" y="407"/>
                  </a:lnTo>
                  <a:cubicBezTo>
                    <a:pt x="429" y="407"/>
                    <a:pt x="429" y="336"/>
                    <a:pt x="343" y="336"/>
                  </a:cubicBezTo>
                  <a:cubicBezTo>
                    <a:pt x="257" y="336"/>
                    <a:pt x="257" y="407"/>
                    <a:pt x="171" y="407"/>
                  </a:cubicBezTo>
                  <a:cubicBezTo>
                    <a:pt x="95" y="407"/>
                    <a:pt x="87" y="351"/>
                    <a:pt x="25" y="338"/>
                  </a:cubicBezTo>
                  <a:cubicBezTo>
                    <a:pt x="10" y="336"/>
                    <a:pt x="0" y="323"/>
                    <a:pt x="0" y="308"/>
                  </a:cubicBezTo>
                  <a:lnTo>
                    <a:pt x="0" y="36"/>
                  </a:lnTo>
                  <a:cubicBezTo>
                    <a:pt x="0" y="14"/>
                    <a:pt x="23" y="-1"/>
                    <a:pt x="44" y="7"/>
                  </a:cubicBezTo>
                  <a:cubicBezTo>
                    <a:pt x="89" y="27"/>
                    <a:pt x="104" y="71"/>
                    <a:pt x="171" y="71"/>
                  </a:cubicBezTo>
                  <a:cubicBezTo>
                    <a:pt x="257" y="71"/>
                    <a:pt x="257" y="0"/>
                    <a:pt x="343" y="0"/>
                  </a:cubicBezTo>
                  <a:cubicBezTo>
                    <a:pt x="400" y="0"/>
                    <a:pt x="419" y="30"/>
                    <a:pt x="450" y="51"/>
                  </a:cubicBezTo>
                  <a:cubicBezTo>
                    <a:pt x="466" y="62"/>
                    <a:pt x="485" y="71"/>
                    <a:pt x="514" y="7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1" name="Google Shape;4191;p69"/>
            <p:cNvSpPr/>
            <p:nvPr/>
          </p:nvSpPr>
          <p:spPr>
            <a:xfrm>
              <a:off x="6370560" y="628920"/>
              <a:ext cx="195480" cy="146520"/>
            </a:xfrm>
            <a:custGeom>
              <a:rect b="b" l="l" r="r" t="t"/>
              <a:pathLst>
                <a:path extrusionOk="0" h="407" w="543">
                  <a:moveTo>
                    <a:pt x="543" y="36"/>
                  </a:moveTo>
                  <a:lnTo>
                    <a:pt x="543" y="308"/>
                  </a:lnTo>
                  <a:cubicBezTo>
                    <a:pt x="543" y="323"/>
                    <a:pt x="532" y="336"/>
                    <a:pt x="516" y="338"/>
                  </a:cubicBezTo>
                  <a:cubicBezTo>
                    <a:pt x="452" y="351"/>
                    <a:pt x="443" y="407"/>
                    <a:pt x="362" y="407"/>
                  </a:cubicBezTo>
                  <a:cubicBezTo>
                    <a:pt x="272" y="407"/>
                    <a:pt x="272" y="336"/>
                    <a:pt x="181" y="336"/>
                  </a:cubicBezTo>
                  <a:cubicBezTo>
                    <a:pt x="90" y="336"/>
                    <a:pt x="90" y="407"/>
                    <a:pt x="0" y="407"/>
                  </a:cubicBezTo>
                  <a:lnTo>
                    <a:pt x="0" y="71"/>
                  </a:lnTo>
                  <a:cubicBezTo>
                    <a:pt x="31" y="71"/>
                    <a:pt x="52" y="62"/>
                    <a:pt x="68" y="51"/>
                  </a:cubicBezTo>
                  <a:cubicBezTo>
                    <a:pt x="102" y="30"/>
                    <a:pt x="122" y="0"/>
                    <a:pt x="181" y="0"/>
                  </a:cubicBezTo>
                  <a:cubicBezTo>
                    <a:pt x="272" y="0"/>
                    <a:pt x="272" y="71"/>
                    <a:pt x="362" y="71"/>
                  </a:cubicBezTo>
                  <a:cubicBezTo>
                    <a:pt x="433" y="71"/>
                    <a:pt x="449" y="27"/>
                    <a:pt x="497" y="7"/>
                  </a:cubicBezTo>
                  <a:cubicBezTo>
                    <a:pt x="520" y="-1"/>
                    <a:pt x="543" y="14"/>
                    <a:pt x="543" y="3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2" name="Google Shape;4192;p69"/>
            <p:cNvSpPr/>
            <p:nvPr/>
          </p:nvSpPr>
          <p:spPr>
            <a:xfrm>
              <a:off x="6370560" y="677880"/>
              <a:ext cx="195480" cy="48600"/>
            </a:xfrm>
            <a:custGeom>
              <a:rect b="b" l="l" r="r" t="t"/>
              <a:pathLst>
                <a:path extrusionOk="0" h="135" w="543">
                  <a:moveTo>
                    <a:pt x="543" y="0"/>
                  </a:moveTo>
                  <a:lnTo>
                    <a:pt x="543" y="64"/>
                  </a:lnTo>
                  <a:cubicBezTo>
                    <a:pt x="510" y="64"/>
                    <a:pt x="496" y="76"/>
                    <a:pt x="475" y="93"/>
                  </a:cubicBezTo>
                  <a:cubicBezTo>
                    <a:pt x="450" y="112"/>
                    <a:pt x="420" y="135"/>
                    <a:pt x="362" y="135"/>
                  </a:cubicBezTo>
                  <a:cubicBezTo>
                    <a:pt x="305" y="135"/>
                    <a:pt x="275" y="112"/>
                    <a:pt x="250" y="93"/>
                  </a:cubicBezTo>
                  <a:cubicBezTo>
                    <a:pt x="229" y="76"/>
                    <a:pt x="215" y="64"/>
                    <a:pt x="181" y="64"/>
                  </a:cubicBezTo>
                  <a:cubicBezTo>
                    <a:pt x="149" y="64"/>
                    <a:pt x="134" y="76"/>
                    <a:pt x="113" y="93"/>
                  </a:cubicBezTo>
                  <a:cubicBezTo>
                    <a:pt x="101" y="102"/>
                    <a:pt x="86" y="113"/>
                    <a:pt x="68" y="121"/>
                  </a:cubicBezTo>
                  <a:cubicBezTo>
                    <a:pt x="50" y="130"/>
                    <a:pt x="29" y="135"/>
                    <a:pt x="0" y="135"/>
                  </a:cubicBezTo>
                  <a:lnTo>
                    <a:pt x="0" y="73"/>
                  </a:lnTo>
                  <a:cubicBezTo>
                    <a:pt x="33" y="73"/>
                    <a:pt x="48" y="60"/>
                    <a:pt x="68" y="43"/>
                  </a:cubicBezTo>
                  <a:lnTo>
                    <a:pt x="69" y="43"/>
                  </a:lnTo>
                  <a:cubicBezTo>
                    <a:pt x="93" y="24"/>
                    <a:pt x="124" y="0"/>
                    <a:pt x="181" y="0"/>
                  </a:cubicBezTo>
                  <a:cubicBezTo>
                    <a:pt x="240" y="0"/>
                    <a:pt x="269" y="24"/>
                    <a:pt x="294" y="43"/>
                  </a:cubicBezTo>
                  <a:cubicBezTo>
                    <a:pt x="315" y="60"/>
                    <a:pt x="329" y="73"/>
                    <a:pt x="362" y="73"/>
                  </a:cubicBezTo>
                  <a:cubicBezTo>
                    <a:pt x="395" y="73"/>
                    <a:pt x="411" y="60"/>
                    <a:pt x="431" y="43"/>
                  </a:cubicBezTo>
                  <a:cubicBezTo>
                    <a:pt x="455" y="24"/>
                    <a:pt x="486" y="0"/>
                    <a:pt x="543" y="0"/>
                  </a:cubicBezTo>
                  <a:close/>
                </a:path>
              </a:pathLst>
            </a:custGeom>
            <a:solidFill>
              <a:srgbClr val="FFFFFF"/>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3" name="Google Shape;4193;p69"/>
            <p:cNvSpPr/>
            <p:nvPr/>
          </p:nvSpPr>
          <p:spPr>
            <a:xfrm>
              <a:off x="6187320" y="677880"/>
              <a:ext cx="183240" cy="48600"/>
            </a:xfrm>
            <a:custGeom>
              <a:rect b="b" l="l" r="r" t="t"/>
              <a:pathLst>
                <a:path extrusionOk="0" h="135" w="509">
                  <a:moveTo>
                    <a:pt x="509" y="73"/>
                  </a:moveTo>
                  <a:lnTo>
                    <a:pt x="509" y="135"/>
                  </a:lnTo>
                  <a:cubicBezTo>
                    <a:pt x="482" y="135"/>
                    <a:pt x="462" y="130"/>
                    <a:pt x="445" y="121"/>
                  </a:cubicBezTo>
                  <a:cubicBezTo>
                    <a:pt x="429" y="113"/>
                    <a:pt x="415" y="102"/>
                    <a:pt x="403" y="93"/>
                  </a:cubicBezTo>
                  <a:cubicBezTo>
                    <a:pt x="385" y="76"/>
                    <a:pt x="370" y="64"/>
                    <a:pt x="339" y="64"/>
                  </a:cubicBezTo>
                  <a:cubicBezTo>
                    <a:pt x="309" y="64"/>
                    <a:pt x="295" y="76"/>
                    <a:pt x="275" y="93"/>
                  </a:cubicBezTo>
                  <a:cubicBezTo>
                    <a:pt x="252" y="112"/>
                    <a:pt x="224" y="135"/>
                    <a:pt x="170" y="135"/>
                  </a:cubicBezTo>
                  <a:cubicBezTo>
                    <a:pt x="116" y="135"/>
                    <a:pt x="88" y="112"/>
                    <a:pt x="65" y="93"/>
                  </a:cubicBezTo>
                  <a:cubicBezTo>
                    <a:pt x="44" y="76"/>
                    <a:pt x="32" y="64"/>
                    <a:pt x="0" y="64"/>
                  </a:cubicBezTo>
                  <a:lnTo>
                    <a:pt x="0" y="0"/>
                  </a:lnTo>
                  <a:cubicBezTo>
                    <a:pt x="54" y="0"/>
                    <a:pt x="83" y="24"/>
                    <a:pt x="105" y="43"/>
                  </a:cubicBezTo>
                  <a:cubicBezTo>
                    <a:pt x="125" y="60"/>
                    <a:pt x="138" y="73"/>
                    <a:pt x="170" y="73"/>
                  </a:cubicBezTo>
                  <a:cubicBezTo>
                    <a:pt x="200" y="73"/>
                    <a:pt x="215" y="60"/>
                    <a:pt x="234" y="43"/>
                  </a:cubicBezTo>
                  <a:cubicBezTo>
                    <a:pt x="257" y="24"/>
                    <a:pt x="286" y="0"/>
                    <a:pt x="339" y="0"/>
                  </a:cubicBezTo>
                  <a:cubicBezTo>
                    <a:pt x="393" y="0"/>
                    <a:pt x="422" y="24"/>
                    <a:pt x="445" y="43"/>
                  </a:cubicBezTo>
                  <a:cubicBezTo>
                    <a:pt x="465" y="60"/>
                    <a:pt x="478" y="73"/>
                    <a:pt x="509" y="73"/>
                  </a:cubicBezTo>
                  <a:close/>
                </a:path>
              </a:pathLst>
            </a:custGeom>
            <a:solidFill>
              <a:srgbClr val="FFFFFF"/>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94" name="Google Shape;4194;p69"/>
          <p:cNvGrpSpPr/>
          <p:nvPr/>
        </p:nvGrpSpPr>
        <p:grpSpPr>
          <a:xfrm>
            <a:off x="6377032" y="1295820"/>
            <a:ext cx="399986" cy="293924"/>
            <a:chOff x="7287120" y="396720"/>
            <a:chExt cx="415440" cy="305280"/>
          </a:xfrm>
        </p:grpSpPr>
        <p:sp>
          <p:nvSpPr>
            <p:cNvPr id="4195" name="Google Shape;4195;p69"/>
            <p:cNvSpPr/>
            <p:nvPr/>
          </p:nvSpPr>
          <p:spPr>
            <a:xfrm>
              <a:off x="7543800" y="555480"/>
              <a:ext cx="158760" cy="146520"/>
            </a:xfrm>
            <a:custGeom>
              <a:rect b="b" l="l" r="r" t="t"/>
              <a:pathLst>
                <a:path extrusionOk="0" h="407" w="441">
                  <a:moveTo>
                    <a:pt x="221" y="0"/>
                  </a:moveTo>
                  <a:cubicBezTo>
                    <a:pt x="343" y="0"/>
                    <a:pt x="441" y="91"/>
                    <a:pt x="441" y="204"/>
                  </a:cubicBezTo>
                  <a:cubicBezTo>
                    <a:pt x="441" y="316"/>
                    <a:pt x="343" y="407"/>
                    <a:pt x="221" y="407"/>
                  </a:cubicBezTo>
                  <a:cubicBezTo>
                    <a:pt x="98" y="407"/>
                    <a:pt x="0" y="316"/>
                    <a:pt x="0" y="204"/>
                  </a:cubicBezTo>
                  <a:cubicBezTo>
                    <a:pt x="0" y="91"/>
                    <a:pt x="98" y="0"/>
                    <a:pt x="221"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6" name="Google Shape;4196;p69"/>
            <p:cNvSpPr/>
            <p:nvPr/>
          </p:nvSpPr>
          <p:spPr>
            <a:xfrm>
              <a:off x="7287120" y="555480"/>
              <a:ext cx="158760" cy="146520"/>
            </a:xfrm>
            <a:custGeom>
              <a:rect b="b" l="l" r="r" t="t"/>
              <a:pathLst>
                <a:path extrusionOk="0" h="407" w="441">
                  <a:moveTo>
                    <a:pt x="220" y="0"/>
                  </a:moveTo>
                  <a:cubicBezTo>
                    <a:pt x="343" y="0"/>
                    <a:pt x="441" y="91"/>
                    <a:pt x="441" y="204"/>
                  </a:cubicBezTo>
                  <a:cubicBezTo>
                    <a:pt x="441" y="316"/>
                    <a:pt x="343" y="407"/>
                    <a:pt x="220" y="407"/>
                  </a:cubicBezTo>
                  <a:cubicBezTo>
                    <a:pt x="99" y="407"/>
                    <a:pt x="0" y="316"/>
                    <a:pt x="0" y="204"/>
                  </a:cubicBezTo>
                  <a:cubicBezTo>
                    <a:pt x="0" y="91"/>
                    <a:pt x="99" y="0"/>
                    <a:pt x="22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7" name="Google Shape;4197;p69"/>
            <p:cNvSpPr/>
            <p:nvPr/>
          </p:nvSpPr>
          <p:spPr>
            <a:xfrm>
              <a:off x="7323840" y="433440"/>
              <a:ext cx="171000" cy="207720"/>
            </a:xfrm>
            <a:custGeom>
              <a:rect b="b" l="l" r="r" t="t"/>
              <a:pathLst>
                <a:path extrusionOk="0" h="577" w="475">
                  <a:moveTo>
                    <a:pt x="459" y="124"/>
                  </a:moveTo>
                  <a:lnTo>
                    <a:pt x="246" y="124"/>
                  </a:lnTo>
                  <a:lnTo>
                    <a:pt x="184" y="60"/>
                  </a:lnTo>
                  <a:lnTo>
                    <a:pt x="230" y="60"/>
                  </a:lnTo>
                  <a:cubicBezTo>
                    <a:pt x="246" y="60"/>
                    <a:pt x="261" y="47"/>
                    <a:pt x="261" y="30"/>
                  </a:cubicBezTo>
                  <a:cubicBezTo>
                    <a:pt x="261" y="13"/>
                    <a:pt x="246" y="0"/>
                    <a:pt x="230" y="0"/>
                  </a:cubicBezTo>
                  <a:lnTo>
                    <a:pt x="30" y="0"/>
                  </a:lnTo>
                  <a:cubicBezTo>
                    <a:pt x="13" y="0"/>
                    <a:pt x="0" y="13"/>
                    <a:pt x="0" y="30"/>
                  </a:cubicBezTo>
                  <a:cubicBezTo>
                    <a:pt x="0" y="47"/>
                    <a:pt x="13" y="60"/>
                    <a:pt x="30" y="60"/>
                  </a:cubicBezTo>
                  <a:lnTo>
                    <a:pt x="98" y="60"/>
                  </a:lnTo>
                  <a:lnTo>
                    <a:pt x="197" y="163"/>
                  </a:lnTo>
                  <a:lnTo>
                    <a:pt x="99" y="538"/>
                  </a:lnTo>
                  <a:cubicBezTo>
                    <a:pt x="94" y="557"/>
                    <a:pt x="109" y="577"/>
                    <a:pt x="129" y="577"/>
                  </a:cubicBezTo>
                  <a:lnTo>
                    <a:pt x="459" y="577"/>
                  </a:lnTo>
                  <a:lnTo>
                    <a:pt x="475" y="546"/>
                  </a:lnTo>
                  <a:lnTo>
                    <a:pt x="459" y="515"/>
                  </a:lnTo>
                  <a:lnTo>
                    <a:pt x="170" y="515"/>
                  </a:lnTo>
                  <a:lnTo>
                    <a:pt x="248" y="216"/>
                  </a:lnTo>
                  <a:lnTo>
                    <a:pt x="459" y="435"/>
                  </a:lnTo>
                  <a:lnTo>
                    <a:pt x="475" y="392"/>
                  </a:lnTo>
                  <a:lnTo>
                    <a:pt x="459" y="345"/>
                  </a:lnTo>
                  <a:lnTo>
                    <a:pt x="305" y="186"/>
                  </a:lnTo>
                  <a:lnTo>
                    <a:pt x="459" y="186"/>
                  </a:lnTo>
                  <a:lnTo>
                    <a:pt x="475" y="153"/>
                  </a:lnTo>
                  <a:lnTo>
                    <a:pt x="459" y="124"/>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198" name="Google Shape;4198;p69"/>
            <p:cNvSpPr/>
            <p:nvPr/>
          </p:nvSpPr>
          <p:spPr>
            <a:xfrm>
              <a:off x="7494840" y="396720"/>
              <a:ext cx="146520" cy="244440"/>
            </a:xfrm>
            <a:custGeom>
              <a:rect b="b" l="l" r="r" t="t"/>
              <a:pathLst>
                <a:path extrusionOk="0" h="679" w="407">
                  <a:moveTo>
                    <a:pt x="314" y="0"/>
                  </a:moveTo>
                  <a:lnTo>
                    <a:pt x="172" y="0"/>
                  </a:lnTo>
                  <a:cubicBezTo>
                    <a:pt x="151" y="0"/>
                    <a:pt x="136" y="19"/>
                    <a:pt x="142" y="38"/>
                  </a:cubicBezTo>
                  <a:lnTo>
                    <a:pt x="190" y="221"/>
                  </a:lnTo>
                  <a:lnTo>
                    <a:pt x="0" y="221"/>
                  </a:lnTo>
                  <a:lnTo>
                    <a:pt x="0" y="284"/>
                  </a:lnTo>
                  <a:lnTo>
                    <a:pt x="186" y="284"/>
                  </a:lnTo>
                  <a:lnTo>
                    <a:pt x="132" y="581"/>
                  </a:lnTo>
                  <a:lnTo>
                    <a:pt x="0" y="444"/>
                  </a:lnTo>
                  <a:lnTo>
                    <a:pt x="0" y="535"/>
                  </a:lnTo>
                  <a:lnTo>
                    <a:pt x="78" y="616"/>
                  </a:lnTo>
                  <a:lnTo>
                    <a:pt x="0" y="616"/>
                  </a:lnTo>
                  <a:lnTo>
                    <a:pt x="0" y="679"/>
                  </a:lnTo>
                  <a:lnTo>
                    <a:pt x="151" y="679"/>
                  </a:lnTo>
                  <a:cubicBezTo>
                    <a:pt x="167" y="678"/>
                    <a:pt x="179" y="666"/>
                    <a:pt x="183" y="653"/>
                  </a:cubicBezTo>
                  <a:lnTo>
                    <a:pt x="232" y="384"/>
                  </a:lnTo>
                  <a:lnTo>
                    <a:pt x="301" y="654"/>
                  </a:lnTo>
                  <a:cubicBezTo>
                    <a:pt x="305" y="670"/>
                    <a:pt x="321" y="682"/>
                    <a:pt x="339" y="677"/>
                  </a:cubicBezTo>
                  <a:cubicBezTo>
                    <a:pt x="356" y="673"/>
                    <a:pt x="366" y="656"/>
                    <a:pt x="363" y="640"/>
                  </a:cubicBezTo>
                  <a:cubicBezTo>
                    <a:pt x="231" y="125"/>
                    <a:pt x="274" y="293"/>
                    <a:pt x="213" y="62"/>
                  </a:cubicBezTo>
                  <a:lnTo>
                    <a:pt x="314" y="62"/>
                  </a:lnTo>
                  <a:cubicBezTo>
                    <a:pt x="333" y="62"/>
                    <a:pt x="347" y="78"/>
                    <a:pt x="342" y="95"/>
                  </a:cubicBezTo>
                  <a:lnTo>
                    <a:pt x="337" y="121"/>
                  </a:lnTo>
                  <a:cubicBezTo>
                    <a:pt x="335" y="137"/>
                    <a:pt x="346" y="154"/>
                    <a:pt x="363" y="157"/>
                  </a:cubicBezTo>
                  <a:cubicBezTo>
                    <a:pt x="381" y="160"/>
                    <a:pt x="398" y="148"/>
                    <a:pt x="400" y="132"/>
                  </a:cubicBezTo>
                  <a:lnTo>
                    <a:pt x="405" y="105"/>
                  </a:lnTo>
                  <a:cubicBezTo>
                    <a:pt x="415" y="50"/>
                    <a:pt x="372" y="0"/>
                    <a:pt x="3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199" name="Google Shape;4199;p69"/>
          <p:cNvGrpSpPr/>
          <p:nvPr/>
        </p:nvGrpSpPr>
        <p:grpSpPr>
          <a:xfrm>
            <a:off x="7219111" y="1254574"/>
            <a:ext cx="388201" cy="376416"/>
            <a:chOff x="8240040" y="360000"/>
            <a:chExt cx="403200" cy="390960"/>
          </a:xfrm>
        </p:grpSpPr>
        <p:sp>
          <p:nvSpPr>
            <p:cNvPr id="4200" name="Google Shape;4200;p69"/>
            <p:cNvSpPr/>
            <p:nvPr/>
          </p:nvSpPr>
          <p:spPr>
            <a:xfrm>
              <a:off x="8252280" y="372240"/>
              <a:ext cx="219960" cy="366480"/>
            </a:xfrm>
            <a:custGeom>
              <a:rect b="b" l="l" r="r" t="t"/>
              <a:pathLst>
                <a:path extrusionOk="0" h="1018" w="611">
                  <a:moveTo>
                    <a:pt x="527" y="0"/>
                  </a:moveTo>
                  <a:lnTo>
                    <a:pt x="611" y="464"/>
                  </a:lnTo>
                  <a:lnTo>
                    <a:pt x="527" y="1018"/>
                  </a:lnTo>
                  <a:cubicBezTo>
                    <a:pt x="236" y="1018"/>
                    <a:pt x="0" y="790"/>
                    <a:pt x="0" y="509"/>
                  </a:cubicBezTo>
                  <a:cubicBezTo>
                    <a:pt x="0" y="228"/>
                    <a:pt x="236" y="0"/>
                    <a:pt x="527"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1" name="Google Shape;4201;p69"/>
            <p:cNvSpPr/>
            <p:nvPr/>
          </p:nvSpPr>
          <p:spPr>
            <a:xfrm>
              <a:off x="8447760" y="372240"/>
              <a:ext cx="183240" cy="366480"/>
            </a:xfrm>
            <a:custGeom>
              <a:rect b="b" l="l" r="r" t="t"/>
              <a:pathLst>
                <a:path extrusionOk="0" h="1018" w="509">
                  <a:moveTo>
                    <a:pt x="509" y="509"/>
                  </a:moveTo>
                  <a:cubicBezTo>
                    <a:pt x="509" y="790"/>
                    <a:pt x="282" y="1018"/>
                    <a:pt x="0" y="1018"/>
                  </a:cubicBezTo>
                  <a:lnTo>
                    <a:pt x="0" y="0"/>
                  </a:lnTo>
                  <a:cubicBezTo>
                    <a:pt x="282" y="0"/>
                    <a:pt x="509" y="228"/>
                    <a:pt x="509" y="50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2" name="Google Shape;4202;p69"/>
            <p:cNvSpPr/>
            <p:nvPr/>
          </p:nvSpPr>
          <p:spPr>
            <a:xfrm>
              <a:off x="8240040" y="360000"/>
              <a:ext cx="219960" cy="390960"/>
            </a:xfrm>
            <a:custGeom>
              <a:rect b="b" l="l" r="r" t="t"/>
              <a:pathLst>
                <a:path extrusionOk="0" h="1086" w="611">
                  <a:moveTo>
                    <a:pt x="170" y="159"/>
                  </a:moveTo>
                  <a:cubicBezTo>
                    <a:pt x="61" y="262"/>
                    <a:pt x="0" y="399"/>
                    <a:pt x="0" y="543"/>
                  </a:cubicBezTo>
                  <a:cubicBezTo>
                    <a:pt x="0" y="689"/>
                    <a:pt x="61" y="824"/>
                    <a:pt x="170" y="927"/>
                  </a:cubicBezTo>
                  <a:cubicBezTo>
                    <a:pt x="280" y="1029"/>
                    <a:pt x="426" y="1086"/>
                    <a:pt x="582" y="1086"/>
                  </a:cubicBezTo>
                  <a:lnTo>
                    <a:pt x="611" y="1055"/>
                  </a:lnTo>
                  <a:lnTo>
                    <a:pt x="582" y="1023"/>
                  </a:lnTo>
                  <a:cubicBezTo>
                    <a:pt x="453" y="1023"/>
                    <a:pt x="334" y="978"/>
                    <a:pt x="244" y="904"/>
                  </a:cubicBezTo>
                  <a:lnTo>
                    <a:pt x="582" y="588"/>
                  </a:lnTo>
                  <a:lnTo>
                    <a:pt x="582" y="498"/>
                  </a:lnTo>
                  <a:lnTo>
                    <a:pt x="196" y="859"/>
                  </a:lnTo>
                  <a:cubicBezTo>
                    <a:pt x="117" y="774"/>
                    <a:pt x="69" y="663"/>
                    <a:pt x="69" y="543"/>
                  </a:cubicBezTo>
                  <a:cubicBezTo>
                    <a:pt x="69" y="278"/>
                    <a:pt x="299" y="63"/>
                    <a:pt x="582" y="63"/>
                  </a:cubicBezTo>
                  <a:lnTo>
                    <a:pt x="611" y="31"/>
                  </a:lnTo>
                  <a:lnTo>
                    <a:pt x="582" y="0"/>
                  </a:lnTo>
                  <a:cubicBezTo>
                    <a:pt x="426" y="0"/>
                    <a:pt x="280" y="56"/>
                    <a:pt x="170" y="15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3" name="Google Shape;4203;p69"/>
            <p:cNvSpPr/>
            <p:nvPr/>
          </p:nvSpPr>
          <p:spPr>
            <a:xfrm>
              <a:off x="8447760" y="360000"/>
              <a:ext cx="195480" cy="390960"/>
            </a:xfrm>
            <a:custGeom>
              <a:rect b="b" l="l" r="r" t="t"/>
              <a:pathLst>
                <a:path extrusionOk="0" h="1086" w="543">
                  <a:moveTo>
                    <a:pt x="385" y="159"/>
                  </a:moveTo>
                  <a:cubicBezTo>
                    <a:pt x="282" y="56"/>
                    <a:pt x="145" y="0"/>
                    <a:pt x="0" y="0"/>
                  </a:cubicBezTo>
                  <a:lnTo>
                    <a:pt x="0" y="31"/>
                  </a:lnTo>
                  <a:lnTo>
                    <a:pt x="0" y="63"/>
                  </a:lnTo>
                  <a:cubicBezTo>
                    <a:pt x="121" y="63"/>
                    <a:pt x="231" y="107"/>
                    <a:pt x="316" y="183"/>
                  </a:cubicBezTo>
                  <a:lnTo>
                    <a:pt x="142" y="355"/>
                  </a:lnTo>
                  <a:lnTo>
                    <a:pt x="0" y="498"/>
                  </a:lnTo>
                  <a:lnTo>
                    <a:pt x="0" y="588"/>
                  </a:lnTo>
                  <a:lnTo>
                    <a:pt x="1" y="587"/>
                  </a:lnTo>
                  <a:lnTo>
                    <a:pt x="187" y="401"/>
                  </a:lnTo>
                  <a:lnTo>
                    <a:pt x="361" y="227"/>
                  </a:lnTo>
                  <a:cubicBezTo>
                    <a:pt x="435" y="312"/>
                    <a:pt x="481" y="422"/>
                    <a:pt x="481" y="543"/>
                  </a:cubicBezTo>
                  <a:cubicBezTo>
                    <a:pt x="481" y="808"/>
                    <a:pt x="264" y="1023"/>
                    <a:pt x="0" y="1023"/>
                  </a:cubicBezTo>
                  <a:lnTo>
                    <a:pt x="0" y="1055"/>
                  </a:lnTo>
                  <a:lnTo>
                    <a:pt x="0" y="1086"/>
                  </a:lnTo>
                  <a:cubicBezTo>
                    <a:pt x="145" y="1086"/>
                    <a:pt x="282" y="1029"/>
                    <a:pt x="385" y="927"/>
                  </a:cubicBezTo>
                  <a:cubicBezTo>
                    <a:pt x="487" y="824"/>
                    <a:pt x="543" y="689"/>
                    <a:pt x="543" y="543"/>
                  </a:cubicBezTo>
                  <a:cubicBezTo>
                    <a:pt x="543" y="399"/>
                    <a:pt x="487" y="262"/>
                    <a:pt x="385" y="15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4" name="Google Shape;4204;p69"/>
            <p:cNvSpPr/>
            <p:nvPr/>
          </p:nvSpPr>
          <p:spPr>
            <a:xfrm>
              <a:off x="8447760" y="567720"/>
              <a:ext cx="12240" cy="12240"/>
            </a:xfrm>
            <a:custGeom>
              <a:rect b="b" l="l" r="r" t="t"/>
              <a:pathLst>
                <a:path extrusionOk="0" h="34" w="34">
                  <a:moveTo>
                    <a:pt x="0" y="34"/>
                  </a:moveTo>
                  <a:lnTo>
                    <a:pt x="0" y="34"/>
                  </a:lnTo>
                  <a:lnTo>
                    <a:pt x="34" y="0"/>
                  </a:lnTo>
                  <a:lnTo>
                    <a:pt x="0" y="34"/>
                  </a:ln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5" name="Google Shape;4205;p69"/>
            <p:cNvSpPr/>
            <p:nvPr/>
          </p:nvSpPr>
          <p:spPr>
            <a:xfrm>
              <a:off x="8447760" y="421200"/>
              <a:ext cx="48960" cy="48960"/>
            </a:xfrm>
            <a:custGeom>
              <a:rect b="b" l="l" r="r" t="t"/>
              <a:pathLst>
                <a:path extrusionOk="0" h="136" w="136">
                  <a:moveTo>
                    <a:pt x="67" y="0"/>
                  </a:moveTo>
                  <a:cubicBezTo>
                    <a:pt x="105" y="0"/>
                    <a:pt x="136" y="31"/>
                    <a:pt x="136" y="68"/>
                  </a:cubicBezTo>
                  <a:cubicBezTo>
                    <a:pt x="136" y="105"/>
                    <a:pt x="105" y="136"/>
                    <a:pt x="67" y="136"/>
                  </a:cubicBezTo>
                  <a:cubicBezTo>
                    <a:pt x="30" y="136"/>
                    <a:pt x="0" y="105"/>
                    <a:pt x="0" y="68"/>
                  </a:cubicBezTo>
                  <a:cubicBezTo>
                    <a:pt x="0" y="31"/>
                    <a:pt x="30" y="0"/>
                    <a:pt x="67" y="0"/>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6" name="Google Shape;4206;p69"/>
            <p:cNvSpPr/>
            <p:nvPr/>
          </p:nvSpPr>
          <p:spPr>
            <a:xfrm>
              <a:off x="8301240" y="482400"/>
              <a:ext cx="158760" cy="171000"/>
            </a:xfrm>
            <a:custGeom>
              <a:rect b="b" l="l" r="r" t="t"/>
              <a:pathLst>
                <a:path extrusionOk="0" h="475" w="441">
                  <a:moveTo>
                    <a:pt x="403" y="60"/>
                  </a:moveTo>
                  <a:lnTo>
                    <a:pt x="441" y="267"/>
                  </a:lnTo>
                  <a:lnTo>
                    <a:pt x="403" y="475"/>
                  </a:lnTo>
                  <a:lnTo>
                    <a:pt x="180" y="475"/>
                  </a:lnTo>
                  <a:cubicBezTo>
                    <a:pt x="109" y="475"/>
                    <a:pt x="52" y="424"/>
                    <a:pt x="52" y="361"/>
                  </a:cubicBezTo>
                  <a:cubicBezTo>
                    <a:pt x="52" y="340"/>
                    <a:pt x="58" y="321"/>
                    <a:pt x="70" y="303"/>
                  </a:cubicBezTo>
                  <a:cubicBezTo>
                    <a:pt x="26" y="271"/>
                    <a:pt x="0" y="223"/>
                    <a:pt x="0" y="171"/>
                  </a:cubicBezTo>
                  <a:cubicBezTo>
                    <a:pt x="0" y="77"/>
                    <a:pt x="87" y="0"/>
                    <a:pt x="192" y="0"/>
                  </a:cubicBezTo>
                  <a:cubicBezTo>
                    <a:pt x="253" y="0"/>
                    <a:pt x="310" y="25"/>
                    <a:pt x="346" y="67"/>
                  </a:cubicBezTo>
                  <a:cubicBezTo>
                    <a:pt x="365" y="63"/>
                    <a:pt x="384" y="61"/>
                    <a:pt x="403" y="6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07" name="Google Shape;4207;p69"/>
            <p:cNvSpPr/>
            <p:nvPr/>
          </p:nvSpPr>
          <p:spPr>
            <a:xfrm>
              <a:off x="8447760" y="506520"/>
              <a:ext cx="134280" cy="146880"/>
            </a:xfrm>
            <a:custGeom>
              <a:rect b="b" l="l" r="r" t="t"/>
              <a:pathLst>
                <a:path extrusionOk="0" h="408" w="373">
                  <a:moveTo>
                    <a:pt x="373" y="296"/>
                  </a:moveTo>
                  <a:cubicBezTo>
                    <a:pt x="373" y="358"/>
                    <a:pt x="321" y="408"/>
                    <a:pt x="255" y="408"/>
                  </a:cubicBezTo>
                  <a:lnTo>
                    <a:pt x="0" y="408"/>
                  </a:lnTo>
                  <a:lnTo>
                    <a:pt x="0" y="0"/>
                  </a:lnTo>
                  <a:lnTo>
                    <a:pt x="6" y="0"/>
                  </a:lnTo>
                  <a:cubicBezTo>
                    <a:pt x="118" y="0"/>
                    <a:pt x="211" y="81"/>
                    <a:pt x="222" y="184"/>
                  </a:cubicBezTo>
                  <a:lnTo>
                    <a:pt x="255" y="184"/>
                  </a:lnTo>
                  <a:cubicBezTo>
                    <a:pt x="321" y="184"/>
                    <a:pt x="373" y="235"/>
                    <a:pt x="373" y="296"/>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08" name="Google Shape;4208;p69"/>
          <p:cNvGrpSpPr/>
          <p:nvPr/>
        </p:nvGrpSpPr>
        <p:grpSpPr>
          <a:xfrm>
            <a:off x="8035795" y="1254574"/>
            <a:ext cx="388201" cy="376416"/>
            <a:chOff x="9290880" y="360000"/>
            <a:chExt cx="403200" cy="390960"/>
          </a:xfrm>
        </p:grpSpPr>
        <p:sp>
          <p:nvSpPr>
            <p:cNvPr id="4209" name="Google Shape;4209;p69"/>
            <p:cNvSpPr/>
            <p:nvPr/>
          </p:nvSpPr>
          <p:spPr>
            <a:xfrm>
              <a:off x="9498600" y="360000"/>
              <a:ext cx="195480" cy="390960"/>
            </a:xfrm>
            <a:custGeom>
              <a:rect b="b" l="l" r="r" t="t"/>
              <a:pathLst>
                <a:path extrusionOk="0" h="1086" w="543">
                  <a:moveTo>
                    <a:pt x="543" y="543"/>
                  </a:moveTo>
                  <a:cubicBezTo>
                    <a:pt x="543" y="843"/>
                    <a:pt x="299" y="1086"/>
                    <a:pt x="0" y="1086"/>
                  </a:cubicBezTo>
                  <a:lnTo>
                    <a:pt x="0" y="0"/>
                  </a:lnTo>
                  <a:cubicBezTo>
                    <a:pt x="299" y="0"/>
                    <a:pt x="543" y="243"/>
                    <a:pt x="543"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0" name="Google Shape;4210;p69"/>
            <p:cNvSpPr/>
            <p:nvPr/>
          </p:nvSpPr>
          <p:spPr>
            <a:xfrm>
              <a:off x="9290880" y="360000"/>
              <a:ext cx="232200" cy="390960"/>
            </a:xfrm>
            <a:custGeom>
              <a:rect b="b" l="l" r="r" t="t"/>
              <a:pathLst>
                <a:path extrusionOk="0" h="1086" w="645">
                  <a:moveTo>
                    <a:pt x="551" y="0"/>
                  </a:moveTo>
                  <a:lnTo>
                    <a:pt x="645" y="532"/>
                  </a:lnTo>
                  <a:lnTo>
                    <a:pt x="551" y="1086"/>
                  </a:lnTo>
                  <a:cubicBezTo>
                    <a:pt x="480" y="1086"/>
                    <a:pt x="412" y="1072"/>
                    <a:pt x="350" y="1049"/>
                  </a:cubicBezTo>
                  <a:cubicBezTo>
                    <a:pt x="166" y="978"/>
                    <a:pt x="32" y="815"/>
                    <a:pt x="5" y="617"/>
                  </a:cubicBezTo>
                  <a:cubicBezTo>
                    <a:pt x="1" y="592"/>
                    <a:pt x="0" y="567"/>
                    <a:pt x="0" y="543"/>
                  </a:cubicBezTo>
                  <a:cubicBezTo>
                    <a:pt x="0" y="312"/>
                    <a:pt x="144" y="116"/>
                    <a:pt x="350" y="37"/>
                  </a:cubicBezTo>
                  <a:cubicBezTo>
                    <a:pt x="412" y="13"/>
                    <a:pt x="480" y="0"/>
                    <a:pt x="551"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1" name="Google Shape;4211;p69"/>
            <p:cNvSpPr/>
            <p:nvPr/>
          </p:nvSpPr>
          <p:spPr>
            <a:xfrm>
              <a:off x="9290880" y="579960"/>
              <a:ext cx="207720" cy="158760"/>
            </a:xfrm>
            <a:custGeom>
              <a:rect b="b" l="l" r="r" t="t"/>
              <a:pathLst>
                <a:path extrusionOk="0" h="441" w="577">
                  <a:moveTo>
                    <a:pt x="530" y="311"/>
                  </a:moveTo>
                  <a:lnTo>
                    <a:pt x="365" y="441"/>
                  </a:lnTo>
                  <a:cubicBezTo>
                    <a:pt x="171" y="370"/>
                    <a:pt x="29" y="205"/>
                    <a:pt x="0" y="7"/>
                  </a:cubicBezTo>
                  <a:lnTo>
                    <a:pt x="168" y="58"/>
                  </a:lnTo>
                  <a:cubicBezTo>
                    <a:pt x="211" y="72"/>
                    <a:pt x="260" y="62"/>
                    <a:pt x="296" y="31"/>
                  </a:cubicBezTo>
                  <a:cubicBezTo>
                    <a:pt x="355" y="-20"/>
                    <a:pt x="449" y="-8"/>
                    <a:pt x="492" y="57"/>
                  </a:cubicBezTo>
                  <a:lnTo>
                    <a:pt x="558" y="154"/>
                  </a:lnTo>
                  <a:cubicBezTo>
                    <a:pt x="591" y="205"/>
                    <a:pt x="580" y="273"/>
                    <a:pt x="530" y="311"/>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2" name="Google Shape;4212;p69"/>
            <p:cNvSpPr/>
            <p:nvPr/>
          </p:nvSpPr>
          <p:spPr>
            <a:xfrm>
              <a:off x="9425160" y="360000"/>
              <a:ext cx="73440" cy="85680"/>
            </a:xfrm>
            <a:custGeom>
              <a:rect b="b" l="l" r="r" t="t"/>
              <a:pathLst>
                <a:path extrusionOk="0" h="238" w="204">
                  <a:moveTo>
                    <a:pt x="204" y="0"/>
                  </a:moveTo>
                  <a:lnTo>
                    <a:pt x="204" y="238"/>
                  </a:lnTo>
                  <a:cubicBezTo>
                    <a:pt x="198" y="237"/>
                    <a:pt x="193" y="237"/>
                    <a:pt x="187" y="237"/>
                  </a:cubicBezTo>
                  <a:cubicBezTo>
                    <a:pt x="124" y="237"/>
                    <a:pt x="69" y="206"/>
                    <a:pt x="52" y="162"/>
                  </a:cubicBezTo>
                  <a:lnTo>
                    <a:pt x="0" y="38"/>
                  </a:lnTo>
                  <a:cubicBezTo>
                    <a:pt x="64" y="13"/>
                    <a:pt x="133" y="0"/>
                    <a:pt x="20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3" name="Google Shape;4213;p69"/>
            <p:cNvSpPr/>
            <p:nvPr/>
          </p:nvSpPr>
          <p:spPr>
            <a:xfrm>
              <a:off x="9498600" y="360000"/>
              <a:ext cx="134280" cy="390960"/>
            </a:xfrm>
            <a:custGeom>
              <a:rect b="b" l="l" r="r" t="t"/>
              <a:pathLst>
                <a:path extrusionOk="0" h="1086" w="373">
                  <a:moveTo>
                    <a:pt x="350" y="627"/>
                  </a:moveTo>
                  <a:cubicBezTo>
                    <a:pt x="344" y="610"/>
                    <a:pt x="324" y="600"/>
                    <a:pt x="304" y="602"/>
                  </a:cubicBezTo>
                  <a:cubicBezTo>
                    <a:pt x="253" y="608"/>
                    <a:pt x="157" y="599"/>
                    <a:pt x="186" y="431"/>
                  </a:cubicBezTo>
                  <a:cubicBezTo>
                    <a:pt x="224" y="206"/>
                    <a:pt x="0" y="0"/>
                    <a:pt x="0" y="0"/>
                  </a:cubicBezTo>
                  <a:lnTo>
                    <a:pt x="0" y="1086"/>
                  </a:lnTo>
                  <a:cubicBezTo>
                    <a:pt x="242" y="1081"/>
                    <a:pt x="443" y="834"/>
                    <a:pt x="350" y="627"/>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14" name="Google Shape;4214;p69"/>
          <p:cNvGrpSpPr/>
          <p:nvPr/>
        </p:nvGrpSpPr>
        <p:grpSpPr>
          <a:xfrm>
            <a:off x="716630" y="1987173"/>
            <a:ext cx="388201" cy="376416"/>
            <a:chOff x="700920" y="1337400"/>
            <a:chExt cx="403200" cy="390960"/>
          </a:xfrm>
        </p:grpSpPr>
        <p:sp>
          <p:nvSpPr>
            <p:cNvPr id="4215" name="Google Shape;4215;p69"/>
            <p:cNvSpPr/>
            <p:nvPr/>
          </p:nvSpPr>
          <p:spPr>
            <a:xfrm>
              <a:off x="896400" y="1459800"/>
              <a:ext cx="12240" cy="97560"/>
            </a:xfrm>
            <a:custGeom>
              <a:rect b="b" l="l" r="r" t="t"/>
              <a:pathLst>
                <a:path extrusionOk="0" h="271" w="34">
                  <a:moveTo>
                    <a:pt x="23" y="0"/>
                  </a:moveTo>
                  <a:lnTo>
                    <a:pt x="34" y="124"/>
                  </a:lnTo>
                  <a:lnTo>
                    <a:pt x="23" y="271"/>
                  </a:lnTo>
                  <a:cubicBezTo>
                    <a:pt x="11" y="271"/>
                    <a:pt x="0" y="258"/>
                    <a:pt x="0" y="241"/>
                  </a:cubicBezTo>
                  <a:lnTo>
                    <a:pt x="0" y="30"/>
                  </a:lnTo>
                  <a:cubicBezTo>
                    <a:pt x="0" y="13"/>
                    <a:pt x="11" y="0"/>
                    <a:pt x="23"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6" name="Google Shape;4216;p69"/>
            <p:cNvSpPr/>
            <p:nvPr/>
          </p:nvSpPr>
          <p:spPr>
            <a:xfrm>
              <a:off x="908640" y="1459800"/>
              <a:ext cx="12240" cy="97560"/>
            </a:xfrm>
            <a:custGeom>
              <a:rect b="b" l="l" r="r" t="t"/>
              <a:pathLst>
                <a:path extrusionOk="0" h="271" w="34">
                  <a:moveTo>
                    <a:pt x="0" y="0"/>
                  </a:moveTo>
                  <a:lnTo>
                    <a:pt x="0" y="271"/>
                  </a:lnTo>
                  <a:cubicBezTo>
                    <a:pt x="19" y="271"/>
                    <a:pt x="34" y="258"/>
                    <a:pt x="34" y="241"/>
                  </a:cubicBezTo>
                  <a:lnTo>
                    <a:pt x="34" y="30"/>
                  </a:lnTo>
                  <a:cubicBezTo>
                    <a:pt x="34" y="13"/>
                    <a:pt x="19" y="0"/>
                    <a:pt x="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7" name="Google Shape;4217;p69"/>
            <p:cNvSpPr/>
            <p:nvPr/>
          </p:nvSpPr>
          <p:spPr>
            <a:xfrm>
              <a:off x="860040" y="1337400"/>
              <a:ext cx="24480" cy="61200"/>
            </a:xfrm>
            <a:custGeom>
              <a:rect b="b" l="l" r="r" t="t"/>
              <a:pathLst>
                <a:path extrusionOk="0" h="170" w="68">
                  <a:moveTo>
                    <a:pt x="33" y="0"/>
                  </a:moveTo>
                  <a:cubicBezTo>
                    <a:pt x="14" y="0"/>
                    <a:pt x="0" y="16"/>
                    <a:pt x="0" y="36"/>
                  </a:cubicBezTo>
                  <a:lnTo>
                    <a:pt x="0" y="135"/>
                  </a:lnTo>
                  <a:cubicBezTo>
                    <a:pt x="0" y="155"/>
                    <a:pt x="14" y="170"/>
                    <a:pt x="33" y="170"/>
                  </a:cubicBezTo>
                  <a:cubicBezTo>
                    <a:pt x="52" y="170"/>
                    <a:pt x="68" y="155"/>
                    <a:pt x="68" y="135"/>
                  </a:cubicBezTo>
                  <a:lnTo>
                    <a:pt x="68" y="36"/>
                  </a:lnTo>
                  <a:cubicBezTo>
                    <a:pt x="68" y="16"/>
                    <a:pt x="52" y="0"/>
                    <a:pt x="33" y="0"/>
                  </a:cubicBezTo>
                  <a:close/>
                </a:path>
              </a:pathLst>
            </a:custGeom>
            <a:solidFill>
              <a:schemeClr val="dk2"/>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8" name="Google Shape;4218;p69"/>
            <p:cNvSpPr/>
            <p:nvPr/>
          </p:nvSpPr>
          <p:spPr>
            <a:xfrm>
              <a:off x="933120" y="1337400"/>
              <a:ext cx="24480" cy="61200"/>
            </a:xfrm>
            <a:custGeom>
              <a:rect b="b" l="l" r="r" t="t"/>
              <a:pathLst>
                <a:path extrusionOk="0" h="170" w="68">
                  <a:moveTo>
                    <a:pt x="34" y="0"/>
                  </a:moveTo>
                  <a:cubicBezTo>
                    <a:pt x="15" y="0"/>
                    <a:pt x="0" y="16"/>
                    <a:pt x="0" y="36"/>
                  </a:cubicBezTo>
                  <a:lnTo>
                    <a:pt x="0" y="135"/>
                  </a:lnTo>
                  <a:cubicBezTo>
                    <a:pt x="0" y="155"/>
                    <a:pt x="15" y="170"/>
                    <a:pt x="34" y="170"/>
                  </a:cubicBezTo>
                  <a:cubicBezTo>
                    <a:pt x="53" y="170"/>
                    <a:pt x="68" y="155"/>
                    <a:pt x="68" y="135"/>
                  </a:cubicBezTo>
                  <a:lnTo>
                    <a:pt x="68" y="36"/>
                  </a:lnTo>
                  <a:cubicBezTo>
                    <a:pt x="68" y="16"/>
                    <a:pt x="53" y="0"/>
                    <a:pt x="34" y="0"/>
                  </a:cubicBezTo>
                  <a:close/>
                </a:path>
              </a:pathLst>
            </a:custGeom>
            <a:solidFill>
              <a:schemeClr val="dk2"/>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19" name="Google Shape;4219;p69"/>
            <p:cNvSpPr/>
            <p:nvPr/>
          </p:nvSpPr>
          <p:spPr>
            <a:xfrm>
              <a:off x="700920" y="1532880"/>
              <a:ext cx="232200" cy="195480"/>
            </a:xfrm>
            <a:custGeom>
              <a:rect b="b" l="l" r="r" t="t"/>
              <a:pathLst>
                <a:path extrusionOk="0" h="543" w="645">
                  <a:moveTo>
                    <a:pt x="565" y="0"/>
                  </a:moveTo>
                  <a:lnTo>
                    <a:pt x="645" y="275"/>
                  </a:lnTo>
                  <a:lnTo>
                    <a:pt x="565" y="543"/>
                  </a:lnTo>
                  <a:lnTo>
                    <a:pt x="13" y="543"/>
                  </a:lnTo>
                  <a:cubicBezTo>
                    <a:pt x="5" y="543"/>
                    <a:pt x="0" y="538"/>
                    <a:pt x="0" y="532"/>
                  </a:cubicBezTo>
                  <a:cubicBezTo>
                    <a:pt x="7" y="237"/>
                    <a:pt x="257" y="0"/>
                    <a:pt x="565"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0" name="Google Shape;4220;p69"/>
            <p:cNvSpPr/>
            <p:nvPr/>
          </p:nvSpPr>
          <p:spPr>
            <a:xfrm>
              <a:off x="908640" y="1532880"/>
              <a:ext cx="195480" cy="195480"/>
            </a:xfrm>
            <a:custGeom>
              <a:rect b="b" l="l" r="r" t="t"/>
              <a:pathLst>
                <a:path extrusionOk="0" h="543" w="543">
                  <a:moveTo>
                    <a:pt x="532" y="543"/>
                  </a:moveTo>
                  <a:lnTo>
                    <a:pt x="0" y="543"/>
                  </a:lnTo>
                  <a:lnTo>
                    <a:pt x="0" y="0"/>
                  </a:lnTo>
                  <a:cubicBezTo>
                    <a:pt x="297" y="0"/>
                    <a:pt x="537" y="237"/>
                    <a:pt x="543" y="532"/>
                  </a:cubicBezTo>
                  <a:cubicBezTo>
                    <a:pt x="543" y="538"/>
                    <a:pt x="539" y="543"/>
                    <a:pt x="532"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1" name="Google Shape;4221;p69"/>
            <p:cNvSpPr/>
            <p:nvPr/>
          </p:nvSpPr>
          <p:spPr>
            <a:xfrm>
              <a:off x="700920" y="1655280"/>
              <a:ext cx="97920" cy="73080"/>
            </a:xfrm>
            <a:custGeom>
              <a:rect b="b" l="l" r="r" t="t"/>
              <a:pathLst>
                <a:path extrusionOk="0" h="203" w="272">
                  <a:moveTo>
                    <a:pt x="272" y="203"/>
                  </a:moveTo>
                  <a:lnTo>
                    <a:pt x="14" y="203"/>
                  </a:lnTo>
                  <a:cubicBezTo>
                    <a:pt x="6" y="203"/>
                    <a:pt x="0" y="198"/>
                    <a:pt x="0" y="192"/>
                  </a:cubicBezTo>
                  <a:cubicBezTo>
                    <a:pt x="2" y="125"/>
                    <a:pt x="16" y="60"/>
                    <a:pt x="44" y="0"/>
                  </a:cubicBezTo>
                  <a:lnTo>
                    <a:pt x="185" y="52"/>
                  </a:lnTo>
                  <a:cubicBezTo>
                    <a:pt x="237" y="71"/>
                    <a:pt x="272" y="125"/>
                    <a:pt x="272" y="185"/>
                  </a:cubicBezTo>
                  <a:lnTo>
                    <a:pt x="272" y="203"/>
                  </a:lnTo>
                  <a:close/>
                </a:path>
              </a:pathLst>
            </a:custGeom>
            <a:solidFill>
              <a:srgbClr val="A4B7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2" name="Google Shape;4222;p69"/>
            <p:cNvSpPr/>
            <p:nvPr/>
          </p:nvSpPr>
          <p:spPr>
            <a:xfrm>
              <a:off x="933120" y="1532880"/>
              <a:ext cx="158760" cy="195480"/>
            </a:xfrm>
            <a:custGeom>
              <a:rect b="b" l="l" r="r" t="t"/>
              <a:pathLst>
                <a:path extrusionOk="0" h="543" w="441">
                  <a:moveTo>
                    <a:pt x="441" y="344"/>
                  </a:moveTo>
                  <a:lnTo>
                    <a:pt x="311" y="499"/>
                  </a:lnTo>
                  <a:cubicBezTo>
                    <a:pt x="288" y="528"/>
                    <a:pt x="253" y="543"/>
                    <a:pt x="219" y="543"/>
                  </a:cubicBezTo>
                  <a:cubicBezTo>
                    <a:pt x="196" y="543"/>
                    <a:pt x="175" y="537"/>
                    <a:pt x="154" y="525"/>
                  </a:cubicBezTo>
                  <a:lnTo>
                    <a:pt x="58" y="465"/>
                  </a:lnTo>
                  <a:cubicBezTo>
                    <a:pt x="19" y="441"/>
                    <a:pt x="0" y="401"/>
                    <a:pt x="0" y="361"/>
                  </a:cubicBezTo>
                  <a:cubicBezTo>
                    <a:pt x="0" y="332"/>
                    <a:pt x="11" y="302"/>
                    <a:pt x="32" y="279"/>
                  </a:cubicBezTo>
                  <a:cubicBezTo>
                    <a:pt x="62" y="246"/>
                    <a:pt x="72" y="200"/>
                    <a:pt x="58" y="158"/>
                  </a:cubicBezTo>
                  <a:lnTo>
                    <a:pt x="9" y="0"/>
                  </a:lnTo>
                  <a:cubicBezTo>
                    <a:pt x="206" y="28"/>
                    <a:pt x="370" y="163"/>
                    <a:pt x="441" y="3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3" name="Google Shape;4223;p69"/>
            <p:cNvSpPr/>
            <p:nvPr/>
          </p:nvSpPr>
          <p:spPr>
            <a:xfrm>
              <a:off x="847800" y="1386360"/>
              <a:ext cx="73080" cy="97920"/>
            </a:xfrm>
            <a:custGeom>
              <a:rect b="b" l="l" r="r" t="t"/>
              <a:pathLst>
                <a:path extrusionOk="0" h="272" w="203">
                  <a:moveTo>
                    <a:pt x="170" y="0"/>
                  </a:moveTo>
                  <a:lnTo>
                    <a:pt x="203" y="149"/>
                  </a:lnTo>
                  <a:lnTo>
                    <a:pt x="170" y="272"/>
                  </a:lnTo>
                  <a:lnTo>
                    <a:pt x="127" y="272"/>
                  </a:lnTo>
                  <a:cubicBezTo>
                    <a:pt x="92" y="272"/>
                    <a:pt x="59" y="260"/>
                    <a:pt x="36" y="237"/>
                  </a:cubicBezTo>
                  <a:cubicBezTo>
                    <a:pt x="12" y="214"/>
                    <a:pt x="-1" y="185"/>
                    <a:pt x="0" y="154"/>
                  </a:cubicBezTo>
                  <a:lnTo>
                    <a:pt x="1" y="58"/>
                  </a:lnTo>
                  <a:lnTo>
                    <a:pt x="1" y="29"/>
                  </a:lnTo>
                  <a:cubicBezTo>
                    <a:pt x="2" y="13"/>
                    <a:pt x="15" y="0"/>
                    <a:pt x="33" y="0"/>
                  </a:cubicBezTo>
                  <a:lnTo>
                    <a:pt x="170"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4" name="Google Shape;4224;p69"/>
            <p:cNvSpPr/>
            <p:nvPr/>
          </p:nvSpPr>
          <p:spPr>
            <a:xfrm>
              <a:off x="908640" y="1386360"/>
              <a:ext cx="61200" cy="97920"/>
            </a:xfrm>
            <a:custGeom>
              <a:rect b="b" l="l" r="r" t="t"/>
              <a:pathLst>
                <a:path extrusionOk="0" h="272" w="170">
                  <a:moveTo>
                    <a:pt x="170" y="29"/>
                  </a:moveTo>
                  <a:lnTo>
                    <a:pt x="170" y="58"/>
                  </a:lnTo>
                  <a:lnTo>
                    <a:pt x="169" y="159"/>
                  </a:lnTo>
                  <a:lnTo>
                    <a:pt x="169" y="160"/>
                  </a:lnTo>
                  <a:cubicBezTo>
                    <a:pt x="169" y="190"/>
                    <a:pt x="155" y="218"/>
                    <a:pt x="131" y="239"/>
                  </a:cubicBezTo>
                  <a:cubicBezTo>
                    <a:pt x="107" y="260"/>
                    <a:pt x="76" y="272"/>
                    <a:pt x="43" y="272"/>
                  </a:cubicBezTo>
                  <a:lnTo>
                    <a:pt x="0" y="272"/>
                  </a:lnTo>
                  <a:lnTo>
                    <a:pt x="0" y="0"/>
                  </a:lnTo>
                  <a:lnTo>
                    <a:pt x="138" y="0"/>
                  </a:lnTo>
                  <a:cubicBezTo>
                    <a:pt x="146" y="0"/>
                    <a:pt x="155" y="3"/>
                    <a:pt x="162" y="8"/>
                  </a:cubicBezTo>
                  <a:cubicBezTo>
                    <a:pt x="167" y="14"/>
                    <a:pt x="170" y="21"/>
                    <a:pt x="170" y="29"/>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5" name="Google Shape;4225;p69"/>
            <p:cNvSpPr/>
            <p:nvPr/>
          </p:nvSpPr>
          <p:spPr>
            <a:xfrm>
              <a:off x="823320" y="1386360"/>
              <a:ext cx="85320" cy="12240"/>
            </a:xfrm>
            <a:custGeom>
              <a:rect b="b" l="l" r="r" t="t"/>
              <a:pathLst>
                <a:path extrusionOk="0" h="34" w="237">
                  <a:moveTo>
                    <a:pt x="237" y="0"/>
                  </a:moveTo>
                  <a:lnTo>
                    <a:pt x="237" y="34"/>
                  </a:lnTo>
                  <a:lnTo>
                    <a:pt x="33" y="34"/>
                  </a:lnTo>
                  <a:cubicBezTo>
                    <a:pt x="15" y="34"/>
                    <a:pt x="0" y="27"/>
                    <a:pt x="0" y="17"/>
                  </a:cubicBezTo>
                  <a:cubicBezTo>
                    <a:pt x="0" y="8"/>
                    <a:pt x="15" y="0"/>
                    <a:pt x="33" y="0"/>
                  </a:cubicBezTo>
                  <a:lnTo>
                    <a:pt x="237"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6" name="Google Shape;4226;p69"/>
            <p:cNvSpPr/>
            <p:nvPr/>
          </p:nvSpPr>
          <p:spPr>
            <a:xfrm>
              <a:off x="908640" y="1386360"/>
              <a:ext cx="85680" cy="12240"/>
            </a:xfrm>
            <a:custGeom>
              <a:rect b="b" l="l" r="r" t="t"/>
              <a:pathLst>
                <a:path extrusionOk="0" h="34" w="238">
                  <a:moveTo>
                    <a:pt x="238" y="17"/>
                  </a:moveTo>
                  <a:cubicBezTo>
                    <a:pt x="238" y="27"/>
                    <a:pt x="222" y="34"/>
                    <a:pt x="203" y="34"/>
                  </a:cubicBezTo>
                  <a:lnTo>
                    <a:pt x="0" y="34"/>
                  </a:lnTo>
                  <a:lnTo>
                    <a:pt x="0" y="0"/>
                  </a:lnTo>
                  <a:lnTo>
                    <a:pt x="203" y="0"/>
                  </a:lnTo>
                  <a:cubicBezTo>
                    <a:pt x="222" y="0"/>
                    <a:pt x="238" y="8"/>
                    <a:pt x="238" y="17"/>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27" name="Google Shape;4227;p69"/>
          <p:cNvGrpSpPr/>
          <p:nvPr/>
        </p:nvGrpSpPr>
        <p:grpSpPr>
          <a:xfrm>
            <a:off x="1549278" y="2022354"/>
            <a:ext cx="387854" cy="306055"/>
            <a:chOff x="1630080" y="1374120"/>
            <a:chExt cx="402840" cy="317880"/>
          </a:xfrm>
        </p:grpSpPr>
        <p:sp>
          <p:nvSpPr>
            <p:cNvPr id="4228" name="Google Shape;4228;p69"/>
            <p:cNvSpPr/>
            <p:nvPr/>
          </p:nvSpPr>
          <p:spPr>
            <a:xfrm>
              <a:off x="1837440" y="1374120"/>
              <a:ext cx="195480" cy="317880"/>
            </a:xfrm>
            <a:custGeom>
              <a:rect b="b" l="l" r="r" t="t"/>
              <a:pathLst>
                <a:path extrusionOk="0" h="883" w="543">
                  <a:moveTo>
                    <a:pt x="68" y="797"/>
                  </a:moveTo>
                  <a:lnTo>
                    <a:pt x="32" y="564"/>
                  </a:lnTo>
                  <a:cubicBezTo>
                    <a:pt x="25" y="524"/>
                    <a:pt x="54" y="486"/>
                    <a:pt x="95" y="481"/>
                  </a:cubicBezTo>
                  <a:lnTo>
                    <a:pt x="154" y="473"/>
                  </a:lnTo>
                  <a:cubicBezTo>
                    <a:pt x="188" y="467"/>
                    <a:pt x="219" y="484"/>
                    <a:pt x="233" y="512"/>
                  </a:cubicBezTo>
                  <a:cubicBezTo>
                    <a:pt x="273" y="379"/>
                    <a:pt x="194" y="239"/>
                    <a:pt x="55" y="201"/>
                  </a:cubicBezTo>
                  <a:cubicBezTo>
                    <a:pt x="20" y="193"/>
                    <a:pt x="-4" y="158"/>
                    <a:pt x="1" y="123"/>
                  </a:cubicBezTo>
                  <a:lnTo>
                    <a:pt x="8" y="64"/>
                  </a:lnTo>
                  <a:cubicBezTo>
                    <a:pt x="14" y="21"/>
                    <a:pt x="57" y="-9"/>
                    <a:pt x="101" y="3"/>
                  </a:cubicBezTo>
                  <a:cubicBezTo>
                    <a:pt x="386" y="72"/>
                    <a:pt x="538" y="382"/>
                    <a:pt x="406" y="643"/>
                  </a:cubicBezTo>
                  <a:lnTo>
                    <a:pt x="444" y="636"/>
                  </a:lnTo>
                  <a:cubicBezTo>
                    <a:pt x="464" y="633"/>
                    <a:pt x="485" y="637"/>
                    <a:pt x="501" y="649"/>
                  </a:cubicBezTo>
                  <a:cubicBezTo>
                    <a:pt x="518" y="659"/>
                    <a:pt x="529" y="677"/>
                    <a:pt x="533" y="696"/>
                  </a:cubicBezTo>
                  <a:lnTo>
                    <a:pt x="542" y="753"/>
                  </a:lnTo>
                  <a:cubicBezTo>
                    <a:pt x="549" y="792"/>
                    <a:pt x="521" y="829"/>
                    <a:pt x="480" y="836"/>
                  </a:cubicBezTo>
                  <a:cubicBezTo>
                    <a:pt x="480" y="837"/>
                    <a:pt x="188" y="882"/>
                    <a:pt x="188" y="882"/>
                  </a:cubicBezTo>
                  <a:cubicBezTo>
                    <a:pt x="131" y="891"/>
                    <a:pt x="77" y="852"/>
                    <a:pt x="68" y="797"/>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29" name="Google Shape;4229;p69"/>
            <p:cNvSpPr/>
            <p:nvPr/>
          </p:nvSpPr>
          <p:spPr>
            <a:xfrm>
              <a:off x="1630080" y="1374480"/>
              <a:ext cx="182880" cy="305280"/>
            </a:xfrm>
            <a:custGeom>
              <a:rect b="b" l="l" r="r" t="t"/>
              <a:pathLst>
                <a:path extrusionOk="0" h="848" w="508">
                  <a:moveTo>
                    <a:pt x="399" y="844"/>
                  </a:moveTo>
                  <a:cubicBezTo>
                    <a:pt x="219" y="792"/>
                    <a:pt x="84" y="642"/>
                    <a:pt x="70" y="458"/>
                  </a:cubicBezTo>
                  <a:cubicBezTo>
                    <a:pt x="65" y="373"/>
                    <a:pt x="86" y="289"/>
                    <a:pt x="130" y="218"/>
                  </a:cubicBezTo>
                  <a:lnTo>
                    <a:pt x="90" y="221"/>
                  </a:lnTo>
                  <a:cubicBezTo>
                    <a:pt x="48" y="226"/>
                    <a:pt x="11" y="198"/>
                    <a:pt x="7" y="159"/>
                  </a:cubicBezTo>
                  <a:lnTo>
                    <a:pt x="0" y="104"/>
                  </a:lnTo>
                  <a:cubicBezTo>
                    <a:pt x="-4" y="67"/>
                    <a:pt x="25" y="33"/>
                    <a:pt x="66" y="29"/>
                  </a:cubicBezTo>
                  <a:lnTo>
                    <a:pt x="363" y="0"/>
                  </a:lnTo>
                  <a:cubicBezTo>
                    <a:pt x="422" y="-4"/>
                    <a:pt x="474" y="34"/>
                    <a:pt x="479" y="87"/>
                  </a:cubicBezTo>
                  <a:lnTo>
                    <a:pt x="502" y="312"/>
                  </a:lnTo>
                  <a:cubicBezTo>
                    <a:pt x="506" y="351"/>
                    <a:pt x="476" y="385"/>
                    <a:pt x="434" y="389"/>
                  </a:cubicBezTo>
                  <a:lnTo>
                    <a:pt x="373" y="393"/>
                  </a:lnTo>
                  <a:cubicBezTo>
                    <a:pt x="340" y="396"/>
                    <a:pt x="309" y="377"/>
                    <a:pt x="296" y="351"/>
                  </a:cubicBezTo>
                  <a:cubicBezTo>
                    <a:pt x="287" y="376"/>
                    <a:pt x="281" y="403"/>
                    <a:pt x="281" y="431"/>
                  </a:cubicBezTo>
                  <a:cubicBezTo>
                    <a:pt x="281" y="532"/>
                    <a:pt x="351" y="624"/>
                    <a:pt x="456" y="656"/>
                  </a:cubicBezTo>
                  <a:cubicBezTo>
                    <a:pt x="492" y="667"/>
                    <a:pt x="514" y="701"/>
                    <a:pt x="507" y="735"/>
                  </a:cubicBezTo>
                  <a:lnTo>
                    <a:pt x="495" y="791"/>
                  </a:lnTo>
                  <a:cubicBezTo>
                    <a:pt x="492" y="810"/>
                    <a:pt x="479" y="827"/>
                    <a:pt x="460" y="837"/>
                  </a:cubicBezTo>
                  <a:cubicBezTo>
                    <a:pt x="442" y="848"/>
                    <a:pt x="420" y="851"/>
                    <a:pt x="399" y="8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30" name="Google Shape;4230;p69"/>
          <p:cNvGrpSpPr/>
          <p:nvPr/>
        </p:nvGrpSpPr>
        <p:grpSpPr>
          <a:xfrm>
            <a:off x="2433823" y="1987173"/>
            <a:ext cx="294270" cy="376416"/>
            <a:chOff x="2570400" y="1337400"/>
            <a:chExt cx="305640" cy="390960"/>
          </a:xfrm>
        </p:grpSpPr>
        <p:sp>
          <p:nvSpPr>
            <p:cNvPr id="4231" name="Google Shape;4231;p69"/>
            <p:cNvSpPr/>
            <p:nvPr/>
          </p:nvSpPr>
          <p:spPr>
            <a:xfrm>
              <a:off x="2631600" y="1337400"/>
              <a:ext cx="110160" cy="122400"/>
            </a:xfrm>
            <a:custGeom>
              <a:rect b="b" l="l" r="r" t="t"/>
              <a:pathLst>
                <a:path extrusionOk="0" h="340" w="306">
                  <a:moveTo>
                    <a:pt x="251" y="0"/>
                  </a:moveTo>
                  <a:lnTo>
                    <a:pt x="306" y="137"/>
                  </a:lnTo>
                  <a:lnTo>
                    <a:pt x="251" y="340"/>
                  </a:lnTo>
                  <a:lnTo>
                    <a:pt x="33" y="340"/>
                  </a:lnTo>
                  <a:cubicBezTo>
                    <a:pt x="16" y="340"/>
                    <a:pt x="0" y="325"/>
                    <a:pt x="0" y="307"/>
                  </a:cubicBezTo>
                  <a:lnTo>
                    <a:pt x="0" y="32"/>
                  </a:lnTo>
                  <a:cubicBezTo>
                    <a:pt x="0" y="14"/>
                    <a:pt x="16" y="0"/>
                    <a:pt x="33" y="0"/>
                  </a:cubicBezTo>
                  <a:lnTo>
                    <a:pt x="251"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2" name="Google Shape;4232;p69"/>
            <p:cNvSpPr/>
            <p:nvPr/>
          </p:nvSpPr>
          <p:spPr>
            <a:xfrm>
              <a:off x="2717280" y="1337400"/>
              <a:ext cx="97560" cy="122400"/>
            </a:xfrm>
            <a:custGeom>
              <a:rect b="b" l="l" r="r" t="t"/>
              <a:pathLst>
                <a:path extrusionOk="0" h="340" w="271">
                  <a:moveTo>
                    <a:pt x="271" y="32"/>
                  </a:moveTo>
                  <a:lnTo>
                    <a:pt x="271" y="307"/>
                  </a:lnTo>
                  <a:cubicBezTo>
                    <a:pt x="271" y="325"/>
                    <a:pt x="255" y="340"/>
                    <a:pt x="235" y="340"/>
                  </a:cubicBezTo>
                  <a:lnTo>
                    <a:pt x="0" y="340"/>
                  </a:lnTo>
                  <a:lnTo>
                    <a:pt x="0" y="0"/>
                  </a:lnTo>
                  <a:lnTo>
                    <a:pt x="235" y="0"/>
                  </a:lnTo>
                  <a:cubicBezTo>
                    <a:pt x="255" y="0"/>
                    <a:pt x="271" y="14"/>
                    <a:pt x="271"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3" name="Google Shape;4233;p69"/>
            <p:cNvSpPr/>
            <p:nvPr/>
          </p:nvSpPr>
          <p:spPr>
            <a:xfrm>
              <a:off x="2631600" y="1655280"/>
              <a:ext cx="110160" cy="73080"/>
            </a:xfrm>
            <a:custGeom>
              <a:rect b="b" l="l" r="r" t="t"/>
              <a:pathLst>
                <a:path extrusionOk="0" h="203" w="306">
                  <a:moveTo>
                    <a:pt x="289" y="67"/>
                  </a:moveTo>
                  <a:lnTo>
                    <a:pt x="271" y="31"/>
                  </a:lnTo>
                  <a:lnTo>
                    <a:pt x="256" y="0"/>
                  </a:lnTo>
                  <a:lnTo>
                    <a:pt x="34" y="0"/>
                  </a:lnTo>
                  <a:cubicBezTo>
                    <a:pt x="16" y="0"/>
                    <a:pt x="0" y="15"/>
                    <a:pt x="0" y="34"/>
                  </a:cubicBezTo>
                  <a:lnTo>
                    <a:pt x="0" y="170"/>
                  </a:lnTo>
                  <a:cubicBezTo>
                    <a:pt x="0" y="188"/>
                    <a:pt x="16" y="203"/>
                    <a:pt x="34" y="203"/>
                  </a:cubicBezTo>
                  <a:lnTo>
                    <a:pt x="256" y="203"/>
                  </a:lnTo>
                  <a:lnTo>
                    <a:pt x="306" y="102"/>
                  </a:lnTo>
                  <a:lnTo>
                    <a:pt x="289" y="67"/>
                  </a:lnTo>
                  <a:close/>
                </a:path>
              </a:pathLst>
            </a:custGeom>
            <a:solidFill>
              <a:srgbClr val="A4B7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4" name="Google Shape;4234;p69"/>
            <p:cNvSpPr/>
            <p:nvPr/>
          </p:nvSpPr>
          <p:spPr>
            <a:xfrm>
              <a:off x="2717280" y="1655280"/>
              <a:ext cx="97560" cy="73080"/>
            </a:xfrm>
            <a:custGeom>
              <a:rect b="b" l="l" r="r" t="t"/>
              <a:pathLst>
                <a:path extrusionOk="0" h="203" w="271">
                  <a:moveTo>
                    <a:pt x="235" y="0"/>
                  </a:moveTo>
                  <a:lnTo>
                    <a:pt x="0" y="0"/>
                  </a:lnTo>
                  <a:lnTo>
                    <a:pt x="0" y="203"/>
                  </a:lnTo>
                  <a:lnTo>
                    <a:pt x="235" y="203"/>
                  </a:lnTo>
                  <a:cubicBezTo>
                    <a:pt x="255" y="203"/>
                    <a:pt x="271" y="188"/>
                    <a:pt x="271" y="170"/>
                  </a:cubicBezTo>
                  <a:lnTo>
                    <a:pt x="271" y="34"/>
                  </a:lnTo>
                  <a:cubicBezTo>
                    <a:pt x="271" y="15"/>
                    <a:pt x="255" y="0"/>
                    <a:pt x="235" y="0"/>
                  </a:cubicBezTo>
                  <a:close/>
                </a:path>
              </a:pathLst>
            </a:custGeom>
            <a:solidFill>
              <a:schemeClr val="dk2"/>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5" name="Google Shape;4235;p69"/>
            <p:cNvSpPr/>
            <p:nvPr/>
          </p:nvSpPr>
          <p:spPr>
            <a:xfrm>
              <a:off x="2680560" y="1374120"/>
              <a:ext cx="36720" cy="24480"/>
            </a:xfrm>
            <a:custGeom>
              <a:rect b="b" l="l" r="r" t="t"/>
              <a:pathLst>
                <a:path extrusionOk="0" h="68" w="102">
                  <a:moveTo>
                    <a:pt x="102" y="0"/>
                  </a:moveTo>
                  <a:lnTo>
                    <a:pt x="102" y="68"/>
                  </a:lnTo>
                  <a:lnTo>
                    <a:pt x="31" y="68"/>
                  </a:lnTo>
                  <a:cubicBezTo>
                    <a:pt x="14" y="68"/>
                    <a:pt x="0" y="52"/>
                    <a:pt x="0" y="34"/>
                  </a:cubicBezTo>
                  <a:cubicBezTo>
                    <a:pt x="0" y="15"/>
                    <a:pt x="14" y="0"/>
                    <a:pt x="31" y="0"/>
                  </a:cubicBezTo>
                  <a:lnTo>
                    <a:pt x="102" y="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6" name="Google Shape;4236;p69"/>
            <p:cNvSpPr/>
            <p:nvPr/>
          </p:nvSpPr>
          <p:spPr>
            <a:xfrm>
              <a:off x="2717280" y="1374120"/>
              <a:ext cx="48600" cy="24480"/>
            </a:xfrm>
            <a:custGeom>
              <a:rect b="b" l="l" r="r" t="t"/>
              <a:pathLst>
                <a:path extrusionOk="0" h="68" w="135">
                  <a:moveTo>
                    <a:pt x="135" y="34"/>
                  </a:moveTo>
                  <a:cubicBezTo>
                    <a:pt x="135" y="52"/>
                    <a:pt x="117" y="68"/>
                    <a:pt x="94" y="68"/>
                  </a:cubicBezTo>
                  <a:lnTo>
                    <a:pt x="0" y="68"/>
                  </a:lnTo>
                  <a:lnTo>
                    <a:pt x="0" y="0"/>
                  </a:lnTo>
                  <a:lnTo>
                    <a:pt x="94" y="0"/>
                  </a:lnTo>
                  <a:cubicBezTo>
                    <a:pt x="117" y="0"/>
                    <a:pt x="135" y="15"/>
                    <a:pt x="135"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7" name="Google Shape;4237;p69"/>
            <p:cNvSpPr/>
            <p:nvPr/>
          </p:nvSpPr>
          <p:spPr>
            <a:xfrm>
              <a:off x="2570400" y="1435320"/>
              <a:ext cx="207720" cy="244440"/>
            </a:xfrm>
            <a:custGeom>
              <a:rect b="b" l="l" r="r" t="t"/>
              <a:pathLst>
                <a:path extrusionOk="0" h="679" w="577">
                  <a:moveTo>
                    <a:pt x="504" y="173"/>
                  </a:moveTo>
                  <a:lnTo>
                    <a:pt x="458" y="63"/>
                  </a:lnTo>
                  <a:lnTo>
                    <a:pt x="442" y="25"/>
                  </a:lnTo>
                  <a:lnTo>
                    <a:pt x="432" y="0"/>
                  </a:lnTo>
                  <a:lnTo>
                    <a:pt x="226" y="0"/>
                  </a:lnTo>
                  <a:cubicBezTo>
                    <a:pt x="222" y="0"/>
                    <a:pt x="203" y="0"/>
                    <a:pt x="177" y="1"/>
                  </a:cubicBezTo>
                  <a:lnTo>
                    <a:pt x="45" y="1"/>
                  </a:lnTo>
                  <a:cubicBezTo>
                    <a:pt x="20" y="2"/>
                    <a:pt x="0" y="20"/>
                    <a:pt x="0" y="43"/>
                  </a:cubicBezTo>
                  <a:lnTo>
                    <a:pt x="0" y="635"/>
                  </a:lnTo>
                  <a:cubicBezTo>
                    <a:pt x="0" y="658"/>
                    <a:pt x="20" y="678"/>
                    <a:pt x="45" y="678"/>
                  </a:cubicBezTo>
                  <a:cubicBezTo>
                    <a:pt x="93" y="679"/>
                    <a:pt x="142" y="679"/>
                    <a:pt x="177" y="679"/>
                  </a:cubicBezTo>
                  <a:lnTo>
                    <a:pt x="226" y="679"/>
                  </a:lnTo>
                  <a:lnTo>
                    <a:pt x="432" y="679"/>
                  </a:lnTo>
                  <a:lnTo>
                    <a:pt x="447" y="645"/>
                  </a:lnTo>
                  <a:lnTo>
                    <a:pt x="460" y="616"/>
                  </a:lnTo>
                  <a:lnTo>
                    <a:pt x="507" y="508"/>
                  </a:lnTo>
                  <a:lnTo>
                    <a:pt x="577" y="349"/>
                  </a:lnTo>
                  <a:lnTo>
                    <a:pt x="504" y="173"/>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8" name="Google Shape;4238;p69"/>
            <p:cNvSpPr/>
            <p:nvPr/>
          </p:nvSpPr>
          <p:spPr>
            <a:xfrm>
              <a:off x="2717280" y="1435320"/>
              <a:ext cx="158760" cy="244440"/>
            </a:xfrm>
            <a:custGeom>
              <a:rect b="b" l="l" r="r" t="t"/>
              <a:pathLst>
                <a:path extrusionOk="0" h="679" w="441">
                  <a:moveTo>
                    <a:pt x="0" y="0"/>
                  </a:moveTo>
                  <a:lnTo>
                    <a:pt x="0" y="679"/>
                  </a:lnTo>
                  <a:lnTo>
                    <a:pt x="394" y="679"/>
                  </a:lnTo>
                  <a:cubicBezTo>
                    <a:pt x="420" y="679"/>
                    <a:pt x="441" y="660"/>
                    <a:pt x="441" y="637"/>
                  </a:cubicBezTo>
                  <a:lnTo>
                    <a:pt x="441" y="41"/>
                  </a:lnTo>
                  <a:cubicBezTo>
                    <a:pt x="441" y="18"/>
                    <a:pt x="420" y="0"/>
                    <a:pt x="394" y="0"/>
                  </a:cubicBezTo>
                  <a:lnTo>
                    <a:pt x="0"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39" name="Google Shape;4239;p69"/>
            <p:cNvSpPr/>
            <p:nvPr/>
          </p:nvSpPr>
          <p:spPr>
            <a:xfrm>
              <a:off x="2668320" y="1484280"/>
              <a:ext cx="48960" cy="146520"/>
            </a:xfrm>
            <a:custGeom>
              <a:rect b="b" l="l" r="r" t="t"/>
              <a:pathLst>
                <a:path extrusionOk="0" h="407" w="136">
                  <a:moveTo>
                    <a:pt x="136" y="0"/>
                  </a:moveTo>
                  <a:lnTo>
                    <a:pt x="136" y="407"/>
                  </a:lnTo>
                  <a:cubicBezTo>
                    <a:pt x="131" y="407"/>
                    <a:pt x="126" y="406"/>
                    <a:pt x="121" y="403"/>
                  </a:cubicBezTo>
                  <a:cubicBezTo>
                    <a:pt x="121" y="403"/>
                    <a:pt x="116" y="400"/>
                    <a:pt x="108" y="394"/>
                  </a:cubicBezTo>
                  <a:cubicBezTo>
                    <a:pt x="77" y="370"/>
                    <a:pt x="6" y="307"/>
                    <a:pt x="1" y="216"/>
                  </a:cubicBezTo>
                  <a:cubicBezTo>
                    <a:pt x="-4" y="143"/>
                    <a:pt x="37" y="72"/>
                    <a:pt x="119" y="5"/>
                  </a:cubicBezTo>
                  <a:cubicBezTo>
                    <a:pt x="124" y="1"/>
                    <a:pt x="130" y="0"/>
                    <a:pt x="136"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0" name="Google Shape;4240;p69"/>
            <p:cNvSpPr/>
            <p:nvPr/>
          </p:nvSpPr>
          <p:spPr>
            <a:xfrm>
              <a:off x="2717280" y="1484280"/>
              <a:ext cx="61200" cy="146520"/>
            </a:xfrm>
            <a:custGeom>
              <a:rect b="b" l="l" r="r" t="t"/>
              <a:pathLst>
                <a:path extrusionOk="0" h="407" w="170">
                  <a:moveTo>
                    <a:pt x="169" y="216"/>
                  </a:moveTo>
                  <a:cubicBezTo>
                    <a:pt x="163" y="307"/>
                    <a:pt x="73" y="370"/>
                    <a:pt x="34" y="394"/>
                  </a:cubicBezTo>
                  <a:cubicBezTo>
                    <a:pt x="24" y="400"/>
                    <a:pt x="18" y="403"/>
                    <a:pt x="17" y="403"/>
                  </a:cubicBezTo>
                  <a:cubicBezTo>
                    <a:pt x="11" y="406"/>
                    <a:pt x="6" y="407"/>
                    <a:pt x="0" y="407"/>
                  </a:cubicBezTo>
                  <a:lnTo>
                    <a:pt x="0" y="0"/>
                  </a:lnTo>
                  <a:cubicBezTo>
                    <a:pt x="6" y="0"/>
                    <a:pt x="13" y="1"/>
                    <a:pt x="19" y="5"/>
                  </a:cubicBezTo>
                  <a:cubicBezTo>
                    <a:pt x="123" y="72"/>
                    <a:pt x="174" y="143"/>
                    <a:pt x="169" y="21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1" name="Google Shape;4241;p69"/>
            <p:cNvSpPr/>
            <p:nvPr/>
          </p:nvSpPr>
          <p:spPr>
            <a:xfrm>
              <a:off x="2705040" y="1545120"/>
              <a:ext cx="12240" cy="85680"/>
            </a:xfrm>
            <a:custGeom>
              <a:rect b="b" l="l" r="r" t="t"/>
              <a:pathLst>
                <a:path extrusionOk="0" h="238" w="34">
                  <a:moveTo>
                    <a:pt x="34" y="0"/>
                  </a:moveTo>
                  <a:lnTo>
                    <a:pt x="34" y="238"/>
                  </a:lnTo>
                  <a:cubicBezTo>
                    <a:pt x="28" y="238"/>
                    <a:pt x="22" y="237"/>
                    <a:pt x="16" y="234"/>
                  </a:cubicBezTo>
                  <a:cubicBezTo>
                    <a:pt x="16" y="234"/>
                    <a:pt x="9" y="230"/>
                    <a:pt x="0" y="225"/>
                  </a:cubicBezTo>
                  <a:lnTo>
                    <a:pt x="0" y="32"/>
                  </a:lnTo>
                  <a:cubicBezTo>
                    <a:pt x="0" y="15"/>
                    <a:pt x="15" y="0"/>
                    <a:pt x="3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2" name="Google Shape;4242;p69"/>
            <p:cNvSpPr/>
            <p:nvPr/>
          </p:nvSpPr>
          <p:spPr>
            <a:xfrm>
              <a:off x="2717280" y="1545120"/>
              <a:ext cx="12240" cy="85680"/>
            </a:xfrm>
            <a:custGeom>
              <a:rect b="b" l="l" r="r" t="t"/>
              <a:pathLst>
                <a:path extrusionOk="0" h="238" w="34">
                  <a:moveTo>
                    <a:pt x="34" y="32"/>
                  </a:moveTo>
                  <a:lnTo>
                    <a:pt x="34" y="225"/>
                  </a:lnTo>
                  <a:cubicBezTo>
                    <a:pt x="24" y="230"/>
                    <a:pt x="18" y="234"/>
                    <a:pt x="17" y="234"/>
                  </a:cubicBezTo>
                  <a:cubicBezTo>
                    <a:pt x="11" y="237"/>
                    <a:pt x="6" y="238"/>
                    <a:pt x="0" y="238"/>
                  </a:cubicBezTo>
                  <a:lnTo>
                    <a:pt x="0" y="0"/>
                  </a:lnTo>
                  <a:cubicBezTo>
                    <a:pt x="18" y="0"/>
                    <a:pt x="34" y="15"/>
                    <a:pt x="34" y="32"/>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43" name="Google Shape;4243;p69"/>
          <p:cNvGrpSpPr/>
          <p:nvPr/>
        </p:nvGrpSpPr>
        <p:grpSpPr>
          <a:xfrm>
            <a:off x="3194599" y="1987173"/>
            <a:ext cx="270701" cy="376416"/>
            <a:chOff x="3401280" y="1337400"/>
            <a:chExt cx="281160" cy="390960"/>
          </a:xfrm>
        </p:grpSpPr>
        <p:sp>
          <p:nvSpPr>
            <p:cNvPr id="4244" name="Google Shape;4244;p69"/>
            <p:cNvSpPr/>
            <p:nvPr/>
          </p:nvSpPr>
          <p:spPr>
            <a:xfrm>
              <a:off x="3462480" y="1337400"/>
              <a:ext cx="85680" cy="85680"/>
            </a:xfrm>
            <a:custGeom>
              <a:rect b="b" l="l" r="r" t="t"/>
              <a:pathLst>
                <a:path extrusionOk="0" h="238" w="238">
                  <a:moveTo>
                    <a:pt x="219" y="0"/>
                  </a:moveTo>
                  <a:lnTo>
                    <a:pt x="238" y="33"/>
                  </a:lnTo>
                  <a:lnTo>
                    <a:pt x="219" y="67"/>
                  </a:lnTo>
                  <a:lnTo>
                    <a:pt x="114" y="67"/>
                  </a:lnTo>
                  <a:cubicBezTo>
                    <a:pt x="89" y="67"/>
                    <a:pt x="67" y="91"/>
                    <a:pt x="67" y="118"/>
                  </a:cubicBezTo>
                  <a:lnTo>
                    <a:pt x="67" y="204"/>
                  </a:lnTo>
                  <a:cubicBezTo>
                    <a:pt x="67" y="223"/>
                    <a:pt x="52" y="238"/>
                    <a:pt x="33" y="238"/>
                  </a:cubicBezTo>
                  <a:cubicBezTo>
                    <a:pt x="15" y="238"/>
                    <a:pt x="0" y="223"/>
                    <a:pt x="0" y="204"/>
                  </a:cubicBezTo>
                  <a:lnTo>
                    <a:pt x="0" y="118"/>
                  </a:lnTo>
                  <a:cubicBezTo>
                    <a:pt x="0" y="53"/>
                    <a:pt x="52" y="0"/>
                    <a:pt x="114" y="0"/>
                  </a:cubicBezTo>
                  <a:lnTo>
                    <a:pt x="219" y="0"/>
                  </a:ln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5" name="Google Shape;4245;p69"/>
            <p:cNvSpPr/>
            <p:nvPr/>
          </p:nvSpPr>
          <p:spPr>
            <a:xfrm>
              <a:off x="3548160" y="1337400"/>
              <a:ext cx="73080" cy="85680"/>
            </a:xfrm>
            <a:custGeom>
              <a:rect b="b" l="l" r="r" t="t"/>
              <a:pathLst>
                <a:path extrusionOk="0" h="238" w="203">
                  <a:moveTo>
                    <a:pt x="203" y="118"/>
                  </a:moveTo>
                  <a:lnTo>
                    <a:pt x="203" y="204"/>
                  </a:lnTo>
                  <a:cubicBezTo>
                    <a:pt x="203" y="223"/>
                    <a:pt x="189" y="238"/>
                    <a:pt x="172" y="238"/>
                  </a:cubicBezTo>
                  <a:cubicBezTo>
                    <a:pt x="155" y="238"/>
                    <a:pt x="141" y="223"/>
                    <a:pt x="141" y="204"/>
                  </a:cubicBezTo>
                  <a:lnTo>
                    <a:pt x="141" y="118"/>
                  </a:lnTo>
                  <a:cubicBezTo>
                    <a:pt x="141" y="91"/>
                    <a:pt x="121" y="67"/>
                    <a:pt x="95" y="67"/>
                  </a:cubicBezTo>
                  <a:lnTo>
                    <a:pt x="0" y="67"/>
                  </a:lnTo>
                  <a:lnTo>
                    <a:pt x="0" y="0"/>
                  </a:lnTo>
                  <a:lnTo>
                    <a:pt x="95" y="0"/>
                  </a:lnTo>
                  <a:cubicBezTo>
                    <a:pt x="155" y="0"/>
                    <a:pt x="203" y="53"/>
                    <a:pt x="203" y="118"/>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6" name="Google Shape;4246;p69"/>
            <p:cNvSpPr/>
            <p:nvPr/>
          </p:nvSpPr>
          <p:spPr>
            <a:xfrm>
              <a:off x="3401280" y="1398600"/>
              <a:ext cx="171360" cy="329760"/>
            </a:xfrm>
            <a:custGeom>
              <a:rect b="b" l="l" r="r" t="t"/>
              <a:pathLst>
                <a:path extrusionOk="0" h="916" w="476">
                  <a:moveTo>
                    <a:pt x="394" y="0"/>
                  </a:moveTo>
                  <a:lnTo>
                    <a:pt x="476" y="439"/>
                  </a:lnTo>
                  <a:lnTo>
                    <a:pt x="394" y="916"/>
                  </a:lnTo>
                  <a:lnTo>
                    <a:pt x="75" y="916"/>
                  </a:lnTo>
                  <a:cubicBezTo>
                    <a:pt x="34" y="916"/>
                    <a:pt x="0" y="884"/>
                    <a:pt x="0" y="843"/>
                  </a:cubicBezTo>
                  <a:lnTo>
                    <a:pt x="0" y="73"/>
                  </a:lnTo>
                  <a:cubicBezTo>
                    <a:pt x="0" y="32"/>
                    <a:pt x="34" y="0"/>
                    <a:pt x="75" y="0"/>
                  </a:cubicBezTo>
                  <a:lnTo>
                    <a:pt x="394"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7" name="Google Shape;4247;p69"/>
            <p:cNvSpPr/>
            <p:nvPr/>
          </p:nvSpPr>
          <p:spPr>
            <a:xfrm>
              <a:off x="3548160" y="1398600"/>
              <a:ext cx="134280" cy="329760"/>
            </a:xfrm>
            <a:custGeom>
              <a:rect b="b" l="l" r="r" t="t"/>
              <a:pathLst>
                <a:path extrusionOk="0" h="916" w="373">
                  <a:moveTo>
                    <a:pt x="373" y="73"/>
                  </a:moveTo>
                  <a:lnTo>
                    <a:pt x="373" y="843"/>
                  </a:lnTo>
                  <a:cubicBezTo>
                    <a:pt x="373" y="884"/>
                    <a:pt x="342" y="916"/>
                    <a:pt x="301" y="916"/>
                  </a:cubicBezTo>
                  <a:lnTo>
                    <a:pt x="0" y="916"/>
                  </a:lnTo>
                  <a:lnTo>
                    <a:pt x="0" y="0"/>
                  </a:lnTo>
                  <a:lnTo>
                    <a:pt x="301" y="0"/>
                  </a:lnTo>
                  <a:cubicBezTo>
                    <a:pt x="342" y="0"/>
                    <a:pt x="373" y="32"/>
                    <a:pt x="373" y="7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8" name="Google Shape;4248;p69"/>
            <p:cNvSpPr/>
            <p:nvPr/>
          </p:nvSpPr>
          <p:spPr>
            <a:xfrm>
              <a:off x="3450240" y="1496520"/>
              <a:ext cx="85680" cy="134280"/>
            </a:xfrm>
            <a:custGeom>
              <a:rect b="b" l="l" r="r" t="t"/>
              <a:pathLst>
                <a:path extrusionOk="0" h="373" w="238">
                  <a:moveTo>
                    <a:pt x="214" y="313"/>
                  </a:moveTo>
                  <a:cubicBezTo>
                    <a:pt x="148" y="296"/>
                    <a:pt x="101" y="237"/>
                    <a:pt x="101" y="169"/>
                  </a:cubicBezTo>
                  <a:cubicBezTo>
                    <a:pt x="101" y="141"/>
                    <a:pt x="109" y="114"/>
                    <a:pt x="125" y="90"/>
                  </a:cubicBezTo>
                  <a:lnTo>
                    <a:pt x="139" y="129"/>
                  </a:lnTo>
                  <a:cubicBezTo>
                    <a:pt x="142" y="141"/>
                    <a:pt x="155" y="149"/>
                    <a:pt x="167" y="149"/>
                  </a:cubicBezTo>
                  <a:cubicBezTo>
                    <a:pt x="172" y="149"/>
                    <a:pt x="174" y="149"/>
                    <a:pt x="178" y="148"/>
                  </a:cubicBezTo>
                  <a:cubicBezTo>
                    <a:pt x="195" y="142"/>
                    <a:pt x="203" y="125"/>
                    <a:pt x="198" y="109"/>
                  </a:cubicBezTo>
                  <a:lnTo>
                    <a:pt x="167" y="20"/>
                  </a:lnTo>
                  <a:cubicBezTo>
                    <a:pt x="162" y="8"/>
                    <a:pt x="150" y="0"/>
                    <a:pt x="137" y="0"/>
                  </a:cubicBezTo>
                  <a:lnTo>
                    <a:pt x="32" y="0"/>
                  </a:lnTo>
                  <a:cubicBezTo>
                    <a:pt x="15" y="0"/>
                    <a:pt x="0" y="14"/>
                    <a:pt x="0" y="31"/>
                  </a:cubicBezTo>
                  <a:cubicBezTo>
                    <a:pt x="0" y="48"/>
                    <a:pt x="15" y="62"/>
                    <a:pt x="32" y="62"/>
                  </a:cubicBezTo>
                  <a:lnTo>
                    <a:pt x="69" y="62"/>
                  </a:lnTo>
                  <a:cubicBezTo>
                    <a:pt x="50" y="94"/>
                    <a:pt x="39" y="131"/>
                    <a:pt x="39" y="169"/>
                  </a:cubicBezTo>
                  <a:cubicBezTo>
                    <a:pt x="39" y="265"/>
                    <a:pt x="105" y="348"/>
                    <a:pt x="198" y="372"/>
                  </a:cubicBezTo>
                  <a:cubicBezTo>
                    <a:pt x="200" y="373"/>
                    <a:pt x="204" y="373"/>
                    <a:pt x="206" y="373"/>
                  </a:cubicBezTo>
                  <a:cubicBezTo>
                    <a:pt x="220" y="373"/>
                    <a:pt x="233" y="364"/>
                    <a:pt x="237" y="350"/>
                  </a:cubicBezTo>
                  <a:cubicBezTo>
                    <a:pt x="241" y="333"/>
                    <a:pt x="231" y="317"/>
                    <a:pt x="214" y="313"/>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49" name="Google Shape;4249;p69"/>
            <p:cNvSpPr/>
            <p:nvPr/>
          </p:nvSpPr>
          <p:spPr>
            <a:xfrm>
              <a:off x="3547800" y="1496160"/>
              <a:ext cx="86040" cy="134640"/>
            </a:xfrm>
            <a:custGeom>
              <a:rect b="b" l="l" r="r" t="t"/>
              <a:pathLst>
                <a:path extrusionOk="0" h="374" w="239">
                  <a:moveTo>
                    <a:pt x="208" y="313"/>
                  </a:moveTo>
                  <a:lnTo>
                    <a:pt x="170" y="313"/>
                  </a:lnTo>
                  <a:cubicBezTo>
                    <a:pt x="190" y="280"/>
                    <a:pt x="201" y="243"/>
                    <a:pt x="201" y="204"/>
                  </a:cubicBezTo>
                  <a:cubicBezTo>
                    <a:pt x="201" y="109"/>
                    <a:pt x="135" y="25"/>
                    <a:pt x="41" y="2"/>
                  </a:cubicBezTo>
                  <a:cubicBezTo>
                    <a:pt x="23" y="-3"/>
                    <a:pt x="6" y="7"/>
                    <a:pt x="2" y="23"/>
                  </a:cubicBezTo>
                  <a:cubicBezTo>
                    <a:pt x="-3" y="39"/>
                    <a:pt x="7" y="57"/>
                    <a:pt x="25" y="61"/>
                  </a:cubicBezTo>
                  <a:cubicBezTo>
                    <a:pt x="91" y="78"/>
                    <a:pt x="138" y="137"/>
                    <a:pt x="138" y="204"/>
                  </a:cubicBezTo>
                  <a:cubicBezTo>
                    <a:pt x="138" y="233"/>
                    <a:pt x="129" y="260"/>
                    <a:pt x="114" y="283"/>
                  </a:cubicBezTo>
                  <a:lnTo>
                    <a:pt x="100" y="245"/>
                  </a:lnTo>
                  <a:cubicBezTo>
                    <a:pt x="95" y="229"/>
                    <a:pt x="77" y="221"/>
                    <a:pt x="61" y="226"/>
                  </a:cubicBezTo>
                  <a:cubicBezTo>
                    <a:pt x="44" y="231"/>
                    <a:pt x="36" y="249"/>
                    <a:pt x="41" y="265"/>
                  </a:cubicBezTo>
                  <a:lnTo>
                    <a:pt x="72" y="352"/>
                  </a:lnTo>
                  <a:cubicBezTo>
                    <a:pt x="76" y="365"/>
                    <a:pt x="88" y="374"/>
                    <a:pt x="102" y="374"/>
                  </a:cubicBezTo>
                  <a:lnTo>
                    <a:pt x="208" y="374"/>
                  </a:lnTo>
                  <a:cubicBezTo>
                    <a:pt x="225" y="374"/>
                    <a:pt x="239" y="360"/>
                    <a:pt x="239" y="343"/>
                  </a:cubicBezTo>
                  <a:cubicBezTo>
                    <a:pt x="239" y="326"/>
                    <a:pt x="225" y="313"/>
                    <a:pt x="208" y="313"/>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50" name="Google Shape;4250;p69"/>
          <p:cNvGrpSpPr/>
          <p:nvPr/>
        </p:nvGrpSpPr>
        <p:grpSpPr>
          <a:xfrm>
            <a:off x="3927031" y="1987173"/>
            <a:ext cx="364978" cy="376416"/>
            <a:chOff x="4281120" y="1313280"/>
            <a:chExt cx="379080" cy="390960"/>
          </a:xfrm>
        </p:grpSpPr>
        <p:sp>
          <p:nvSpPr>
            <p:cNvPr id="4251" name="Google Shape;4251;p69"/>
            <p:cNvSpPr/>
            <p:nvPr/>
          </p:nvSpPr>
          <p:spPr>
            <a:xfrm>
              <a:off x="4281120" y="1313280"/>
              <a:ext cx="207720" cy="390960"/>
            </a:xfrm>
            <a:custGeom>
              <a:rect b="b" l="l" r="r" t="t"/>
              <a:pathLst>
                <a:path extrusionOk="0" h="1086" w="577">
                  <a:moveTo>
                    <a:pt x="511" y="0"/>
                  </a:moveTo>
                  <a:lnTo>
                    <a:pt x="577" y="565"/>
                  </a:lnTo>
                  <a:lnTo>
                    <a:pt x="511" y="1086"/>
                  </a:lnTo>
                  <a:lnTo>
                    <a:pt x="435" y="1086"/>
                  </a:lnTo>
                  <a:cubicBezTo>
                    <a:pt x="400" y="1086"/>
                    <a:pt x="371" y="1057"/>
                    <a:pt x="371" y="1022"/>
                  </a:cubicBezTo>
                  <a:lnTo>
                    <a:pt x="371" y="995"/>
                  </a:lnTo>
                  <a:cubicBezTo>
                    <a:pt x="371" y="952"/>
                    <a:pt x="350" y="913"/>
                    <a:pt x="314" y="893"/>
                  </a:cubicBezTo>
                  <a:lnTo>
                    <a:pt x="312" y="891"/>
                  </a:lnTo>
                  <a:cubicBezTo>
                    <a:pt x="275" y="869"/>
                    <a:pt x="230" y="869"/>
                    <a:pt x="194" y="889"/>
                  </a:cubicBezTo>
                  <a:lnTo>
                    <a:pt x="170" y="903"/>
                  </a:lnTo>
                  <a:cubicBezTo>
                    <a:pt x="141" y="921"/>
                    <a:pt x="102" y="911"/>
                    <a:pt x="85" y="881"/>
                  </a:cubicBezTo>
                  <a:lnTo>
                    <a:pt x="8" y="747"/>
                  </a:lnTo>
                  <a:cubicBezTo>
                    <a:pt x="-9" y="717"/>
                    <a:pt x="2" y="678"/>
                    <a:pt x="32" y="660"/>
                  </a:cubicBezTo>
                  <a:lnTo>
                    <a:pt x="55" y="646"/>
                  </a:lnTo>
                  <a:cubicBezTo>
                    <a:pt x="91" y="626"/>
                    <a:pt x="113" y="586"/>
                    <a:pt x="113" y="543"/>
                  </a:cubicBezTo>
                  <a:lnTo>
                    <a:pt x="113" y="542"/>
                  </a:lnTo>
                  <a:cubicBezTo>
                    <a:pt x="113" y="498"/>
                    <a:pt x="91" y="459"/>
                    <a:pt x="55" y="439"/>
                  </a:cubicBezTo>
                  <a:lnTo>
                    <a:pt x="32" y="424"/>
                  </a:lnTo>
                  <a:cubicBezTo>
                    <a:pt x="2" y="407"/>
                    <a:pt x="-9" y="368"/>
                    <a:pt x="8" y="338"/>
                  </a:cubicBezTo>
                  <a:lnTo>
                    <a:pt x="85" y="204"/>
                  </a:lnTo>
                  <a:cubicBezTo>
                    <a:pt x="102" y="174"/>
                    <a:pt x="141" y="164"/>
                    <a:pt x="170" y="181"/>
                  </a:cubicBezTo>
                  <a:lnTo>
                    <a:pt x="194" y="195"/>
                  </a:lnTo>
                  <a:cubicBezTo>
                    <a:pt x="230" y="216"/>
                    <a:pt x="275" y="215"/>
                    <a:pt x="312" y="194"/>
                  </a:cubicBezTo>
                  <a:lnTo>
                    <a:pt x="314" y="193"/>
                  </a:lnTo>
                  <a:cubicBezTo>
                    <a:pt x="350" y="172"/>
                    <a:pt x="371" y="133"/>
                    <a:pt x="371" y="90"/>
                  </a:cubicBezTo>
                  <a:lnTo>
                    <a:pt x="371" y="63"/>
                  </a:lnTo>
                  <a:cubicBezTo>
                    <a:pt x="371" y="28"/>
                    <a:pt x="400" y="0"/>
                    <a:pt x="435" y="0"/>
                  </a:cubicBezTo>
                  <a:lnTo>
                    <a:pt x="511" y="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2" name="Google Shape;4252;p69"/>
            <p:cNvSpPr/>
            <p:nvPr/>
          </p:nvSpPr>
          <p:spPr>
            <a:xfrm>
              <a:off x="4464720" y="1313280"/>
              <a:ext cx="195480" cy="390960"/>
            </a:xfrm>
            <a:custGeom>
              <a:rect b="b" l="l" r="r" t="t"/>
              <a:pathLst>
                <a:path extrusionOk="0" h="1086" w="543">
                  <a:moveTo>
                    <a:pt x="534" y="747"/>
                  </a:moveTo>
                  <a:lnTo>
                    <a:pt x="453" y="881"/>
                  </a:lnTo>
                  <a:cubicBezTo>
                    <a:pt x="444" y="895"/>
                    <a:pt x="429" y="906"/>
                    <a:pt x="411" y="910"/>
                  </a:cubicBezTo>
                  <a:cubicBezTo>
                    <a:pt x="394" y="915"/>
                    <a:pt x="376" y="912"/>
                    <a:pt x="361" y="903"/>
                  </a:cubicBezTo>
                  <a:lnTo>
                    <a:pt x="337" y="889"/>
                  </a:lnTo>
                  <a:cubicBezTo>
                    <a:pt x="299" y="869"/>
                    <a:pt x="251" y="869"/>
                    <a:pt x="211" y="891"/>
                  </a:cubicBezTo>
                  <a:lnTo>
                    <a:pt x="210" y="893"/>
                  </a:lnTo>
                  <a:cubicBezTo>
                    <a:pt x="171" y="913"/>
                    <a:pt x="147" y="952"/>
                    <a:pt x="147" y="995"/>
                  </a:cubicBezTo>
                  <a:lnTo>
                    <a:pt x="147" y="1022"/>
                  </a:lnTo>
                  <a:cubicBezTo>
                    <a:pt x="147" y="1057"/>
                    <a:pt x="117" y="1086"/>
                    <a:pt x="80" y="1086"/>
                  </a:cubicBezTo>
                  <a:lnTo>
                    <a:pt x="0" y="1086"/>
                  </a:lnTo>
                  <a:lnTo>
                    <a:pt x="0" y="0"/>
                  </a:lnTo>
                  <a:lnTo>
                    <a:pt x="80" y="0"/>
                  </a:lnTo>
                  <a:cubicBezTo>
                    <a:pt x="117" y="0"/>
                    <a:pt x="147" y="28"/>
                    <a:pt x="147" y="63"/>
                  </a:cubicBezTo>
                  <a:lnTo>
                    <a:pt x="147" y="90"/>
                  </a:lnTo>
                  <a:cubicBezTo>
                    <a:pt x="147" y="133"/>
                    <a:pt x="171" y="172"/>
                    <a:pt x="210" y="193"/>
                  </a:cubicBezTo>
                  <a:lnTo>
                    <a:pt x="211" y="194"/>
                  </a:lnTo>
                  <a:cubicBezTo>
                    <a:pt x="251" y="215"/>
                    <a:pt x="299" y="216"/>
                    <a:pt x="337" y="195"/>
                  </a:cubicBezTo>
                  <a:lnTo>
                    <a:pt x="361" y="181"/>
                  </a:lnTo>
                  <a:cubicBezTo>
                    <a:pt x="376" y="173"/>
                    <a:pt x="394" y="170"/>
                    <a:pt x="411" y="175"/>
                  </a:cubicBezTo>
                  <a:cubicBezTo>
                    <a:pt x="429" y="179"/>
                    <a:pt x="444" y="190"/>
                    <a:pt x="453" y="204"/>
                  </a:cubicBezTo>
                  <a:lnTo>
                    <a:pt x="534" y="338"/>
                  </a:lnTo>
                  <a:cubicBezTo>
                    <a:pt x="552" y="368"/>
                    <a:pt x="541" y="407"/>
                    <a:pt x="509" y="425"/>
                  </a:cubicBezTo>
                  <a:lnTo>
                    <a:pt x="484" y="439"/>
                  </a:lnTo>
                  <a:cubicBezTo>
                    <a:pt x="446" y="459"/>
                    <a:pt x="423" y="498"/>
                    <a:pt x="423" y="542"/>
                  </a:cubicBezTo>
                  <a:lnTo>
                    <a:pt x="423" y="543"/>
                  </a:lnTo>
                  <a:cubicBezTo>
                    <a:pt x="423" y="586"/>
                    <a:pt x="446" y="626"/>
                    <a:pt x="484" y="646"/>
                  </a:cubicBezTo>
                  <a:lnTo>
                    <a:pt x="509" y="660"/>
                  </a:lnTo>
                  <a:cubicBezTo>
                    <a:pt x="541" y="678"/>
                    <a:pt x="552" y="717"/>
                    <a:pt x="534" y="74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3" name="Google Shape;4253;p69"/>
            <p:cNvSpPr/>
            <p:nvPr/>
          </p:nvSpPr>
          <p:spPr>
            <a:xfrm>
              <a:off x="4366800" y="1410840"/>
              <a:ext cx="122040" cy="195480"/>
            </a:xfrm>
            <a:custGeom>
              <a:rect b="b" l="l" r="r" t="t"/>
              <a:pathLst>
                <a:path extrusionOk="0" h="543" w="339">
                  <a:moveTo>
                    <a:pt x="274" y="0"/>
                  </a:moveTo>
                  <a:lnTo>
                    <a:pt x="339" y="237"/>
                  </a:lnTo>
                  <a:lnTo>
                    <a:pt x="274" y="543"/>
                  </a:lnTo>
                  <a:cubicBezTo>
                    <a:pt x="122" y="543"/>
                    <a:pt x="0" y="422"/>
                    <a:pt x="0" y="271"/>
                  </a:cubicBezTo>
                  <a:cubicBezTo>
                    <a:pt x="0" y="122"/>
                    <a:pt x="122" y="0"/>
                    <a:pt x="274"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4" name="Google Shape;4254;p69"/>
            <p:cNvSpPr/>
            <p:nvPr/>
          </p:nvSpPr>
          <p:spPr>
            <a:xfrm>
              <a:off x="4464360" y="1410840"/>
              <a:ext cx="110160" cy="195480"/>
            </a:xfrm>
            <a:custGeom>
              <a:rect b="b" l="l" r="r" t="t"/>
              <a:pathLst>
                <a:path extrusionOk="0" h="543" w="306">
                  <a:moveTo>
                    <a:pt x="306" y="271"/>
                  </a:moveTo>
                  <a:cubicBezTo>
                    <a:pt x="306" y="422"/>
                    <a:pt x="168" y="543"/>
                    <a:pt x="0" y="543"/>
                  </a:cubicBezTo>
                  <a:lnTo>
                    <a:pt x="0" y="0"/>
                  </a:lnTo>
                  <a:cubicBezTo>
                    <a:pt x="168" y="0"/>
                    <a:pt x="306" y="122"/>
                    <a:pt x="306" y="271"/>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5" name="Google Shape;4255;p69"/>
            <p:cNvSpPr/>
            <p:nvPr/>
          </p:nvSpPr>
          <p:spPr>
            <a:xfrm>
              <a:off x="4427640" y="1447560"/>
              <a:ext cx="48960" cy="73440"/>
            </a:xfrm>
            <a:custGeom>
              <a:rect b="b" l="l" r="r" t="t"/>
              <a:pathLst>
                <a:path extrusionOk="0" h="204" w="136">
                  <a:moveTo>
                    <a:pt x="124" y="123"/>
                  </a:moveTo>
                  <a:lnTo>
                    <a:pt x="115" y="133"/>
                  </a:lnTo>
                  <a:lnTo>
                    <a:pt x="124" y="133"/>
                  </a:lnTo>
                  <a:lnTo>
                    <a:pt x="124" y="204"/>
                  </a:lnTo>
                  <a:lnTo>
                    <a:pt x="40" y="204"/>
                  </a:lnTo>
                  <a:cubicBezTo>
                    <a:pt x="25" y="204"/>
                    <a:pt x="12" y="196"/>
                    <a:pt x="5" y="184"/>
                  </a:cubicBezTo>
                  <a:cubicBezTo>
                    <a:pt x="-2" y="172"/>
                    <a:pt x="-1" y="160"/>
                    <a:pt x="8" y="148"/>
                  </a:cubicBezTo>
                  <a:lnTo>
                    <a:pt x="124" y="0"/>
                  </a:lnTo>
                  <a:lnTo>
                    <a:pt x="136" y="54"/>
                  </a:lnTo>
                  <a:lnTo>
                    <a:pt x="124" y="123"/>
                  </a:lnTo>
                  <a:close/>
                </a:path>
              </a:pathLst>
            </a:custGeom>
            <a:solidFill>
              <a:srgbClr val="FFA9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6" name="Google Shape;4256;p69"/>
            <p:cNvSpPr/>
            <p:nvPr/>
          </p:nvSpPr>
          <p:spPr>
            <a:xfrm>
              <a:off x="4428000" y="1521000"/>
              <a:ext cx="48600" cy="60840"/>
            </a:xfrm>
            <a:custGeom>
              <a:rect b="b" l="l" r="r" t="t"/>
              <a:pathLst>
                <a:path extrusionOk="0" h="169" w="135">
                  <a:moveTo>
                    <a:pt x="6" y="125"/>
                  </a:moveTo>
                  <a:lnTo>
                    <a:pt x="115" y="0"/>
                  </a:lnTo>
                  <a:lnTo>
                    <a:pt x="135" y="49"/>
                  </a:lnTo>
                  <a:lnTo>
                    <a:pt x="115" y="102"/>
                  </a:lnTo>
                  <a:lnTo>
                    <a:pt x="67" y="156"/>
                  </a:lnTo>
                  <a:cubicBezTo>
                    <a:pt x="60" y="164"/>
                    <a:pt x="48" y="169"/>
                    <a:pt x="36" y="169"/>
                  </a:cubicBezTo>
                  <a:cubicBezTo>
                    <a:pt x="30" y="169"/>
                    <a:pt x="22" y="167"/>
                    <a:pt x="16" y="164"/>
                  </a:cubicBezTo>
                  <a:cubicBezTo>
                    <a:pt x="-1" y="155"/>
                    <a:pt x="-6" y="138"/>
                    <a:pt x="6" y="125"/>
                  </a:cubicBezTo>
                  <a:close/>
                </a:path>
              </a:pathLst>
            </a:custGeom>
            <a:solidFill>
              <a:srgbClr val="FFA900"/>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7" name="Google Shape;4257;p69"/>
            <p:cNvSpPr/>
            <p:nvPr/>
          </p:nvSpPr>
          <p:spPr>
            <a:xfrm>
              <a:off x="4464360" y="1423080"/>
              <a:ext cx="36720" cy="73440"/>
            </a:xfrm>
            <a:custGeom>
              <a:rect b="b" l="l" r="r" t="t"/>
              <a:pathLst>
                <a:path extrusionOk="0" h="204" w="102">
                  <a:moveTo>
                    <a:pt x="87" y="5"/>
                  </a:moveTo>
                  <a:cubicBezTo>
                    <a:pt x="73" y="-5"/>
                    <a:pt x="51" y="-1"/>
                    <a:pt x="42" y="15"/>
                  </a:cubicBezTo>
                  <a:lnTo>
                    <a:pt x="0" y="79"/>
                  </a:lnTo>
                  <a:lnTo>
                    <a:pt x="0" y="204"/>
                  </a:lnTo>
                  <a:lnTo>
                    <a:pt x="96" y="55"/>
                  </a:lnTo>
                  <a:cubicBezTo>
                    <a:pt x="107" y="39"/>
                    <a:pt x="103" y="17"/>
                    <a:pt x="87" y="5"/>
                  </a:cubicBezTo>
                  <a:close/>
                </a:path>
              </a:pathLst>
            </a:custGeom>
            <a:solidFill>
              <a:srgbClr val="FB78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58" name="Google Shape;4258;p69"/>
            <p:cNvSpPr/>
            <p:nvPr/>
          </p:nvSpPr>
          <p:spPr>
            <a:xfrm>
              <a:off x="4464360" y="1496520"/>
              <a:ext cx="36720" cy="60840"/>
            </a:xfrm>
            <a:custGeom>
              <a:rect b="b" l="l" r="r" t="t"/>
              <a:pathLst>
                <a:path extrusionOk="0" h="169" w="102">
                  <a:moveTo>
                    <a:pt x="98" y="15"/>
                  </a:moveTo>
                  <a:cubicBezTo>
                    <a:pt x="92" y="6"/>
                    <a:pt x="81" y="0"/>
                    <a:pt x="69" y="0"/>
                  </a:cubicBezTo>
                  <a:lnTo>
                    <a:pt x="0" y="0"/>
                  </a:lnTo>
                  <a:lnTo>
                    <a:pt x="0" y="58"/>
                  </a:lnTo>
                  <a:lnTo>
                    <a:pt x="7" y="58"/>
                  </a:lnTo>
                  <a:lnTo>
                    <a:pt x="0" y="67"/>
                  </a:lnTo>
                  <a:lnTo>
                    <a:pt x="0" y="169"/>
                  </a:lnTo>
                  <a:lnTo>
                    <a:pt x="97" y="44"/>
                  </a:lnTo>
                  <a:cubicBezTo>
                    <a:pt x="103" y="36"/>
                    <a:pt x="104" y="24"/>
                    <a:pt x="98" y="15"/>
                  </a:cubicBezTo>
                  <a:close/>
                </a:path>
              </a:pathLst>
            </a:custGeom>
            <a:solidFill>
              <a:srgbClr val="FB7800"/>
            </a:solidFill>
            <a:ln>
              <a:noFill/>
            </a:ln>
          </p:spPr>
          <p:txBody>
            <a:bodyPr anchorCtr="1" anchor="ctr" bIns="15825" lIns="90000" spcFirstLastPara="1" rIns="90000" wrap="square" tIns="15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59" name="Google Shape;4259;p69"/>
          <p:cNvGrpSpPr/>
          <p:nvPr/>
        </p:nvGrpSpPr>
        <p:grpSpPr>
          <a:xfrm>
            <a:off x="4737092" y="1987000"/>
            <a:ext cx="388548" cy="376763"/>
            <a:chOff x="5246280" y="1337400"/>
            <a:chExt cx="403560" cy="391320"/>
          </a:xfrm>
        </p:grpSpPr>
        <p:sp>
          <p:nvSpPr>
            <p:cNvPr id="4260" name="Google Shape;4260;p69"/>
            <p:cNvSpPr/>
            <p:nvPr/>
          </p:nvSpPr>
          <p:spPr>
            <a:xfrm>
              <a:off x="5600880" y="1361880"/>
              <a:ext cx="48960" cy="24480"/>
            </a:xfrm>
            <a:custGeom>
              <a:rect b="b" l="l" r="r" t="t"/>
              <a:pathLst>
                <a:path extrusionOk="0" h="68" w="136">
                  <a:moveTo>
                    <a:pt x="102" y="68"/>
                  </a:moveTo>
                  <a:lnTo>
                    <a:pt x="34" y="68"/>
                  </a:lnTo>
                  <a:cubicBezTo>
                    <a:pt x="16" y="68"/>
                    <a:pt x="0" y="53"/>
                    <a:pt x="0" y="34"/>
                  </a:cubicBezTo>
                  <a:cubicBezTo>
                    <a:pt x="0" y="16"/>
                    <a:pt x="16" y="0"/>
                    <a:pt x="34" y="0"/>
                  </a:cubicBezTo>
                  <a:lnTo>
                    <a:pt x="102" y="0"/>
                  </a:lnTo>
                  <a:cubicBezTo>
                    <a:pt x="121" y="0"/>
                    <a:pt x="136" y="16"/>
                    <a:pt x="136" y="34"/>
                  </a:cubicBezTo>
                  <a:cubicBezTo>
                    <a:pt x="136" y="53"/>
                    <a:pt x="121" y="68"/>
                    <a:pt x="102" y="68"/>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1" name="Google Shape;4261;p69"/>
            <p:cNvSpPr/>
            <p:nvPr/>
          </p:nvSpPr>
          <p:spPr>
            <a:xfrm>
              <a:off x="5600880" y="1423080"/>
              <a:ext cx="48960" cy="24480"/>
            </a:xfrm>
            <a:custGeom>
              <a:rect b="b" l="l" r="r" t="t"/>
              <a:pathLst>
                <a:path extrusionOk="0" h="68" w="136">
                  <a:moveTo>
                    <a:pt x="102" y="68"/>
                  </a:moveTo>
                  <a:lnTo>
                    <a:pt x="34" y="68"/>
                  </a:lnTo>
                  <a:cubicBezTo>
                    <a:pt x="16" y="68"/>
                    <a:pt x="0" y="53"/>
                    <a:pt x="0" y="34"/>
                  </a:cubicBezTo>
                  <a:cubicBezTo>
                    <a:pt x="0" y="15"/>
                    <a:pt x="16" y="0"/>
                    <a:pt x="34" y="0"/>
                  </a:cubicBezTo>
                  <a:lnTo>
                    <a:pt x="102" y="0"/>
                  </a:lnTo>
                  <a:cubicBezTo>
                    <a:pt x="121" y="0"/>
                    <a:pt x="136" y="15"/>
                    <a:pt x="136" y="34"/>
                  </a:cubicBezTo>
                  <a:cubicBezTo>
                    <a:pt x="136" y="53"/>
                    <a:pt x="121" y="68"/>
                    <a:pt x="102" y="68"/>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2" name="Google Shape;4262;p69"/>
            <p:cNvSpPr/>
            <p:nvPr/>
          </p:nvSpPr>
          <p:spPr>
            <a:xfrm>
              <a:off x="5246280" y="1386360"/>
              <a:ext cx="317880" cy="195480"/>
            </a:xfrm>
            <a:custGeom>
              <a:rect b="b" l="l" r="r" t="t"/>
              <a:pathLst>
                <a:path extrusionOk="0" h="543" w="883">
                  <a:moveTo>
                    <a:pt x="187" y="543"/>
                  </a:moveTo>
                  <a:lnTo>
                    <a:pt x="95" y="543"/>
                  </a:lnTo>
                  <a:cubicBezTo>
                    <a:pt x="43" y="543"/>
                    <a:pt x="0" y="503"/>
                    <a:pt x="0" y="452"/>
                  </a:cubicBezTo>
                  <a:lnTo>
                    <a:pt x="0" y="165"/>
                  </a:lnTo>
                  <a:cubicBezTo>
                    <a:pt x="0" y="74"/>
                    <a:pt x="77" y="0"/>
                    <a:pt x="172" y="0"/>
                  </a:cubicBezTo>
                  <a:lnTo>
                    <a:pt x="850" y="0"/>
                  </a:lnTo>
                  <a:cubicBezTo>
                    <a:pt x="869" y="0"/>
                    <a:pt x="883" y="15"/>
                    <a:pt x="883" y="33"/>
                  </a:cubicBezTo>
                  <a:cubicBezTo>
                    <a:pt x="883" y="51"/>
                    <a:pt x="869" y="64"/>
                    <a:pt x="850" y="64"/>
                  </a:cubicBezTo>
                  <a:lnTo>
                    <a:pt x="172" y="64"/>
                  </a:lnTo>
                  <a:cubicBezTo>
                    <a:pt x="115" y="64"/>
                    <a:pt x="68" y="109"/>
                    <a:pt x="68" y="165"/>
                  </a:cubicBezTo>
                  <a:lnTo>
                    <a:pt x="68" y="452"/>
                  </a:lnTo>
                  <a:cubicBezTo>
                    <a:pt x="68" y="467"/>
                    <a:pt x="81" y="479"/>
                    <a:pt x="95" y="479"/>
                  </a:cubicBezTo>
                  <a:lnTo>
                    <a:pt x="187" y="479"/>
                  </a:lnTo>
                  <a:cubicBezTo>
                    <a:pt x="206" y="479"/>
                    <a:pt x="221" y="494"/>
                    <a:pt x="221" y="512"/>
                  </a:cubicBezTo>
                  <a:cubicBezTo>
                    <a:pt x="221" y="530"/>
                    <a:pt x="206" y="543"/>
                    <a:pt x="187" y="54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3" name="Google Shape;4263;p69"/>
            <p:cNvSpPr/>
            <p:nvPr/>
          </p:nvSpPr>
          <p:spPr>
            <a:xfrm>
              <a:off x="5307480" y="1447560"/>
              <a:ext cx="158760" cy="244440"/>
            </a:xfrm>
            <a:custGeom>
              <a:rect b="b" l="l" r="r" t="t"/>
              <a:pathLst>
                <a:path extrusionOk="0" h="679" w="441">
                  <a:moveTo>
                    <a:pt x="415" y="0"/>
                  </a:moveTo>
                  <a:lnTo>
                    <a:pt x="441" y="340"/>
                  </a:lnTo>
                  <a:lnTo>
                    <a:pt x="415" y="679"/>
                  </a:lnTo>
                  <a:lnTo>
                    <a:pt x="79" y="679"/>
                  </a:lnTo>
                  <a:cubicBezTo>
                    <a:pt x="36" y="679"/>
                    <a:pt x="0" y="645"/>
                    <a:pt x="0" y="603"/>
                  </a:cubicBezTo>
                  <a:lnTo>
                    <a:pt x="0" y="518"/>
                  </a:lnTo>
                  <a:lnTo>
                    <a:pt x="29" y="491"/>
                  </a:lnTo>
                  <a:lnTo>
                    <a:pt x="0" y="452"/>
                  </a:lnTo>
                  <a:lnTo>
                    <a:pt x="0" y="77"/>
                  </a:lnTo>
                  <a:cubicBezTo>
                    <a:pt x="0" y="35"/>
                    <a:pt x="36" y="0"/>
                    <a:pt x="79" y="0"/>
                  </a:cubicBezTo>
                  <a:lnTo>
                    <a:pt x="415"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4" name="Google Shape;4264;p69"/>
            <p:cNvSpPr/>
            <p:nvPr/>
          </p:nvSpPr>
          <p:spPr>
            <a:xfrm>
              <a:off x="5551920" y="1374120"/>
              <a:ext cx="61200" cy="36720"/>
            </a:xfrm>
            <a:custGeom>
              <a:rect b="b" l="l" r="r" t="t"/>
              <a:pathLst>
                <a:path extrusionOk="0" h="102" w="170">
                  <a:moveTo>
                    <a:pt x="170" y="1"/>
                  </a:moveTo>
                  <a:lnTo>
                    <a:pt x="170" y="80"/>
                  </a:lnTo>
                  <a:lnTo>
                    <a:pt x="85" y="102"/>
                  </a:lnTo>
                  <a:lnTo>
                    <a:pt x="0" y="80"/>
                  </a:lnTo>
                  <a:lnTo>
                    <a:pt x="0" y="55"/>
                  </a:lnTo>
                  <a:cubicBezTo>
                    <a:pt x="0" y="24"/>
                    <a:pt x="32" y="-1"/>
                    <a:pt x="71" y="0"/>
                  </a:cubicBezTo>
                  <a:lnTo>
                    <a:pt x="170" y="1"/>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5" name="Google Shape;4265;p69"/>
            <p:cNvSpPr/>
            <p:nvPr/>
          </p:nvSpPr>
          <p:spPr>
            <a:xfrm>
              <a:off x="5551920" y="1398600"/>
              <a:ext cx="61200" cy="36720"/>
            </a:xfrm>
            <a:custGeom>
              <a:rect b="b" l="l" r="r" t="t"/>
              <a:pathLst>
                <a:path extrusionOk="0" h="102" w="170">
                  <a:moveTo>
                    <a:pt x="170" y="0"/>
                  </a:moveTo>
                  <a:lnTo>
                    <a:pt x="170" y="102"/>
                  </a:lnTo>
                  <a:lnTo>
                    <a:pt x="67" y="102"/>
                  </a:lnTo>
                  <a:cubicBezTo>
                    <a:pt x="30" y="101"/>
                    <a:pt x="0" y="69"/>
                    <a:pt x="0" y="31"/>
                  </a:cubicBezTo>
                  <a:lnTo>
                    <a:pt x="0" y="0"/>
                  </a:lnTo>
                  <a:lnTo>
                    <a:pt x="170"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6" name="Google Shape;4266;p69"/>
            <p:cNvSpPr/>
            <p:nvPr/>
          </p:nvSpPr>
          <p:spPr>
            <a:xfrm>
              <a:off x="5600880" y="1337400"/>
              <a:ext cx="24480" cy="73440"/>
            </a:xfrm>
            <a:custGeom>
              <a:rect b="b" l="l" r="r" t="t"/>
              <a:pathLst>
                <a:path extrusionOk="0" h="204" w="68">
                  <a:moveTo>
                    <a:pt x="68" y="34"/>
                  </a:moveTo>
                  <a:lnTo>
                    <a:pt x="68" y="185"/>
                  </a:lnTo>
                  <a:lnTo>
                    <a:pt x="35" y="204"/>
                  </a:lnTo>
                  <a:lnTo>
                    <a:pt x="0" y="185"/>
                  </a:lnTo>
                  <a:lnTo>
                    <a:pt x="0" y="34"/>
                  </a:lnTo>
                  <a:cubicBezTo>
                    <a:pt x="0" y="15"/>
                    <a:pt x="16" y="0"/>
                    <a:pt x="33" y="0"/>
                  </a:cubicBezTo>
                  <a:cubicBezTo>
                    <a:pt x="52" y="0"/>
                    <a:pt x="68" y="15"/>
                    <a:pt x="68" y="34"/>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7" name="Google Shape;4267;p69"/>
            <p:cNvSpPr/>
            <p:nvPr/>
          </p:nvSpPr>
          <p:spPr>
            <a:xfrm>
              <a:off x="5600880" y="1398600"/>
              <a:ext cx="24480" cy="61200"/>
            </a:xfrm>
            <a:custGeom>
              <a:rect b="b" l="l" r="r" t="t"/>
              <a:pathLst>
                <a:path extrusionOk="0" h="170" w="68">
                  <a:moveTo>
                    <a:pt x="68" y="0"/>
                  </a:moveTo>
                  <a:lnTo>
                    <a:pt x="68" y="139"/>
                  </a:lnTo>
                  <a:cubicBezTo>
                    <a:pt x="68" y="156"/>
                    <a:pt x="52" y="170"/>
                    <a:pt x="33" y="170"/>
                  </a:cubicBezTo>
                  <a:cubicBezTo>
                    <a:pt x="16" y="170"/>
                    <a:pt x="0" y="156"/>
                    <a:pt x="0" y="139"/>
                  </a:cubicBezTo>
                  <a:lnTo>
                    <a:pt x="0" y="0"/>
                  </a:lnTo>
                  <a:lnTo>
                    <a:pt x="68" y="0"/>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8" name="Google Shape;4268;p69"/>
            <p:cNvSpPr/>
            <p:nvPr/>
          </p:nvSpPr>
          <p:spPr>
            <a:xfrm>
              <a:off x="5344200" y="1631160"/>
              <a:ext cx="97920" cy="97560"/>
            </a:xfrm>
            <a:custGeom>
              <a:rect b="b" l="l" r="r" t="t"/>
              <a:pathLst>
                <a:path extrusionOk="0" h="271" w="272">
                  <a:moveTo>
                    <a:pt x="84" y="10"/>
                  </a:moveTo>
                  <a:cubicBezTo>
                    <a:pt x="153" y="-19"/>
                    <a:pt x="233" y="14"/>
                    <a:pt x="262" y="83"/>
                  </a:cubicBezTo>
                  <a:cubicBezTo>
                    <a:pt x="290" y="152"/>
                    <a:pt x="257" y="231"/>
                    <a:pt x="188" y="260"/>
                  </a:cubicBezTo>
                  <a:cubicBezTo>
                    <a:pt x="118" y="289"/>
                    <a:pt x="38" y="256"/>
                    <a:pt x="11" y="187"/>
                  </a:cubicBezTo>
                  <a:cubicBezTo>
                    <a:pt x="-19" y="117"/>
                    <a:pt x="15" y="38"/>
                    <a:pt x="84" y="1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69" name="Google Shape;4269;p69"/>
            <p:cNvSpPr/>
            <p:nvPr/>
          </p:nvSpPr>
          <p:spPr>
            <a:xfrm>
              <a:off x="5307480" y="1606320"/>
              <a:ext cx="48960" cy="24480"/>
            </a:xfrm>
            <a:custGeom>
              <a:rect b="b" l="l" r="r" t="t"/>
              <a:pathLst>
                <a:path extrusionOk="0" h="68" w="136">
                  <a:moveTo>
                    <a:pt x="136" y="34"/>
                  </a:moveTo>
                  <a:cubicBezTo>
                    <a:pt x="136" y="53"/>
                    <a:pt x="122" y="68"/>
                    <a:pt x="106" y="68"/>
                  </a:cubicBezTo>
                  <a:lnTo>
                    <a:pt x="0" y="68"/>
                  </a:lnTo>
                  <a:lnTo>
                    <a:pt x="0" y="0"/>
                  </a:lnTo>
                  <a:lnTo>
                    <a:pt x="106" y="0"/>
                  </a:lnTo>
                  <a:cubicBezTo>
                    <a:pt x="122" y="0"/>
                    <a:pt x="136" y="16"/>
                    <a:pt x="136" y="34"/>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0" name="Google Shape;4270;p69"/>
            <p:cNvSpPr/>
            <p:nvPr/>
          </p:nvSpPr>
          <p:spPr>
            <a:xfrm>
              <a:off x="5454000" y="1447560"/>
              <a:ext cx="195840" cy="244440"/>
            </a:xfrm>
            <a:custGeom>
              <a:rect b="b" l="l" r="r" t="t"/>
              <a:pathLst>
                <a:path extrusionOk="0" h="679" w="544">
                  <a:moveTo>
                    <a:pt x="544" y="396"/>
                  </a:moveTo>
                  <a:lnTo>
                    <a:pt x="544" y="603"/>
                  </a:lnTo>
                  <a:cubicBezTo>
                    <a:pt x="544" y="645"/>
                    <a:pt x="510" y="679"/>
                    <a:pt x="470" y="679"/>
                  </a:cubicBezTo>
                  <a:lnTo>
                    <a:pt x="0" y="679"/>
                  </a:lnTo>
                  <a:lnTo>
                    <a:pt x="0" y="0"/>
                  </a:lnTo>
                  <a:lnTo>
                    <a:pt x="226" y="0"/>
                  </a:lnTo>
                  <a:cubicBezTo>
                    <a:pt x="255" y="0"/>
                    <a:pt x="282" y="18"/>
                    <a:pt x="294" y="45"/>
                  </a:cubicBezTo>
                  <a:lnTo>
                    <a:pt x="416" y="320"/>
                  </a:lnTo>
                  <a:lnTo>
                    <a:pt x="470" y="320"/>
                  </a:lnTo>
                  <a:cubicBezTo>
                    <a:pt x="510" y="320"/>
                    <a:pt x="544" y="354"/>
                    <a:pt x="544" y="39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1" name="Google Shape;4271;p69"/>
            <p:cNvSpPr/>
            <p:nvPr/>
          </p:nvSpPr>
          <p:spPr>
            <a:xfrm>
              <a:off x="5356440" y="1496520"/>
              <a:ext cx="97560" cy="85320"/>
            </a:xfrm>
            <a:custGeom>
              <a:rect b="b" l="l" r="r" t="t"/>
              <a:pathLst>
                <a:path extrusionOk="0" h="237" w="271">
                  <a:moveTo>
                    <a:pt x="271" y="0"/>
                  </a:moveTo>
                  <a:lnTo>
                    <a:pt x="271" y="237"/>
                  </a:lnTo>
                  <a:lnTo>
                    <a:pt x="52" y="237"/>
                  </a:lnTo>
                  <a:cubicBezTo>
                    <a:pt x="24" y="237"/>
                    <a:pt x="0" y="216"/>
                    <a:pt x="0" y="188"/>
                  </a:cubicBezTo>
                  <a:lnTo>
                    <a:pt x="0" y="52"/>
                  </a:lnTo>
                  <a:cubicBezTo>
                    <a:pt x="0" y="24"/>
                    <a:pt x="26" y="0"/>
                    <a:pt x="56" y="0"/>
                  </a:cubicBezTo>
                  <a:lnTo>
                    <a:pt x="271" y="0"/>
                  </a:lnTo>
                  <a:close/>
                </a:path>
              </a:pathLst>
            </a:custGeom>
            <a:solidFill>
              <a:srgbClr val="FFFFFF"/>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2" name="Google Shape;4272;p69"/>
            <p:cNvSpPr/>
            <p:nvPr/>
          </p:nvSpPr>
          <p:spPr>
            <a:xfrm>
              <a:off x="5454000" y="1496520"/>
              <a:ext cx="97920" cy="85320"/>
            </a:xfrm>
            <a:custGeom>
              <a:rect b="b" l="l" r="r" t="t"/>
              <a:pathLst>
                <a:path extrusionOk="0" h="237" w="272">
                  <a:moveTo>
                    <a:pt x="265" y="215"/>
                  </a:moveTo>
                  <a:cubicBezTo>
                    <a:pt x="255" y="228"/>
                    <a:pt x="240" y="237"/>
                    <a:pt x="223" y="237"/>
                  </a:cubicBezTo>
                  <a:lnTo>
                    <a:pt x="0" y="237"/>
                  </a:lnTo>
                  <a:lnTo>
                    <a:pt x="0" y="0"/>
                  </a:lnTo>
                  <a:lnTo>
                    <a:pt x="156" y="0"/>
                  </a:lnTo>
                  <a:cubicBezTo>
                    <a:pt x="177" y="0"/>
                    <a:pt x="196" y="11"/>
                    <a:pt x="204" y="31"/>
                  </a:cubicBezTo>
                  <a:lnTo>
                    <a:pt x="267" y="169"/>
                  </a:lnTo>
                  <a:cubicBezTo>
                    <a:pt x="274" y="184"/>
                    <a:pt x="273" y="200"/>
                    <a:pt x="265" y="215"/>
                  </a:cubicBezTo>
                  <a:close/>
                </a:path>
              </a:pathLst>
            </a:custGeom>
            <a:solidFill>
              <a:srgbClr val="FFFFFF"/>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3" name="Google Shape;4273;p69"/>
            <p:cNvSpPr/>
            <p:nvPr/>
          </p:nvSpPr>
          <p:spPr>
            <a:xfrm>
              <a:off x="5441760" y="1472040"/>
              <a:ext cx="12240" cy="134280"/>
            </a:xfrm>
            <a:custGeom>
              <a:rect b="b" l="l" r="r" t="t"/>
              <a:pathLst>
                <a:path extrusionOk="0" h="373" w="34">
                  <a:moveTo>
                    <a:pt x="23" y="0"/>
                  </a:moveTo>
                  <a:lnTo>
                    <a:pt x="34" y="198"/>
                  </a:lnTo>
                  <a:lnTo>
                    <a:pt x="23" y="373"/>
                  </a:lnTo>
                  <a:cubicBezTo>
                    <a:pt x="10" y="373"/>
                    <a:pt x="0" y="359"/>
                    <a:pt x="0" y="341"/>
                  </a:cubicBezTo>
                  <a:lnTo>
                    <a:pt x="0" y="31"/>
                  </a:lnTo>
                  <a:cubicBezTo>
                    <a:pt x="0" y="14"/>
                    <a:pt x="10" y="0"/>
                    <a:pt x="2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4" name="Google Shape;4274;p69"/>
            <p:cNvSpPr/>
            <p:nvPr/>
          </p:nvSpPr>
          <p:spPr>
            <a:xfrm>
              <a:off x="5454000" y="1472040"/>
              <a:ext cx="12240" cy="134280"/>
            </a:xfrm>
            <a:custGeom>
              <a:rect b="b" l="l" r="r" t="t"/>
              <a:pathLst>
                <a:path extrusionOk="0" h="373" w="34">
                  <a:moveTo>
                    <a:pt x="34" y="31"/>
                  </a:moveTo>
                  <a:lnTo>
                    <a:pt x="34" y="341"/>
                  </a:lnTo>
                  <a:cubicBezTo>
                    <a:pt x="34" y="359"/>
                    <a:pt x="20" y="373"/>
                    <a:pt x="0" y="373"/>
                  </a:cubicBezTo>
                  <a:lnTo>
                    <a:pt x="0" y="0"/>
                  </a:lnTo>
                  <a:cubicBezTo>
                    <a:pt x="20" y="0"/>
                    <a:pt x="34" y="14"/>
                    <a:pt x="34" y="31"/>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5" name="Google Shape;4275;p69"/>
            <p:cNvSpPr/>
            <p:nvPr/>
          </p:nvSpPr>
          <p:spPr>
            <a:xfrm>
              <a:off x="5502960" y="1630800"/>
              <a:ext cx="97920" cy="97560"/>
            </a:xfrm>
            <a:custGeom>
              <a:rect b="b" l="l" r="r" t="t"/>
              <a:pathLst>
                <a:path extrusionOk="0" h="271" w="272">
                  <a:moveTo>
                    <a:pt x="136" y="0"/>
                  </a:moveTo>
                  <a:cubicBezTo>
                    <a:pt x="61" y="0"/>
                    <a:pt x="0" y="62"/>
                    <a:pt x="0" y="136"/>
                  </a:cubicBezTo>
                  <a:cubicBezTo>
                    <a:pt x="0" y="211"/>
                    <a:pt x="61" y="271"/>
                    <a:pt x="136" y="271"/>
                  </a:cubicBezTo>
                  <a:cubicBezTo>
                    <a:pt x="211" y="271"/>
                    <a:pt x="272" y="211"/>
                    <a:pt x="272" y="136"/>
                  </a:cubicBezTo>
                  <a:cubicBezTo>
                    <a:pt x="272" y="62"/>
                    <a:pt x="211" y="0"/>
                    <a:pt x="136"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76" name="Google Shape;4276;p69"/>
          <p:cNvGrpSpPr/>
          <p:nvPr/>
        </p:nvGrpSpPr>
        <p:grpSpPr>
          <a:xfrm>
            <a:off x="5545081" y="1987173"/>
            <a:ext cx="388201" cy="376416"/>
            <a:chOff x="6236280" y="1313280"/>
            <a:chExt cx="403200" cy="390960"/>
          </a:xfrm>
        </p:grpSpPr>
        <p:sp>
          <p:nvSpPr>
            <p:cNvPr id="4277" name="Google Shape;4277;p69"/>
            <p:cNvSpPr/>
            <p:nvPr/>
          </p:nvSpPr>
          <p:spPr>
            <a:xfrm>
              <a:off x="6236280" y="1313280"/>
              <a:ext cx="195480" cy="256320"/>
            </a:xfrm>
            <a:custGeom>
              <a:rect b="b" l="l" r="r" t="t"/>
              <a:pathLst>
                <a:path extrusionOk="0" h="712" w="543">
                  <a:moveTo>
                    <a:pt x="361" y="354"/>
                  </a:moveTo>
                  <a:cubicBezTo>
                    <a:pt x="431" y="330"/>
                    <a:pt x="479" y="265"/>
                    <a:pt x="479" y="190"/>
                  </a:cubicBezTo>
                  <a:lnTo>
                    <a:pt x="479" y="175"/>
                  </a:lnTo>
                  <a:cubicBezTo>
                    <a:pt x="479" y="78"/>
                    <a:pt x="400" y="0"/>
                    <a:pt x="298" y="0"/>
                  </a:cubicBezTo>
                  <a:lnTo>
                    <a:pt x="212" y="0"/>
                  </a:lnTo>
                  <a:cubicBezTo>
                    <a:pt x="95" y="0"/>
                    <a:pt x="0" y="91"/>
                    <a:pt x="0" y="206"/>
                  </a:cubicBezTo>
                  <a:lnTo>
                    <a:pt x="0" y="712"/>
                  </a:lnTo>
                  <a:lnTo>
                    <a:pt x="543" y="712"/>
                  </a:lnTo>
                  <a:lnTo>
                    <a:pt x="543" y="657"/>
                  </a:lnTo>
                  <a:cubicBezTo>
                    <a:pt x="354" y="524"/>
                    <a:pt x="361" y="354"/>
                    <a:pt x="361" y="354"/>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8" name="Google Shape;4278;p69"/>
            <p:cNvSpPr/>
            <p:nvPr/>
          </p:nvSpPr>
          <p:spPr>
            <a:xfrm>
              <a:off x="6236280" y="1532880"/>
              <a:ext cx="195480" cy="171360"/>
            </a:xfrm>
            <a:custGeom>
              <a:rect b="b" l="l" r="r" t="t"/>
              <a:pathLst>
                <a:path extrusionOk="0" h="476" w="543">
                  <a:moveTo>
                    <a:pt x="543" y="73"/>
                  </a:moveTo>
                  <a:lnTo>
                    <a:pt x="543" y="476"/>
                  </a:lnTo>
                  <a:cubicBezTo>
                    <a:pt x="489" y="476"/>
                    <a:pt x="461" y="452"/>
                    <a:pt x="437" y="432"/>
                  </a:cubicBezTo>
                  <a:cubicBezTo>
                    <a:pt x="417" y="416"/>
                    <a:pt x="404" y="404"/>
                    <a:pt x="372" y="404"/>
                  </a:cubicBezTo>
                  <a:cubicBezTo>
                    <a:pt x="342" y="404"/>
                    <a:pt x="328" y="416"/>
                    <a:pt x="308" y="432"/>
                  </a:cubicBezTo>
                  <a:cubicBezTo>
                    <a:pt x="285" y="452"/>
                    <a:pt x="257" y="476"/>
                    <a:pt x="202" y="476"/>
                  </a:cubicBezTo>
                  <a:cubicBezTo>
                    <a:pt x="148" y="476"/>
                    <a:pt x="119" y="452"/>
                    <a:pt x="96" y="432"/>
                  </a:cubicBezTo>
                  <a:cubicBezTo>
                    <a:pt x="76" y="416"/>
                    <a:pt x="61" y="403"/>
                    <a:pt x="28" y="404"/>
                  </a:cubicBezTo>
                  <a:cubicBezTo>
                    <a:pt x="13" y="404"/>
                    <a:pt x="0" y="391"/>
                    <a:pt x="0" y="377"/>
                  </a:cubicBezTo>
                  <a:lnTo>
                    <a:pt x="0" y="32"/>
                  </a:lnTo>
                  <a:cubicBezTo>
                    <a:pt x="0" y="15"/>
                    <a:pt x="15" y="0"/>
                    <a:pt x="32" y="0"/>
                  </a:cubicBezTo>
                  <a:cubicBezTo>
                    <a:pt x="86" y="0"/>
                    <a:pt x="114" y="25"/>
                    <a:pt x="138" y="44"/>
                  </a:cubicBezTo>
                  <a:cubicBezTo>
                    <a:pt x="156" y="60"/>
                    <a:pt x="171" y="73"/>
                    <a:pt x="202" y="73"/>
                  </a:cubicBezTo>
                  <a:cubicBezTo>
                    <a:pt x="234" y="73"/>
                    <a:pt x="247" y="60"/>
                    <a:pt x="267" y="44"/>
                  </a:cubicBezTo>
                  <a:cubicBezTo>
                    <a:pt x="289" y="25"/>
                    <a:pt x="319" y="0"/>
                    <a:pt x="372" y="0"/>
                  </a:cubicBezTo>
                  <a:cubicBezTo>
                    <a:pt x="427" y="0"/>
                    <a:pt x="455" y="25"/>
                    <a:pt x="479" y="44"/>
                  </a:cubicBezTo>
                  <a:cubicBezTo>
                    <a:pt x="498" y="60"/>
                    <a:pt x="512" y="73"/>
                    <a:pt x="543" y="7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79" name="Google Shape;4279;p69"/>
            <p:cNvSpPr/>
            <p:nvPr/>
          </p:nvSpPr>
          <p:spPr>
            <a:xfrm>
              <a:off x="6236280" y="1594080"/>
              <a:ext cx="195480" cy="48960"/>
            </a:xfrm>
            <a:custGeom>
              <a:rect b="b" l="l" r="r" t="t"/>
              <a:pathLst>
                <a:path extrusionOk="0" h="136" w="543">
                  <a:moveTo>
                    <a:pt x="543" y="73"/>
                  </a:moveTo>
                  <a:lnTo>
                    <a:pt x="543" y="136"/>
                  </a:lnTo>
                  <a:cubicBezTo>
                    <a:pt x="489" y="136"/>
                    <a:pt x="461" y="113"/>
                    <a:pt x="437" y="93"/>
                  </a:cubicBezTo>
                  <a:cubicBezTo>
                    <a:pt x="417" y="76"/>
                    <a:pt x="404" y="65"/>
                    <a:pt x="372" y="65"/>
                  </a:cubicBezTo>
                  <a:cubicBezTo>
                    <a:pt x="342" y="65"/>
                    <a:pt x="328" y="76"/>
                    <a:pt x="308" y="93"/>
                  </a:cubicBezTo>
                  <a:cubicBezTo>
                    <a:pt x="285" y="113"/>
                    <a:pt x="257" y="136"/>
                    <a:pt x="202" y="136"/>
                  </a:cubicBezTo>
                  <a:cubicBezTo>
                    <a:pt x="148" y="136"/>
                    <a:pt x="119" y="113"/>
                    <a:pt x="96" y="93"/>
                  </a:cubicBezTo>
                  <a:cubicBezTo>
                    <a:pt x="59" y="61"/>
                    <a:pt x="52" y="65"/>
                    <a:pt x="0" y="65"/>
                  </a:cubicBezTo>
                  <a:lnTo>
                    <a:pt x="0" y="0"/>
                  </a:lnTo>
                  <a:cubicBezTo>
                    <a:pt x="58" y="0"/>
                    <a:pt x="84" y="-2"/>
                    <a:pt x="138" y="44"/>
                  </a:cubicBezTo>
                  <a:cubicBezTo>
                    <a:pt x="156" y="61"/>
                    <a:pt x="171" y="73"/>
                    <a:pt x="202" y="73"/>
                  </a:cubicBezTo>
                  <a:cubicBezTo>
                    <a:pt x="234" y="73"/>
                    <a:pt x="247" y="61"/>
                    <a:pt x="267" y="44"/>
                  </a:cubicBezTo>
                  <a:cubicBezTo>
                    <a:pt x="289" y="25"/>
                    <a:pt x="319" y="0"/>
                    <a:pt x="372" y="0"/>
                  </a:cubicBezTo>
                  <a:cubicBezTo>
                    <a:pt x="470" y="0"/>
                    <a:pt x="476" y="73"/>
                    <a:pt x="543" y="73"/>
                  </a:cubicBezTo>
                  <a:close/>
                </a:path>
              </a:pathLst>
            </a:custGeom>
            <a:solidFill>
              <a:srgbClr val="FFFFFF"/>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0" name="Google Shape;4280;p69"/>
            <p:cNvSpPr/>
            <p:nvPr/>
          </p:nvSpPr>
          <p:spPr>
            <a:xfrm>
              <a:off x="6431760" y="1532880"/>
              <a:ext cx="207720" cy="171360"/>
            </a:xfrm>
            <a:custGeom>
              <a:rect b="b" l="l" r="r" t="t"/>
              <a:pathLst>
                <a:path extrusionOk="0" h="476" w="577">
                  <a:moveTo>
                    <a:pt x="577" y="32"/>
                  </a:moveTo>
                  <a:lnTo>
                    <a:pt x="577" y="377"/>
                  </a:lnTo>
                  <a:cubicBezTo>
                    <a:pt x="577" y="391"/>
                    <a:pt x="563" y="404"/>
                    <a:pt x="546" y="404"/>
                  </a:cubicBezTo>
                  <a:cubicBezTo>
                    <a:pt x="511" y="403"/>
                    <a:pt x="495" y="416"/>
                    <a:pt x="474" y="432"/>
                  </a:cubicBezTo>
                  <a:cubicBezTo>
                    <a:pt x="449" y="452"/>
                    <a:pt x="420" y="476"/>
                    <a:pt x="362" y="476"/>
                  </a:cubicBezTo>
                  <a:cubicBezTo>
                    <a:pt x="304" y="476"/>
                    <a:pt x="273" y="452"/>
                    <a:pt x="249" y="432"/>
                  </a:cubicBezTo>
                  <a:cubicBezTo>
                    <a:pt x="229" y="416"/>
                    <a:pt x="213" y="404"/>
                    <a:pt x="180" y="404"/>
                  </a:cubicBezTo>
                  <a:cubicBezTo>
                    <a:pt x="148" y="404"/>
                    <a:pt x="133" y="416"/>
                    <a:pt x="113" y="432"/>
                  </a:cubicBezTo>
                  <a:cubicBezTo>
                    <a:pt x="88" y="452"/>
                    <a:pt x="57" y="476"/>
                    <a:pt x="0" y="476"/>
                  </a:cubicBezTo>
                  <a:lnTo>
                    <a:pt x="0" y="73"/>
                  </a:lnTo>
                  <a:cubicBezTo>
                    <a:pt x="33" y="73"/>
                    <a:pt x="48" y="60"/>
                    <a:pt x="69" y="44"/>
                  </a:cubicBezTo>
                  <a:cubicBezTo>
                    <a:pt x="93" y="25"/>
                    <a:pt x="123" y="0"/>
                    <a:pt x="180" y="0"/>
                  </a:cubicBezTo>
                  <a:cubicBezTo>
                    <a:pt x="238" y="0"/>
                    <a:pt x="269" y="25"/>
                    <a:pt x="293" y="44"/>
                  </a:cubicBezTo>
                  <a:cubicBezTo>
                    <a:pt x="314" y="60"/>
                    <a:pt x="329" y="73"/>
                    <a:pt x="362" y="73"/>
                  </a:cubicBezTo>
                  <a:cubicBezTo>
                    <a:pt x="394" y="73"/>
                    <a:pt x="410" y="60"/>
                    <a:pt x="431" y="44"/>
                  </a:cubicBezTo>
                  <a:cubicBezTo>
                    <a:pt x="454" y="25"/>
                    <a:pt x="485" y="0"/>
                    <a:pt x="542" y="0"/>
                  </a:cubicBezTo>
                  <a:cubicBezTo>
                    <a:pt x="561" y="0"/>
                    <a:pt x="577" y="15"/>
                    <a:pt x="577" y="32"/>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1" name="Google Shape;4281;p69"/>
            <p:cNvSpPr/>
            <p:nvPr/>
          </p:nvSpPr>
          <p:spPr>
            <a:xfrm>
              <a:off x="6431760" y="1594080"/>
              <a:ext cx="207720" cy="48960"/>
            </a:xfrm>
            <a:custGeom>
              <a:rect b="b" l="l" r="r" t="t"/>
              <a:pathLst>
                <a:path extrusionOk="0" h="136" w="577">
                  <a:moveTo>
                    <a:pt x="577" y="0"/>
                  </a:moveTo>
                  <a:lnTo>
                    <a:pt x="577" y="65"/>
                  </a:lnTo>
                  <a:cubicBezTo>
                    <a:pt x="520" y="65"/>
                    <a:pt x="514" y="61"/>
                    <a:pt x="474" y="93"/>
                  </a:cubicBezTo>
                  <a:cubicBezTo>
                    <a:pt x="449" y="113"/>
                    <a:pt x="420" y="136"/>
                    <a:pt x="362" y="136"/>
                  </a:cubicBezTo>
                  <a:cubicBezTo>
                    <a:pt x="304" y="136"/>
                    <a:pt x="273" y="113"/>
                    <a:pt x="249" y="93"/>
                  </a:cubicBezTo>
                  <a:cubicBezTo>
                    <a:pt x="229" y="76"/>
                    <a:pt x="213" y="65"/>
                    <a:pt x="180" y="65"/>
                  </a:cubicBezTo>
                  <a:cubicBezTo>
                    <a:pt x="148" y="65"/>
                    <a:pt x="133" y="76"/>
                    <a:pt x="113" y="93"/>
                  </a:cubicBezTo>
                  <a:cubicBezTo>
                    <a:pt x="88" y="113"/>
                    <a:pt x="57" y="136"/>
                    <a:pt x="0" y="136"/>
                  </a:cubicBezTo>
                  <a:lnTo>
                    <a:pt x="0" y="73"/>
                  </a:lnTo>
                  <a:cubicBezTo>
                    <a:pt x="33" y="73"/>
                    <a:pt x="48" y="61"/>
                    <a:pt x="69" y="44"/>
                  </a:cubicBezTo>
                  <a:cubicBezTo>
                    <a:pt x="93" y="25"/>
                    <a:pt x="123" y="0"/>
                    <a:pt x="180" y="0"/>
                  </a:cubicBezTo>
                  <a:cubicBezTo>
                    <a:pt x="238" y="0"/>
                    <a:pt x="269" y="25"/>
                    <a:pt x="293" y="44"/>
                  </a:cubicBezTo>
                  <a:cubicBezTo>
                    <a:pt x="314" y="61"/>
                    <a:pt x="329" y="73"/>
                    <a:pt x="362" y="73"/>
                  </a:cubicBezTo>
                  <a:cubicBezTo>
                    <a:pt x="394" y="73"/>
                    <a:pt x="410" y="61"/>
                    <a:pt x="431" y="44"/>
                  </a:cubicBezTo>
                  <a:cubicBezTo>
                    <a:pt x="454" y="25"/>
                    <a:pt x="485" y="0"/>
                    <a:pt x="542" y="0"/>
                  </a:cubicBezTo>
                  <a:lnTo>
                    <a:pt x="577" y="0"/>
                  </a:lnTo>
                  <a:close/>
                </a:path>
              </a:pathLst>
            </a:custGeom>
            <a:solidFill>
              <a:srgbClr val="FFFFFF"/>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2" name="Google Shape;4282;p69"/>
            <p:cNvSpPr/>
            <p:nvPr/>
          </p:nvSpPr>
          <p:spPr>
            <a:xfrm>
              <a:off x="6431760" y="1313280"/>
              <a:ext cx="195480" cy="219600"/>
            </a:xfrm>
            <a:custGeom>
              <a:rect b="b" l="l" r="r" t="t"/>
              <a:pathLst>
                <a:path extrusionOk="0" h="610" w="543">
                  <a:moveTo>
                    <a:pt x="300" y="610"/>
                  </a:moveTo>
                  <a:lnTo>
                    <a:pt x="178" y="604"/>
                  </a:lnTo>
                  <a:cubicBezTo>
                    <a:pt x="162" y="604"/>
                    <a:pt x="152" y="587"/>
                    <a:pt x="161" y="573"/>
                  </a:cubicBezTo>
                  <a:lnTo>
                    <a:pt x="288" y="385"/>
                  </a:lnTo>
                  <a:lnTo>
                    <a:pt x="21" y="385"/>
                  </a:lnTo>
                  <a:cubicBezTo>
                    <a:pt x="4" y="385"/>
                    <a:pt x="-6" y="366"/>
                    <a:pt x="4" y="352"/>
                  </a:cubicBezTo>
                  <a:lnTo>
                    <a:pt x="243" y="9"/>
                  </a:lnTo>
                  <a:cubicBezTo>
                    <a:pt x="246" y="4"/>
                    <a:pt x="252" y="0"/>
                    <a:pt x="259" y="0"/>
                  </a:cubicBezTo>
                  <a:lnTo>
                    <a:pt x="386" y="0"/>
                  </a:lnTo>
                  <a:cubicBezTo>
                    <a:pt x="403" y="0"/>
                    <a:pt x="412" y="19"/>
                    <a:pt x="403" y="32"/>
                  </a:cubicBezTo>
                  <a:lnTo>
                    <a:pt x="259" y="240"/>
                  </a:lnTo>
                  <a:lnTo>
                    <a:pt x="522" y="240"/>
                  </a:lnTo>
                  <a:cubicBezTo>
                    <a:pt x="538" y="240"/>
                    <a:pt x="549" y="259"/>
                    <a:pt x="539" y="272"/>
                  </a:cubicBezTo>
                  <a:lnTo>
                    <a:pt x="317" y="601"/>
                  </a:lnTo>
                  <a:cubicBezTo>
                    <a:pt x="313" y="608"/>
                    <a:pt x="307" y="610"/>
                    <a:pt x="300" y="61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83" name="Google Shape;4283;p69"/>
          <p:cNvGrpSpPr/>
          <p:nvPr/>
        </p:nvGrpSpPr>
        <p:grpSpPr>
          <a:xfrm>
            <a:off x="6412386" y="1993066"/>
            <a:ext cx="329278" cy="364632"/>
            <a:chOff x="7323840" y="1239840"/>
            <a:chExt cx="342000" cy="378720"/>
          </a:xfrm>
        </p:grpSpPr>
        <p:sp>
          <p:nvSpPr>
            <p:cNvPr id="4284" name="Google Shape;4284;p69"/>
            <p:cNvSpPr/>
            <p:nvPr/>
          </p:nvSpPr>
          <p:spPr>
            <a:xfrm>
              <a:off x="7434000" y="1239840"/>
              <a:ext cx="85320" cy="158760"/>
            </a:xfrm>
            <a:custGeom>
              <a:rect b="b" l="l" r="r" t="t"/>
              <a:pathLst>
                <a:path extrusionOk="0" h="441" w="237">
                  <a:moveTo>
                    <a:pt x="183" y="0"/>
                  </a:moveTo>
                  <a:lnTo>
                    <a:pt x="237" y="233"/>
                  </a:lnTo>
                  <a:lnTo>
                    <a:pt x="183" y="441"/>
                  </a:lnTo>
                  <a:cubicBezTo>
                    <a:pt x="176" y="441"/>
                    <a:pt x="169" y="439"/>
                    <a:pt x="163" y="436"/>
                  </a:cubicBezTo>
                  <a:cubicBezTo>
                    <a:pt x="157" y="433"/>
                    <a:pt x="7" y="357"/>
                    <a:pt x="0" y="235"/>
                  </a:cubicBezTo>
                  <a:cubicBezTo>
                    <a:pt x="-6" y="156"/>
                    <a:pt x="48" y="79"/>
                    <a:pt x="159" y="8"/>
                  </a:cubicBezTo>
                  <a:cubicBezTo>
                    <a:pt x="166" y="3"/>
                    <a:pt x="174" y="0"/>
                    <a:pt x="18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5" name="Google Shape;4285;p69"/>
            <p:cNvSpPr/>
            <p:nvPr/>
          </p:nvSpPr>
          <p:spPr>
            <a:xfrm>
              <a:off x="7494840" y="1239840"/>
              <a:ext cx="61200" cy="158760"/>
            </a:xfrm>
            <a:custGeom>
              <a:rect b="b" l="l" r="r" t="t"/>
              <a:pathLst>
                <a:path extrusionOk="0" h="441" w="170">
                  <a:moveTo>
                    <a:pt x="169" y="235"/>
                  </a:moveTo>
                  <a:cubicBezTo>
                    <a:pt x="162" y="357"/>
                    <a:pt x="24" y="433"/>
                    <a:pt x="18" y="436"/>
                  </a:cubicBezTo>
                  <a:cubicBezTo>
                    <a:pt x="12" y="439"/>
                    <a:pt x="5" y="441"/>
                    <a:pt x="0" y="441"/>
                  </a:cubicBezTo>
                  <a:lnTo>
                    <a:pt x="0" y="0"/>
                  </a:lnTo>
                  <a:cubicBezTo>
                    <a:pt x="7" y="0"/>
                    <a:pt x="15" y="3"/>
                    <a:pt x="22" y="8"/>
                  </a:cubicBezTo>
                  <a:cubicBezTo>
                    <a:pt x="124" y="79"/>
                    <a:pt x="174" y="156"/>
                    <a:pt x="169" y="23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6" name="Google Shape;4286;p69"/>
            <p:cNvSpPr/>
            <p:nvPr/>
          </p:nvSpPr>
          <p:spPr>
            <a:xfrm>
              <a:off x="7482600" y="1301040"/>
              <a:ext cx="24480" cy="134280"/>
            </a:xfrm>
            <a:custGeom>
              <a:rect b="b" l="l" r="r" t="t"/>
              <a:pathLst>
                <a:path extrusionOk="0" h="373" w="68">
                  <a:moveTo>
                    <a:pt x="45" y="0"/>
                  </a:moveTo>
                  <a:lnTo>
                    <a:pt x="68" y="212"/>
                  </a:lnTo>
                  <a:lnTo>
                    <a:pt x="45" y="373"/>
                  </a:lnTo>
                  <a:cubicBezTo>
                    <a:pt x="21" y="373"/>
                    <a:pt x="0" y="358"/>
                    <a:pt x="0" y="339"/>
                  </a:cubicBezTo>
                  <a:lnTo>
                    <a:pt x="0" y="34"/>
                  </a:lnTo>
                  <a:cubicBezTo>
                    <a:pt x="0" y="15"/>
                    <a:pt x="21" y="0"/>
                    <a:pt x="45"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7" name="Google Shape;4287;p69"/>
            <p:cNvSpPr/>
            <p:nvPr/>
          </p:nvSpPr>
          <p:spPr>
            <a:xfrm>
              <a:off x="7494840" y="1301040"/>
              <a:ext cx="12240" cy="134280"/>
            </a:xfrm>
            <a:custGeom>
              <a:rect b="b" l="l" r="r" t="t"/>
              <a:pathLst>
                <a:path extrusionOk="0" h="373" w="34">
                  <a:moveTo>
                    <a:pt x="0" y="0"/>
                  </a:moveTo>
                  <a:lnTo>
                    <a:pt x="0" y="373"/>
                  </a:lnTo>
                  <a:cubicBezTo>
                    <a:pt x="18" y="373"/>
                    <a:pt x="34" y="358"/>
                    <a:pt x="34" y="339"/>
                  </a:cubicBezTo>
                  <a:lnTo>
                    <a:pt x="34" y="34"/>
                  </a:lnTo>
                  <a:cubicBezTo>
                    <a:pt x="34" y="15"/>
                    <a:pt x="18" y="0"/>
                    <a:pt x="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8" name="Google Shape;4288;p69"/>
            <p:cNvSpPr/>
            <p:nvPr/>
          </p:nvSpPr>
          <p:spPr>
            <a:xfrm>
              <a:off x="7323840" y="1252080"/>
              <a:ext cx="171000" cy="366480"/>
            </a:xfrm>
            <a:custGeom>
              <a:rect b="b" l="l" r="r" t="t"/>
              <a:pathLst>
                <a:path extrusionOk="0" h="1018" w="475">
                  <a:moveTo>
                    <a:pt x="475" y="762"/>
                  </a:moveTo>
                  <a:lnTo>
                    <a:pt x="475" y="1018"/>
                  </a:lnTo>
                  <a:lnTo>
                    <a:pt x="194" y="1018"/>
                  </a:lnTo>
                  <a:cubicBezTo>
                    <a:pt x="182" y="1018"/>
                    <a:pt x="172" y="1009"/>
                    <a:pt x="172" y="996"/>
                  </a:cubicBezTo>
                  <a:lnTo>
                    <a:pt x="172" y="861"/>
                  </a:lnTo>
                  <a:cubicBezTo>
                    <a:pt x="172" y="815"/>
                    <a:pt x="146" y="793"/>
                    <a:pt x="119" y="764"/>
                  </a:cubicBezTo>
                  <a:cubicBezTo>
                    <a:pt x="42" y="681"/>
                    <a:pt x="0" y="573"/>
                    <a:pt x="0" y="461"/>
                  </a:cubicBezTo>
                  <a:lnTo>
                    <a:pt x="0" y="80"/>
                  </a:lnTo>
                  <a:cubicBezTo>
                    <a:pt x="0" y="58"/>
                    <a:pt x="8" y="38"/>
                    <a:pt x="23" y="23"/>
                  </a:cubicBezTo>
                  <a:cubicBezTo>
                    <a:pt x="38" y="9"/>
                    <a:pt x="59" y="0"/>
                    <a:pt x="82" y="0"/>
                  </a:cubicBezTo>
                  <a:cubicBezTo>
                    <a:pt x="123" y="0"/>
                    <a:pt x="158" y="29"/>
                    <a:pt x="165" y="67"/>
                  </a:cubicBezTo>
                  <a:lnTo>
                    <a:pt x="219" y="409"/>
                  </a:lnTo>
                  <a:lnTo>
                    <a:pt x="238" y="427"/>
                  </a:lnTo>
                  <a:lnTo>
                    <a:pt x="393" y="573"/>
                  </a:lnTo>
                  <a:cubicBezTo>
                    <a:pt x="445" y="623"/>
                    <a:pt x="475" y="691"/>
                    <a:pt x="475" y="762"/>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89" name="Google Shape;4289;p69"/>
            <p:cNvSpPr/>
            <p:nvPr/>
          </p:nvSpPr>
          <p:spPr>
            <a:xfrm>
              <a:off x="7372440" y="1398600"/>
              <a:ext cx="146880" cy="219960"/>
            </a:xfrm>
            <a:custGeom>
              <a:rect b="b" l="l" r="r" t="t"/>
              <a:pathLst>
                <a:path extrusionOk="0" h="611" w="408">
                  <a:moveTo>
                    <a:pt x="337" y="354"/>
                  </a:moveTo>
                  <a:lnTo>
                    <a:pt x="408" y="456"/>
                  </a:lnTo>
                  <a:lnTo>
                    <a:pt x="337" y="611"/>
                  </a:lnTo>
                  <a:lnTo>
                    <a:pt x="185" y="611"/>
                  </a:lnTo>
                  <a:lnTo>
                    <a:pt x="185" y="314"/>
                  </a:lnTo>
                  <a:cubicBezTo>
                    <a:pt x="185" y="281"/>
                    <a:pt x="170" y="249"/>
                    <a:pt x="144" y="226"/>
                  </a:cubicBezTo>
                  <a:lnTo>
                    <a:pt x="96" y="184"/>
                  </a:lnTo>
                  <a:lnTo>
                    <a:pt x="19" y="106"/>
                  </a:lnTo>
                  <a:cubicBezTo>
                    <a:pt x="7" y="95"/>
                    <a:pt x="0" y="79"/>
                    <a:pt x="0" y="61"/>
                  </a:cubicBezTo>
                  <a:cubicBezTo>
                    <a:pt x="0" y="7"/>
                    <a:pt x="68" y="-21"/>
                    <a:pt x="108" y="18"/>
                  </a:cubicBezTo>
                  <a:lnTo>
                    <a:pt x="258" y="165"/>
                  </a:lnTo>
                  <a:cubicBezTo>
                    <a:pt x="309" y="215"/>
                    <a:pt x="337" y="283"/>
                    <a:pt x="337" y="354"/>
                  </a:cubicBez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0" name="Google Shape;4290;p69"/>
            <p:cNvSpPr/>
            <p:nvPr/>
          </p:nvSpPr>
          <p:spPr>
            <a:xfrm>
              <a:off x="7494840" y="1252080"/>
              <a:ext cx="171000" cy="366480"/>
            </a:xfrm>
            <a:custGeom>
              <a:rect b="b" l="l" r="r" t="t"/>
              <a:pathLst>
                <a:path extrusionOk="0" h="1018" w="475">
                  <a:moveTo>
                    <a:pt x="0" y="762"/>
                  </a:moveTo>
                  <a:lnTo>
                    <a:pt x="0" y="1018"/>
                  </a:lnTo>
                  <a:lnTo>
                    <a:pt x="280" y="1018"/>
                  </a:lnTo>
                  <a:cubicBezTo>
                    <a:pt x="293" y="1018"/>
                    <a:pt x="303" y="1009"/>
                    <a:pt x="303" y="996"/>
                  </a:cubicBezTo>
                  <a:lnTo>
                    <a:pt x="303" y="861"/>
                  </a:lnTo>
                  <a:cubicBezTo>
                    <a:pt x="303" y="815"/>
                    <a:pt x="329" y="793"/>
                    <a:pt x="355" y="764"/>
                  </a:cubicBezTo>
                  <a:cubicBezTo>
                    <a:pt x="432" y="681"/>
                    <a:pt x="475" y="573"/>
                    <a:pt x="475" y="461"/>
                  </a:cubicBezTo>
                  <a:lnTo>
                    <a:pt x="475" y="80"/>
                  </a:lnTo>
                  <a:cubicBezTo>
                    <a:pt x="475" y="58"/>
                    <a:pt x="466" y="38"/>
                    <a:pt x="451" y="23"/>
                  </a:cubicBezTo>
                  <a:cubicBezTo>
                    <a:pt x="436" y="9"/>
                    <a:pt x="415" y="0"/>
                    <a:pt x="393" y="0"/>
                  </a:cubicBezTo>
                  <a:cubicBezTo>
                    <a:pt x="351" y="0"/>
                    <a:pt x="316" y="29"/>
                    <a:pt x="309" y="67"/>
                  </a:cubicBezTo>
                  <a:lnTo>
                    <a:pt x="255" y="409"/>
                  </a:lnTo>
                  <a:lnTo>
                    <a:pt x="236" y="427"/>
                  </a:lnTo>
                  <a:lnTo>
                    <a:pt x="81" y="573"/>
                  </a:lnTo>
                  <a:cubicBezTo>
                    <a:pt x="29" y="623"/>
                    <a:pt x="0" y="691"/>
                    <a:pt x="0" y="762"/>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1" name="Google Shape;4291;p69"/>
            <p:cNvSpPr/>
            <p:nvPr/>
          </p:nvSpPr>
          <p:spPr>
            <a:xfrm>
              <a:off x="7494840" y="1398600"/>
              <a:ext cx="134280" cy="219960"/>
            </a:xfrm>
            <a:custGeom>
              <a:rect b="b" l="l" r="r" t="t"/>
              <a:pathLst>
                <a:path extrusionOk="0" h="611" w="373">
                  <a:moveTo>
                    <a:pt x="0" y="354"/>
                  </a:moveTo>
                  <a:lnTo>
                    <a:pt x="0" y="611"/>
                  </a:lnTo>
                  <a:lnTo>
                    <a:pt x="168" y="611"/>
                  </a:lnTo>
                  <a:lnTo>
                    <a:pt x="168" y="314"/>
                  </a:lnTo>
                  <a:cubicBezTo>
                    <a:pt x="168" y="281"/>
                    <a:pt x="184" y="249"/>
                    <a:pt x="214" y="226"/>
                  </a:cubicBezTo>
                  <a:lnTo>
                    <a:pt x="266" y="184"/>
                  </a:lnTo>
                  <a:lnTo>
                    <a:pt x="353" y="106"/>
                  </a:lnTo>
                  <a:cubicBezTo>
                    <a:pt x="366" y="95"/>
                    <a:pt x="373" y="79"/>
                    <a:pt x="373" y="61"/>
                  </a:cubicBezTo>
                  <a:cubicBezTo>
                    <a:pt x="373" y="7"/>
                    <a:pt x="298" y="-21"/>
                    <a:pt x="253" y="18"/>
                  </a:cubicBezTo>
                  <a:lnTo>
                    <a:pt x="87" y="165"/>
                  </a:lnTo>
                  <a:cubicBezTo>
                    <a:pt x="31" y="215"/>
                    <a:pt x="0" y="283"/>
                    <a:pt x="0" y="354"/>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292" name="Google Shape;4292;p69"/>
          <p:cNvGrpSpPr/>
          <p:nvPr/>
        </p:nvGrpSpPr>
        <p:grpSpPr>
          <a:xfrm>
            <a:off x="7219111" y="1993066"/>
            <a:ext cx="388201" cy="364632"/>
            <a:chOff x="8252280" y="1239840"/>
            <a:chExt cx="403200" cy="378720"/>
          </a:xfrm>
        </p:grpSpPr>
        <p:sp>
          <p:nvSpPr>
            <p:cNvPr id="4293" name="Google Shape;4293;p69"/>
            <p:cNvSpPr/>
            <p:nvPr/>
          </p:nvSpPr>
          <p:spPr>
            <a:xfrm>
              <a:off x="8252280" y="1239840"/>
              <a:ext cx="256680" cy="378720"/>
            </a:xfrm>
            <a:custGeom>
              <a:rect b="b" l="l" r="r" t="t"/>
              <a:pathLst>
                <a:path extrusionOk="0" h="1052" w="713">
                  <a:moveTo>
                    <a:pt x="167" y="154"/>
                  </a:moveTo>
                  <a:cubicBezTo>
                    <a:pt x="60" y="254"/>
                    <a:pt x="0" y="386"/>
                    <a:pt x="0" y="526"/>
                  </a:cubicBezTo>
                  <a:cubicBezTo>
                    <a:pt x="0" y="667"/>
                    <a:pt x="60" y="798"/>
                    <a:pt x="167" y="898"/>
                  </a:cubicBezTo>
                  <a:cubicBezTo>
                    <a:pt x="275" y="996"/>
                    <a:pt x="419" y="1052"/>
                    <a:pt x="570" y="1052"/>
                  </a:cubicBezTo>
                  <a:lnTo>
                    <a:pt x="713" y="527"/>
                  </a:lnTo>
                  <a:lnTo>
                    <a:pt x="570" y="0"/>
                  </a:lnTo>
                  <a:cubicBezTo>
                    <a:pt x="419" y="0"/>
                    <a:pt x="275" y="56"/>
                    <a:pt x="167" y="154"/>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4" name="Google Shape;4294;p69"/>
            <p:cNvSpPr/>
            <p:nvPr/>
          </p:nvSpPr>
          <p:spPr>
            <a:xfrm>
              <a:off x="8460000" y="1239840"/>
              <a:ext cx="195480" cy="378720"/>
            </a:xfrm>
            <a:custGeom>
              <a:rect b="b" l="l" r="r" t="t"/>
              <a:pathLst>
                <a:path extrusionOk="0" h="1052" w="543">
                  <a:moveTo>
                    <a:pt x="384" y="154"/>
                  </a:moveTo>
                  <a:cubicBezTo>
                    <a:pt x="282" y="56"/>
                    <a:pt x="145" y="0"/>
                    <a:pt x="0" y="0"/>
                  </a:cubicBezTo>
                  <a:lnTo>
                    <a:pt x="0" y="1052"/>
                  </a:lnTo>
                  <a:cubicBezTo>
                    <a:pt x="145" y="1052"/>
                    <a:pt x="282" y="996"/>
                    <a:pt x="384" y="898"/>
                  </a:cubicBezTo>
                  <a:cubicBezTo>
                    <a:pt x="486" y="798"/>
                    <a:pt x="543" y="667"/>
                    <a:pt x="543" y="526"/>
                  </a:cubicBezTo>
                  <a:cubicBezTo>
                    <a:pt x="543" y="386"/>
                    <a:pt x="486" y="254"/>
                    <a:pt x="384" y="154"/>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5" name="Google Shape;4295;p69"/>
            <p:cNvSpPr/>
            <p:nvPr/>
          </p:nvSpPr>
          <p:spPr>
            <a:xfrm>
              <a:off x="8460000" y="1398600"/>
              <a:ext cx="24480" cy="61200"/>
            </a:xfrm>
            <a:custGeom>
              <a:rect b="b" l="l" r="r" t="t"/>
              <a:pathLst>
                <a:path extrusionOk="0" h="170" w="68">
                  <a:moveTo>
                    <a:pt x="68" y="85"/>
                  </a:moveTo>
                  <a:cubicBezTo>
                    <a:pt x="68" y="132"/>
                    <a:pt x="38" y="170"/>
                    <a:pt x="0" y="170"/>
                  </a:cubicBezTo>
                  <a:lnTo>
                    <a:pt x="0" y="0"/>
                  </a:lnTo>
                  <a:cubicBezTo>
                    <a:pt x="38" y="0"/>
                    <a:pt x="68" y="38"/>
                    <a:pt x="68" y="85"/>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6" name="Google Shape;4296;p69"/>
            <p:cNvSpPr/>
            <p:nvPr/>
          </p:nvSpPr>
          <p:spPr>
            <a:xfrm>
              <a:off x="8386560" y="1301040"/>
              <a:ext cx="85680" cy="73080"/>
            </a:xfrm>
            <a:custGeom>
              <a:rect b="b" l="l" r="r" t="t"/>
              <a:pathLst>
                <a:path extrusionOk="0" h="203" w="238">
                  <a:moveTo>
                    <a:pt x="206" y="0"/>
                  </a:moveTo>
                  <a:lnTo>
                    <a:pt x="238" y="101"/>
                  </a:lnTo>
                  <a:lnTo>
                    <a:pt x="206" y="189"/>
                  </a:lnTo>
                  <a:cubicBezTo>
                    <a:pt x="180" y="189"/>
                    <a:pt x="154" y="194"/>
                    <a:pt x="131" y="201"/>
                  </a:cubicBezTo>
                  <a:cubicBezTo>
                    <a:pt x="115" y="206"/>
                    <a:pt x="98" y="202"/>
                    <a:pt x="90" y="190"/>
                  </a:cubicBezTo>
                  <a:lnTo>
                    <a:pt x="5" y="70"/>
                  </a:lnTo>
                  <a:cubicBezTo>
                    <a:pt x="-5" y="57"/>
                    <a:pt x="2" y="40"/>
                    <a:pt x="18" y="34"/>
                  </a:cubicBezTo>
                  <a:cubicBezTo>
                    <a:pt x="76" y="12"/>
                    <a:pt x="139" y="0"/>
                    <a:pt x="206" y="0"/>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7" name="Google Shape;4297;p69"/>
            <p:cNvSpPr/>
            <p:nvPr/>
          </p:nvSpPr>
          <p:spPr>
            <a:xfrm>
              <a:off x="8460000" y="1301040"/>
              <a:ext cx="61200" cy="73080"/>
            </a:xfrm>
            <a:custGeom>
              <a:rect b="b" l="l" r="r" t="t"/>
              <a:pathLst>
                <a:path extrusionOk="0" h="203" w="170">
                  <a:moveTo>
                    <a:pt x="167" y="70"/>
                  </a:moveTo>
                  <a:lnTo>
                    <a:pt x="96" y="190"/>
                  </a:lnTo>
                  <a:cubicBezTo>
                    <a:pt x="91" y="202"/>
                    <a:pt x="75" y="206"/>
                    <a:pt x="64" y="201"/>
                  </a:cubicBezTo>
                  <a:cubicBezTo>
                    <a:pt x="44" y="194"/>
                    <a:pt x="23" y="189"/>
                    <a:pt x="0" y="189"/>
                  </a:cubicBezTo>
                  <a:lnTo>
                    <a:pt x="0" y="0"/>
                  </a:lnTo>
                  <a:cubicBezTo>
                    <a:pt x="56" y="0"/>
                    <a:pt x="108" y="12"/>
                    <a:pt x="156" y="34"/>
                  </a:cubicBezTo>
                  <a:cubicBezTo>
                    <a:pt x="169" y="40"/>
                    <a:pt x="174" y="57"/>
                    <a:pt x="167" y="70"/>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8" name="Google Shape;4298;p69"/>
            <p:cNvSpPr/>
            <p:nvPr/>
          </p:nvSpPr>
          <p:spPr>
            <a:xfrm>
              <a:off x="8435520" y="1398600"/>
              <a:ext cx="24480" cy="61200"/>
            </a:xfrm>
            <a:custGeom>
              <a:rect b="b" l="l" r="r" t="t"/>
              <a:pathLst>
                <a:path extrusionOk="0" h="170" w="68">
                  <a:moveTo>
                    <a:pt x="68" y="0"/>
                  </a:moveTo>
                  <a:lnTo>
                    <a:pt x="68" y="170"/>
                  </a:lnTo>
                  <a:cubicBezTo>
                    <a:pt x="31" y="170"/>
                    <a:pt x="0" y="132"/>
                    <a:pt x="0" y="85"/>
                  </a:cubicBezTo>
                  <a:cubicBezTo>
                    <a:pt x="0" y="38"/>
                    <a:pt x="31" y="0"/>
                    <a:pt x="68" y="0"/>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299" name="Google Shape;4299;p69"/>
            <p:cNvSpPr/>
            <p:nvPr/>
          </p:nvSpPr>
          <p:spPr>
            <a:xfrm>
              <a:off x="8496360" y="1423080"/>
              <a:ext cx="98280" cy="122040"/>
            </a:xfrm>
            <a:custGeom>
              <a:rect b="b" l="l" r="r" t="t"/>
              <a:pathLst>
                <a:path extrusionOk="0" h="339" w="273">
                  <a:moveTo>
                    <a:pt x="246" y="0"/>
                  </a:moveTo>
                  <a:lnTo>
                    <a:pt x="102" y="0"/>
                  </a:lnTo>
                  <a:cubicBezTo>
                    <a:pt x="89" y="0"/>
                    <a:pt x="77" y="12"/>
                    <a:pt x="75" y="27"/>
                  </a:cubicBezTo>
                  <a:cubicBezTo>
                    <a:pt x="73" y="50"/>
                    <a:pt x="65" y="73"/>
                    <a:pt x="54" y="94"/>
                  </a:cubicBezTo>
                  <a:cubicBezTo>
                    <a:pt x="42" y="117"/>
                    <a:pt x="29" y="135"/>
                    <a:pt x="11" y="149"/>
                  </a:cubicBezTo>
                  <a:cubicBezTo>
                    <a:pt x="1" y="158"/>
                    <a:pt x="-3" y="175"/>
                    <a:pt x="3" y="188"/>
                  </a:cubicBezTo>
                  <a:lnTo>
                    <a:pt x="75" y="325"/>
                  </a:lnTo>
                  <a:cubicBezTo>
                    <a:pt x="83" y="339"/>
                    <a:pt x="102" y="344"/>
                    <a:pt x="114" y="334"/>
                  </a:cubicBezTo>
                  <a:cubicBezTo>
                    <a:pt x="158" y="300"/>
                    <a:pt x="196" y="257"/>
                    <a:pt x="224" y="203"/>
                  </a:cubicBezTo>
                  <a:cubicBezTo>
                    <a:pt x="252" y="149"/>
                    <a:pt x="269" y="90"/>
                    <a:pt x="272" y="32"/>
                  </a:cubicBezTo>
                  <a:cubicBezTo>
                    <a:pt x="274" y="15"/>
                    <a:pt x="262" y="0"/>
                    <a:pt x="246"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0" name="Google Shape;4300;p69"/>
            <p:cNvSpPr/>
            <p:nvPr/>
          </p:nvSpPr>
          <p:spPr>
            <a:xfrm>
              <a:off x="8325720" y="1435320"/>
              <a:ext cx="97560" cy="109800"/>
            </a:xfrm>
            <a:custGeom>
              <a:rect b="b" l="l" r="r" t="t"/>
              <a:pathLst>
                <a:path extrusionOk="0" h="305" w="271">
                  <a:moveTo>
                    <a:pt x="261" y="135"/>
                  </a:moveTo>
                  <a:cubicBezTo>
                    <a:pt x="244" y="121"/>
                    <a:pt x="228" y="105"/>
                    <a:pt x="217" y="85"/>
                  </a:cubicBezTo>
                  <a:cubicBezTo>
                    <a:pt x="206" y="66"/>
                    <a:pt x="200" y="44"/>
                    <a:pt x="196" y="23"/>
                  </a:cubicBezTo>
                  <a:cubicBezTo>
                    <a:pt x="194" y="9"/>
                    <a:pt x="183" y="0"/>
                    <a:pt x="169" y="0"/>
                  </a:cubicBezTo>
                  <a:lnTo>
                    <a:pt x="26" y="0"/>
                  </a:lnTo>
                  <a:cubicBezTo>
                    <a:pt x="11" y="0"/>
                    <a:pt x="-2" y="13"/>
                    <a:pt x="0" y="28"/>
                  </a:cubicBezTo>
                  <a:cubicBezTo>
                    <a:pt x="4" y="81"/>
                    <a:pt x="19" y="135"/>
                    <a:pt x="47" y="182"/>
                  </a:cubicBezTo>
                  <a:cubicBezTo>
                    <a:pt x="76" y="231"/>
                    <a:pt x="114" y="271"/>
                    <a:pt x="157" y="301"/>
                  </a:cubicBezTo>
                  <a:cubicBezTo>
                    <a:pt x="170" y="309"/>
                    <a:pt x="189" y="305"/>
                    <a:pt x="196" y="292"/>
                  </a:cubicBezTo>
                  <a:lnTo>
                    <a:pt x="268" y="169"/>
                  </a:lnTo>
                  <a:cubicBezTo>
                    <a:pt x="274" y="157"/>
                    <a:pt x="271" y="142"/>
                    <a:pt x="261" y="135"/>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01" name="Google Shape;4301;p69"/>
          <p:cNvGrpSpPr/>
          <p:nvPr/>
        </p:nvGrpSpPr>
        <p:grpSpPr>
          <a:xfrm>
            <a:off x="8029903" y="1993066"/>
            <a:ext cx="399986" cy="364632"/>
            <a:chOff x="9315360" y="1239840"/>
            <a:chExt cx="415440" cy="378720"/>
          </a:xfrm>
        </p:grpSpPr>
        <p:sp>
          <p:nvSpPr>
            <p:cNvPr id="4302" name="Google Shape;4302;p69"/>
            <p:cNvSpPr/>
            <p:nvPr/>
          </p:nvSpPr>
          <p:spPr>
            <a:xfrm>
              <a:off x="9315360" y="1239840"/>
              <a:ext cx="232200" cy="378720"/>
            </a:xfrm>
            <a:custGeom>
              <a:rect b="b" l="l" r="r" t="t"/>
              <a:pathLst>
                <a:path extrusionOk="0" h="1052" w="645">
                  <a:moveTo>
                    <a:pt x="573" y="71"/>
                  </a:moveTo>
                  <a:lnTo>
                    <a:pt x="645" y="597"/>
                  </a:lnTo>
                  <a:lnTo>
                    <a:pt x="573" y="1052"/>
                  </a:lnTo>
                  <a:lnTo>
                    <a:pt x="33" y="1052"/>
                  </a:lnTo>
                  <a:cubicBezTo>
                    <a:pt x="15" y="1052"/>
                    <a:pt x="0" y="1038"/>
                    <a:pt x="0" y="1021"/>
                  </a:cubicBezTo>
                  <a:lnTo>
                    <a:pt x="0" y="31"/>
                  </a:lnTo>
                  <a:cubicBezTo>
                    <a:pt x="0" y="14"/>
                    <a:pt x="15" y="0"/>
                    <a:pt x="33" y="0"/>
                  </a:cubicBezTo>
                  <a:cubicBezTo>
                    <a:pt x="90" y="0"/>
                    <a:pt x="120" y="24"/>
                    <a:pt x="145" y="43"/>
                  </a:cubicBezTo>
                  <a:cubicBezTo>
                    <a:pt x="166" y="59"/>
                    <a:pt x="180" y="71"/>
                    <a:pt x="214" y="71"/>
                  </a:cubicBezTo>
                  <a:cubicBezTo>
                    <a:pt x="246" y="71"/>
                    <a:pt x="261" y="59"/>
                    <a:pt x="281" y="43"/>
                  </a:cubicBezTo>
                  <a:cubicBezTo>
                    <a:pt x="306" y="24"/>
                    <a:pt x="336" y="0"/>
                    <a:pt x="394" y="0"/>
                  </a:cubicBezTo>
                  <a:cubicBezTo>
                    <a:pt x="451" y="0"/>
                    <a:pt x="481" y="24"/>
                    <a:pt x="506" y="43"/>
                  </a:cubicBezTo>
                  <a:cubicBezTo>
                    <a:pt x="526" y="59"/>
                    <a:pt x="542" y="71"/>
                    <a:pt x="573" y="7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3" name="Google Shape;4303;p69"/>
            <p:cNvSpPr/>
            <p:nvPr/>
          </p:nvSpPr>
          <p:spPr>
            <a:xfrm>
              <a:off x="9523080" y="1239840"/>
              <a:ext cx="207720" cy="378720"/>
            </a:xfrm>
            <a:custGeom>
              <a:rect b="b" l="l" r="r" t="t"/>
              <a:pathLst>
                <a:path extrusionOk="0" h="1052" w="577">
                  <a:moveTo>
                    <a:pt x="577" y="31"/>
                  </a:moveTo>
                  <a:lnTo>
                    <a:pt x="577" y="1021"/>
                  </a:lnTo>
                  <a:cubicBezTo>
                    <a:pt x="577" y="1038"/>
                    <a:pt x="562" y="1052"/>
                    <a:pt x="543" y="1052"/>
                  </a:cubicBezTo>
                  <a:lnTo>
                    <a:pt x="0" y="1052"/>
                  </a:lnTo>
                  <a:lnTo>
                    <a:pt x="0" y="71"/>
                  </a:lnTo>
                  <a:cubicBezTo>
                    <a:pt x="34" y="71"/>
                    <a:pt x="48" y="59"/>
                    <a:pt x="69" y="43"/>
                  </a:cubicBezTo>
                  <a:cubicBezTo>
                    <a:pt x="94" y="24"/>
                    <a:pt x="125" y="0"/>
                    <a:pt x="182" y="0"/>
                  </a:cubicBezTo>
                  <a:cubicBezTo>
                    <a:pt x="239" y="0"/>
                    <a:pt x="269" y="24"/>
                    <a:pt x="293" y="43"/>
                  </a:cubicBezTo>
                  <a:cubicBezTo>
                    <a:pt x="315" y="59"/>
                    <a:pt x="329" y="71"/>
                    <a:pt x="363" y="71"/>
                  </a:cubicBezTo>
                  <a:cubicBezTo>
                    <a:pt x="395" y="71"/>
                    <a:pt x="410" y="59"/>
                    <a:pt x="431" y="43"/>
                  </a:cubicBezTo>
                  <a:cubicBezTo>
                    <a:pt x="455" y="24"/>
                    <a:pt x="485" y="0"/>
                    <a:pt x="543" y="0"/>
                  </a:cubicBezTo>
                  <a:cubicBezTo>
                    <a:pt x="562" y="0"/>
                    <a:pt x="577" y="14"/>
                    <a:pt x="577" y="3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4" name="Google Shape;4304;p69"/>
            <p:cNvSpPr/>
            <p:nvPr/>
          </p:nvSpPr>
          <p:spPr>
            <a:xfrm>
              <a:off x="9462240" y="1520640"/>
              <a:ext cx="73080" cy="36720"/>
            </a:xfrm>
            <a:custGeom>
              <a:rect b="b" l="l" r="r" t="t"/>
              <a:pathLst>
                <a:path extrusionOk="0" h="102" w="203">
                  <a:moveTo>
                    <a:pt x="179" y="36"/>
                  </a:moveTo>
                  <a:lnTo>
                    <a:pt x="203" y="66"/>
                  </a:lnTo>
                  <a:lnTo>
                    <a:pt x="179" y="102"/>
                  </a:lnTo>
                  <a:cubicBezTo>
                    <a:pt x="173" y="102"/>
                    <a:pt x="166" y="102"/>
                    <a:pt x="160" y="102"/>
                  </a:cubicBezTo>
                  <a:cubicBezTo>
                    <a:pt x="110" y="98"/>
                    <a:pt x="60" y="84"/>
                    <a:pt x="17" y="61"/>
                  </a:cubicBezTo>
                  <a:cubicBezTo>
                    <a:pt x="0" y="52"/>
                    <a:pt x="-5" y="33"/>
                    <a:pt x="4" y="17"/>
                  </a:cubicBezTo>
                  <a:cubicBezTo>
                    <a:pt x="13" y="1"/>
                    <a:pt x="35" y="-5"/>
                    <a:pt x="53" y="5"/>
                  </a:cubicBezTo>
                  <a:cubicBezTo>
                    <a:pt x="86" y="23"/>
                    <a:pt x="125" y="34"/>
                    <a:pt x="164" y="35"/>
                  </a:cubicBezTo>
                  <a:cubicBezTo>
                    <a:pt x="169" y="36"/>
                    <a:pt x="174" y="36"/>
                    <a:pt x="179" y="36"/>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5" name="Google Shape;4305;p69"/>
            <p:cNvSpPr/>
            <p:nvPr/>
          </p:nvSpPr>
          <p:spPr>
            <a:xfrm>
              <a:off x="9523080" y="1520640"/>
              <a:ext cx="61200" cy="36720"/>
            </a:xfrm>
            <a:custGeom>
              <a:rect b="b" l="l" r="r" t="t"/>
              <a:pathLst>
                <a:path extrusionOk="0" h="102" w="170">
                  <a:moveTo>
                    <a:pt x="153" y="62"/>
                  </a:moveTo>
                  <a:cubicBezTo>
                    <a:pt x="106" y="88"/>
                    <a:pt x="54" y="102"/>
                    <a:pt x="0" y="102"/>
                  </a:cubicBezTo>
                  <a:lnTo>
                    <a:pt x="0" y="36"/>
                  </a:lnTo>
                  <a:cubicBezTo>
                    <a:pt x="42" y="36"/>
                    <a:pt x="84" y="26"/>
                    <a:pt x="121" y="5"/>
                  </a:cubicBezTo>
                  <a:cubicBezTo>
                    <a:pt x="136" y="-5"/>
                    <a:pt x="156" y="1"/>
                    <a:pt x="165" y="17"/>
                  </a:cubicBezTo>
                  <a:cubicBezTo>
                    <a:pt x="174" y="32"/>
                    <a:pt x="169" y="52"/>
                    <a:pt x="153" y="62"/>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6" name="Google Shape;4306;p69"/>
            <p:cNvSpPr/>
            <p:nvPr/>
          </p:nvSpPr>
          <p:spPr>
            <a:xfrm>
              <a:off x="9412920" y="1362240"/>
              <a:ext cx="73440" cy="97560"/>
            </a:xfrm>
            <a:custGeom>
              <a:rect b="b" l="l" r="r" t="t"/>
              <a:pathLst>
                <a:path extrusionOk="0" h="271" w="204">
                  <a:moveTo>
                    <a:pt x="34" y="271"/>
                  </a:moveTo>
                  <a:cubicBezTo>
                    <a:pt x="15" y="271"/>
                    <a:pt x="0" y="259"/>
                    <a:pt x="0" y="242"/>
                  </a:cubicBezTo>
                  <a:cubicBezTo>
                    <a:pt x="0" y="188"/>
                    <a:pt x="19" y="135"/>
                    <a:pt x="52" y="89"/>
                  </a:cubicBezTo>
                  <a:cubicBezTo>
                    <a:pt x="78" y="54"/>
                    <a:pt x="113" y="25"/>
                    <a:pt x="154" y="4"/>
                  </a:cubicBezTo>
                  <a:cubicBezTo>
                    <a:pt x="170" y="-4"/>
                    <a:pt x="190" y="0"/>
                    <a:pt x="199" y="14"/>
                  </a:cubicBezTo>
                  <a:cubicBezTo>
                    <a:pt x="209" y="28"/>
                    <a:pt x="203" y="47"/>
                    <a:pt x="188" y="55"/>
                  </a:cubicBezTo>
                  <a:cubicBezTo>
                    <a:pt x="155" y="71"/>
                    <a:pt x="128" y="95"/>
                    <a:pt x="108" y="122"/>
                  </a:cubicBezTo>
                  <a:cubicBezTo>
                    <a:pt x="81" y="158"/>
                    <a:pt x="67" y="199"/>
                    <a:pt x="67" y="242"/>
                  </a:cubicBezTo>
                  <a:cubicBezTo>
                    <a:pt x="67" y="259"/>
                    <a:pt x="52" y="271"/>
                    <a:pt x="34" y="271"/>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7" name="Google Shape;4307;p69"/>
            <p:cNvSpPr/>
            <p:nvPr/>
          </p:nvSpPr>
          <p:spPr>
            <a:xfrm>
              <a:off x="9510840" y="1301040"/>
              <a:ext cx="12240" cy="122040"/>
            </a:xfrm>
            <a:custGeom>
              <a:rect b="b" l="l" r="r" t="t"/>
              <a:pathLst>
                <a:path extrusionOk="0" h="339" w="34">
                  <a:moveTo>
                    <a:pt x="22" y="0"/>
                  </a:moveTo>
                  <a:lnTo>
                    <a:pt x="34" y="321"/>
                  </a:lnTo>
                  <a:lnTo>
                    <a:pt x="22" y="339"/>
                  </a:lnTo>
                  <a:cubicBezTo>
                    <a:pt x="10" y="339"/>
                    <a:pt x="0" y="325"/>
                    <a:pt x="0" y="309"/>
                  </a:cubicBezTo>
                  <a:lnTo>
                    <a:pt x="0" y="30"/>
                  </a:lnTo>
                  <a:cubicBezTo>
                    <a:pt x="0" y="13"/>
                    <a:pt x="10" y="0"/>
                    <a:pt x="22" y="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8" name="Google Shape;4308;p69"/>
            <p:cNvSpPr/>
            <p:nvPr/>
          </p:nvSpPr>
          <p:spPr>
            <a:xfrm>
              <a:off x="9523080" y="1301040"/>
              <a:ext cx="12240" cy="122040"/>
            </a:xfrm>
            <a:custGeom>
              <a:rect b="b" l="l" r="r" t="t"/>
              <a:pathLst>
                <a:path extrusionOk="0" h="339" w="34">
                  <a:moveTo>
                    <a:pt x="34" y="30"/>
                  </a:moveTo>
                  <a:lnTo>
                    <a:pt x="34" y="309"/>
                  </a:lnTo>
                  <a:cubicBezTo>
                    <a:pt x="34" y="325"/>
                    <a:pt x="19" y="339"/>
                    <a:pt x="1" y="339"/>
                  </a:cubicBezTo>
                  <a:lnTo>
                    <a:pt x="0" y="339"/>
                  </a:lnTo>
                  <a:lnTo>
                    <a:pt x="0" y="0"/>
                  </a:lnTo>
                  <a:cubicBezTo>
                    <a:pt x="18" y="0"/>
                    <a:pt x="34" y="13"/>
                    <a:pt x="34" y="3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09" name="Google Shape;4309;p69"/>
            <p:cNvSpPr/>
            <p:nvPr/>
          </p:nvSpPr>
          <p:spPr>
            <a:xfrm>
              <a:off x="9388800" y="1459440"/>
              <a:ext cx="109800" cy="73440"/>
            </a:xfrm>
            <a:custGeom>
              <a:rect b="b" l="l" r="r" t="t"/>
              <a:pathLst>
                <a:path extrusionOk="0" h="204" w="305">
                  <a:moveTo>
                    <a:pt x="30" y="204"/>
                  </a:moveTo>
                  <a:cubicBezTo>
                    <a:pt x="19" y="204"/>
                    <a:pt x="9" y="199"/>
                    <a:pt x="4" y="189"/>
                  </a:cubicBezTo>
                  <a:cubicBezTo>
                    <a:pt x="-4" y="174"/>
                    <a:pt x="0" y="156"/>
                    <a:pt x="15" y="148"/>
                  </a:cubicBezTo>
                  <a:lnTo>
                    <a:pt x="259" y="5"/>
                  </a:lnTo>
                  <a:cubicBezTo>
                    <a:pt x="274" y="-4"/>
                    <a:pt x="293" y="1"/>
                    <a:pt x="300" y="16"/>
                  </a:cubicBezTo>
                  <a:cubicBezTo>
                    <a:pt x="310" y="30"/>
                    <a:pt x="304" y="50"/>
                    <a:pt x="289" y="58"/>
                  </a:cubicBezTo>
                  <a:lnTo>
                    <a:pt x="45" y="201"/>
                  </a:lnTo>
                  <a:cubicBezTo>
                    <a:pt x="41" y="204"/>
                    <a:pt x="35" y="204"/>
                    <a:pt x="30" y="204"/>
                  </a:cubicBezTo>
                  <a:close/>
                </a:path>
              </a:pathLst>
            </a:custGeom>
            <a:solidFill>
              <a:srgbClr val="FFFFFF"/>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0" name="Google Shape;4310;p69"/>
            <p:cNvSpPr/>
            <p:nvPr/>
          </p:nvSpPr>
          <p:spPr>
            <a:xfrm>
              <a:off x="9547560" y="1459440"/>
              <a:ext cx="109800" cy="73440"/>
            </a:xfrm>
            <a:custGeom>
              <a:rect b="b" l="l" r="r" t="t"/>
              <a:pathLst>
                <a:path extrusionOk="0" h="204" w="305">
                  <a:moveTo>
                    <a:pt x="275" y="204"/>
                  </a:moveTo>
                  <a:cubicBezTo>
                    <a:pt x="270" y="204"/>
                    <a:pt x="264" y="204"/>
                    <a:pt x="260" y="201"/>
                  </a:cubicBezTo>
                  <a:lnTo>
                    <a:pt x="14" y="58"/>
                  </a:lnTo>
                  <a:cubicBezTo>
                    <a:pt x="0" y="50"/>
                    <a:pt x="-4" y="30"/>
                    <a:pt x="4" y="16"/>
                  </a:cubicBezTo>
                  <a:cubicBezTo>
                    <a:pt x="12" y="1"/>
                    <a:pt x="30" y="-4"/>
                    <a:pt x="45" y="5"/>
                  </a:cubicBezTo>
                  <a:lnTo>
                    <a:pt x="290" y="148"/>
                  </a:lnTo>
                  <a:cubicBezTo>
                    <a:pt x="305" y="156"/>
                    <a:pt x="310" y="174"/>
                    <a:pt x="301" y="189"/>
                  </a:cubicBezTo>
                  <a:cubicBezTo>
                    <a:pt x="296" y="200"/>
                    <a:pt x="285" y="204"/>
                    <a:pt x="275" y="204"/>
                  </a:cubicBezTo>
                  <a:close/>
                </a:path>
              </a:pathLst>
            </a:custGeom>
            <a:solidFill>
              <a:srgbClr val="FFFFFF"/>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1" name="Google Shape;4311;p69"/>
            <p:cNvSpPr/>
            <p:nvPr/>
          </p:nvSpPr>
          <p:spPr>
            <a:xfrm>
              <a:off x="9559800" y="1362240"/>
              <a:ext cx="73080" cy="97560"/>
            </a:xfrm>
            <a:custGeom>
              <a:rect b="b" l="l" r="r" t="t"/>
              <a:pathLst>
                <a:path extrusionOk="0" h="271" w="203">
                  <a:moveTo>
                    <a:pt x="169" y="271"/>
                  </a:moveTo>
                  <a:cubicBezTo>
                    <a:pt x="152" y="271"/>
                    <a:pt x="137" y="258"/>
                    <a:pt x="137" y="242"/>
                  </a:cubicBezTo>
                  <a:cubicBezTo>
                    <a:pt x="137" y="209"/>
                    <a:pt x="128" y="176"/>
                    <a:pt x="111" y="146"/>
                  </a:cubicBezTo>
                  <a:cubicBezTo>
                    <a:pt x="90" y="108"/>
                    <a:pt x="58" y="77"/>
                    <a:pt x="16" y="55"/>
                  </a:cubicBezTo>
                  <a:cubicBezTo>
                    <a:pt x="0" y="47"/>
                    <a:pt x="-5" y="28"/>
                    <a:pt x="5" y="15"/>
                  </a:cubicBezTo>
                  <a:cubicBezTo>
                    <a:pt x="13" y="0"/>
                    <a:pt x="34" y="-4"/>
                    <a:pt x="49" y="4"/>
                  </a:cubicBezTo>
                  <a:cubicBezTo>
                    <a:pt x="102" y="31"/>
                    <a:pt x="144" y="70"/>
                    <a:pt x="171" y="119"/>
                  </a:cubicBezTo>
                  <a:cubicBezTo>
                    <a:pt x="192" y="157"/>
                    <a:pt x="203" y="200"/>
                    <a:pt x="203" y="242"/>
                  </a:cubicBezTo>
                  <a:cubicBezTo>
                    <a:pt x="203" y="258"/>
                    <a:pt x="188" y="271"/>
                    <a:pt x="169" y="271"/>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2" name="Google Shape;4312;p69"/>
            <p:cNvSpPr/>
            <p:nvPr/>
          </p:nvSpPr>
          <p:spPr>
            <a:xfrm>
              <a:off x="9474120" y="1398600"/>
              <a:ext cx="61200" cy="97920"/>
            </a:xfrm>
            <a:custGeom>
              <a:rect b="b" l="l" r="r" t="t"/>
              <a:pathLst>
                <a:path extrusionOk="0" h="272" w="170">
                  <a:moveTo>
                    <a:pt x="0" y="135"/>
                  </a:moveTo>
                  <a:cubicBezTo>
                    <a:pt x="0" y="211"/>
                    <a:pt x="63" y="272"/>
                    <a:pt x="142" y="272"/>
                  </a:cubicBezTo>
                  <a:cubicBezTo>
                    <a:pt x="142" y="257"/>
                    <a:pt x="170" y="196"/>
                    <a:pt x="170" y="135"/>
                  </a:cubicBezTo>
                  <a:cubicBezTo>
                    <a:pt x="170" y="75"/>
                    <a:pt x="142" y="14"/>
                    <a:pt x="142" y="0"/>
                  </a:cubicBezTo>
                  <a:cubicBezTo>
                    <a:pt x="64" y="0"/>
                    <a:pt x="0" y="60"/>
                    <a:pt x="0" y="135"/>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3" name="Google Shape;4313;p69"/>
            <p:cNvSpPr/>
            <p:nvPr/>
          </p:nvSpPr>
          <p:spPr>
            <a:xfrm>
              <a:off x="9523080" y="1398600"/>
              <a:ext cx="48960" cy="97920"/>
            </a:xfrm>
            <a:custGeom>
              <a:rect b="b" l="l" r="r" t="t"/>
              <a:pathLst>
                <a:path extrusionOk="0" h="272" w="136">
                  <a:moveTo>
                    <a:pt x="33" y="4"/>
                  </a:moveTo>
                  <a:cubicBezTo>
                    <a:pt x="23" y="1"/>
                    <a:pt x="11" y="0"/>
                    <a:pt x="1" y="0"/>
                  </a:cubicBezTo>
                  <a:lnTo>
                    <a:pt x="0" y="0"/>
                  </a:lnTo>
                  <a:lnTo>
                    <a:pt x="0" y="65"/>
                  </a:lnTo>
                  <a:lnTo>
                    <a:pt x="1" y="65"/>
                  </a:lnTo>
                  <a:lnTo>
                    <a:pt x="1" y="206"/>
                  </a:lnTo>
                  <a:lnTo>
                    <a:pt x="0" y="206"/>
                  </a:lnTo>
                  <a:lnTo>
                    <a:pt x="0" y="272"/>
                  </a:lnTo>
                  <a:lnTo>
                    <a:pt x="1" y="272"/>
                  </a:lnTo>
                  <a:cubicBezTo>
                    <a:pt x="38" y="272"/>
                    <a:pt x="71" y="257"/>
                    <a:pt x="96" y="233"/>
                  </a:cubicBezTo>
                  <a:cubicBezTo>
                    <a:pt x="111" y="217"/>
                    <a:pt x="123" y="199"/>
                    <a:pt x="129" y="176"/>
                  </a:cubicBezTo>
                  <a:cubicBezTo>
                    <a:pt x="134" y="164"/>
                    <a:pt x="136" y="149"/>
                    <a:pt x="136" y="135"/>
                  </a:cubicBezTo>
                  <a:cubicBezTo>
                    <a:pt x="136" y="72"/>
                    <a:pt x="92" y="18"/>
                    <a:pt x="33" y="4"/>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14" name="Google Shape;4314;p69"/>
          <p:cNvGrpSpPr/>
          <p:nvPr/>
        </p:nvGrpSpPr>
        <p:grpSpPr>
          <a:xfrm>
            <a:off x="734307" y="2791845"/>
            <a:ext cx="352847" cy="364632"/>
            <a:chOff x="640080" y="2486160"/>
            <a:chExt cx="366480" cy="378720"/>
          </a:xfrm>
        </p:grpSpPr>
        <p:sp>
          <p:nvSpPr>
            <p:cNvPr id="4315" name="Google Shape;4315;p69"/>
            <p:cNvSpPr/>
            <p:nvPr/>
          </p:nvSpPr>
          <p:spPr>
            <a:xfrm>
              <a:off x="640080" y="2486160"/>
              <a:ext cx="195480" cy="378720"/>
            </a:xfrm>
            <a:custGeom>
              <a:rect b="b" l="l" r="r" t="t"/>
              <a:pathLst>
                <a:path extrusionOk="0" h="1052" w="543">
                  <a:moveTo>
                    <a:pt x="476" y="487"/>
                  </a:moveTo>
                  <a:lnTo>
                    <a:pt x="360" y="591"/>
                  </a:lnTo>
                  <a:lnTo>
                    <a:pt x="375" y="398"/>
                  </a:lnTo>
                  <a:lnTo>
                    <a:pt x="476" y="487"/>
                  </a:lnTo>
                  <a:moveTo>
                    <a:pt x="476" y="836"/>
                  </a:moveTo>
                  <a:lnTo>
                    <a:pt x="332" y="964"/>
                  </a:lnTo>
                  <a:lnTo>
                    <a:pt x="350" y="725"/>
                  </a:lnTo>
                  <a:lnTo>
                    <a:pt x="476" y="836"/>
                  </a:lnTo>
                  <a:moveTo>
                    <a:pt x="290" y="625"/>
                  </a:moveTo>
                  <a:lnTo>
                    <a:pt x="108" y="625"/>
                  </a:lnTo>
                  <a:lnTo>
                    <a:pt x="305" y="419"/>
                  </a:lnTo>
                  <a:lnTo>
                    <a:pt x="290" y="625"/>
                  </a:lnTo>
                  <a:moveTo>
                    <a:pt x="523" y="0"/>
                  </a:moveTo>
                  <a:cubicBezTo>
                    <a:pt x="505" y="0"/>
                    <a:pt x="490" y="13"/>
                    <a:pt x="490" y="30"/>
                  </a:cubicBezTo>
                  <a:lnTo>
                    <a:pt x="490" y="135"/>
                  </a:lnTo>
                  <a:cubicBezTo>
                    <a:pt x="250" y="383"/>
                    <a:pt x="402" y="225"/>
                    <a:pt x="9" y="636"/>
                  </a:cubicBezTo>
                  <a:cubicBezTo>
                    <a:pt x="3" y="642"/>
                    <a:pt x="0" y="650"/>
                    <a:pt x="0" y="658"/>
                  </a:cubicBezTo>
                  <a:lnTo>
                    <a:pt x="0" y="658"/>
                  </a:lnTo>
                  <a:lnTo>
                    <a:pt x="0" y="761"/>
                  </a:lnTo>
                  <a:cubicBezTo>
                    <a:pt x="0" y="778"/>
                    <a:pt x="15" y="791"/>
                    <a:pt x="34" y="791"/>
                  </a:cubicBezTo>
                  <a:cubicBezTo>
                    <a:pt x="53" y="791"/>
                    <a:pt x="66" y="778"/>
                    <a:pt x="66" y="761"/>
                  </a:cubicBezTo>
                  <a:lnTo>
                    <a:pt x="66" y="687"/>
                  </a:lnTo>
                  <a:lnTo>
                    <a:pt x="286" y="687"/>
                  </a:lnTo>
                  <a:lnTo>
                    <a:pt x="260" y="1019"/>
                  </a:lnTo>
                  <a:cubicBezTo>
                    <a:pt x="259" y="1037"/>
                    <a:pt x="274" y="1052"/>
                    <a:pt x="294" y="1052"/>
                  </a:cubicBezTo>
                  <a:lnTo>
                    <a:pt x="523" y="1052"/>
                  </a:lnTo>
                  <a:lnTo>
                    <a:pt x="543" y="1021"/>
                  </a:lnTo>
                  <a:lnTo>
                    <a:pt x="523" y="991"/>
                  </a:lnTo>
                  <a:lnTo>
                    <a:pt x="398" y="991"/>
                  </a:lnTo>
                  <a:lnTo>
                    <a:pt x="523" y="880"/>
                  </a:lnTo>
                  <a:lnTo>
                    <a:pt x="543" y="838"/>
                  </a:lnTo>
                  <a:lnTo>
                    <a:pt x="523" y="794"/>
                  </a:lnTo>
                  <a:lnTo>
                    <a:pt x="403" y="687"/>
                  </a:lnTo>
                  <a:lnTo>
                    <a:pt x="523" y="687"/>
                  </a:lnTo>
                  <a:lnTo>
                    <a:pt x="543" y="658"/>
                  </a:lnTo>
                  <a:lnTo>
                    <a:pt x="523" y="625"/>
                  </a:lnTo>
                  <a:lnTo>
                    <a:pt x="417" y="625"/>
                  </a:lnTo>
                  <a:lnTo>
                    <a:pt x="523" y="531"/>
                  </a:lnTo>
                  <a:lnTo>
                    <a:pt x="543" y="487"/>
                  </a:lnTo>
                  <a:lnTo>
                    <a:pt x="523" y="445"/>
                  </a:lnTo>
                  <a:lnTo>
                    <a:pt x="429" y="362"/>
                  </a:lnTo>
                  <a:lnTo>
                    <a:pt x="523" y="362"/>
                  </a:lnTo>
                  <a:lnTo>
                    <a:pt x="543" y="331"/>
                  </a:lnTo>
                  <a:lnTo>
                    <a:pt x="523" y="300"/>
                  </a:lnTo>
                  <a:lnTo>
                    <a:pt x="421" y="300"/>
                  </a:lnTo>
                  <a:lnTo>
                    <a:pt x="523" y="193"/>
                  </a:lnTo>
                  <a:lnTo>
                    <a:pt x="523" y="93"/>
                  </a:lnTo>
                  <a:lnTo>
                    <a:pt x="523" y="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6" name="Google Shape;4316;p69"/>
            <p:cNvSpPr/>
            <p:nvPr/>
          </p:nvSpPr>
          <p:spPr>
            <a:xfrm>
              <a:off x="823320" y="2486160"/>
              <a:ext cx="183240" cy="378720"/>
            </a:xfrm>
            <a:custGeom>
              <a:rect b="b" l="l" r="r" t="t"/>
              <a:pathLst>
                <a:path extrusionOk="0" h="1052" w="509">
                  <a:moveTo>
                    <a:pt x="228" y="625"/>
                  </a:moveTo>
                  <a:lnTo>
                    <a:pt x="213" y="420"/>
                  </a:lnTo>
                  <a:lnTo>
                    <a:pt x="405" y="625"/>
                  </a:lnTo>
                  <a:lnTo>
                    <a:pt x="228" y="625"/>
                  </a:lnTo>
                  <a:moveTo>
                    <a:pt x="47" y="836"/>
                  </a:moveTo>
                  <a:lnTo>
                    <a:pt x="170" y="725"/>
                  </a:lnTo>
                  <a:lnTo>
                    <a:pt x="187" y="964"/>
                  </a:lnTo>
                  <a:lnTo>
                    <a:pt x="47" y="836"/>
                  </a:lnTo>
                  <a:moveTo>
                    <a:pt x="47" y="487"/>
                  </a:moveTo>
                  <a:lnTo>
                    <a:pt x="146" y="398"/>
                  </a:lnTo>
                  <a:lnTo>
                    <a:pt x="160" y="591"/>
                  </a:lnTo>
                  <a:lnTo>
                    <a:pt x="47" y="487"/>
                  </a:lnTo>
                  <a:moveTo>
                    <a:pt x="509" y="658"/>
                  </a:moveTo>
                  <a:cubicBezTo>
                    <a:pt x="509" y="650"/>
                    <a:pt x="507" y="642"/>
                    <a:pt x="501" y="636"/>
                  </a:cubicBezTo>
                  <a:cubicBezTo>
                    <a:pt x="108" y="215"/>
                    <a:pt x="256" y="373"/>
                    <a:pt x="33" y="135"/>
                  </a:cubicBezTo>
                  <a:lnTo>
                    <a:pt x="33" y="30"/>
                  </a:lnTo>
                  <a:cubicBezTo>
                    <a:pt x="33" y="13"/>
                    <a:pt x="18" y="0"/>
                    <a:pt x="0" y="0"/>
                  </a:cubicBezTo>
                  <a:lnTo>
                    <a:pt x="0" y="193"/>
                  </a:lnTo>
                  <a:lnTo>
                    <a:pt x="100" y="300"/>
                  </a:lnTo>
                  <a:lnTo>
                    <a:pt x="0" y="300"/>
                  </a:lnTo>
                  <a:lnTo>
                    <a:pt x="0" y="362"/>
                  </a:lnTo>
                  <a:lnTo>
                    <a:pt x="93" y="362"/>
                  </a:lnTo>
                  <a:lnTo>
                    <a:pt x="0" y="445"/>
                  </a:lnTo>
                  <a:lnTo>
                    <a:pt x="0" y="531"/>
                  </a:lnTo>
                  <a:lnTo>
                    <a:pt x="104" y="625"/>
                  </a:lnTo>
                  <a:lnTo>
                    <a:pt x="0" y="625"/>
                  </a:lnTo>
                  <a:lnTo>
                    <a:pt x="0" y="687"/>
                  </a:lnTo>
                  <a:lnTo>
                    <a:pt x="117" y="687"/>
                  </a:lnTo>
                  <a:lnTo>
                    <a:pt x="0" y="794"/>
                  </a:lnTo>
                  <a:lnTo>
                    <a:pt x="0" y="880"/>
                  </a:lnTo>
                  <a:lnTo>
                    <a:pt x="121" y="991"/>
                  </a:lnTo>
                  <a:lnTo>
                    <a:pt x="0" y="991"/>
                  </a:lnTo>
                  <a:lnTo>
                    <a:pt x="0" y="1052"/>
                  </a:lnTo>
                  <a:lnTo>
                    <a:pt x="224" y="1052"/>
                  </a:lnTo>
                  <a:cubicBezTo>
                    <a:pt x="243" y="1052"/>
                    <a:pt x="258" y="1037"/>
                    <a:pt x="257" y="1019"/>
                  </a:cubicBezTo>
                  <a:lnTo>
                    <a:pt x="232" y="687"/>
                  </a:lnTo>
                  <a:lnTo>
                    <a:pt x="444" y="687"/>
                  </a:lnTo>
                  <a:lnTo>
                    <a:pt x="444" y="761"/>
                  </a:lnTo>
                  <a:cubicBezTo>
                    <a:pt x="444" y="778"/>
                    <a:pt x="458" y="791"/>
                    <a:pt x="476" y="791"/>
                  </a:cubicBezTo>
                  <a:cubicBezTo>
                    <a:pt x="495" y="791"/>
                    <a:pt x="509" y="778"/>
                    <a:pt x="509" y="761"/>
                  </a:cubicBezTo>
                  <a:lnTo>
                    <a:pt x="509" y="658"/>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17" name="Google Shape;4317;p69"/>
          <p:cNvGrpSpPr/>
          <p:nvPr/>
        </p:nvGrpSpPr>
        <p:grpSpPr>
          <a:xfrm>
            <a:off x="1549105" y="2785779"/>
            <a:ext cx="388201" cy="376763"/>
            <a:chOff x="1605240" y="2412720"/>
            <a:chExt cx="403200" cy="391320"/>
          </a:xfrm>
        </p:grpSpPr>
        <p:sp>
          <p:nvSpPr>
            <p:cNvPr id="4318" name="Google Shape;4318;p69"/>
            <p:cNvSpPr/>
            <p:nvPr/>
          </p:nvSpPr>
          <p:spPr>
            <a:xfrm>
              <a:off x="1764000" y="2473920"/>
              <a:ext cx="61200" cy="73440"/>
            </a:xfrm>
            <a:custGeom>
              <a:rect b="b" l="l" r="r" t="t"/>
              <a:pathLst>
                <a:path extrusionOk="0" h="204" w="170">
                  <a:moveTo>
                    <a:pt x="69" y="0"/>
                  </a:moveTo>
                  <a:cubicBezTo>
                    <a:pt x="30" y="0"/>
                    <a:pt x="0" y="31"/>
                    <a:pt x="0" y="69"/>
                  </a:cubicBezTo>
                  <a:lnTo>
                    <a:pt x="0" y="204"/>
                  </a:lnTo>
                  <a:lnTo>
                    <a:pt x="135" y="204"/>
                  </a:lnTo>
                  <a:lnTo>
                    <a:pt x="170" y="79"/>
                  </a:lnTo>
                  <a:lnTo>
                    <a:pt x="135" y="0"/>
                  </a:lnTo>
                  <a:lnTo>
                    <a:pt x="6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19" name="Google Shape;4319;p69"/>
            <p:cNvSpPr/>
            <p:nvPr/>
          </p:nvSpPr>
          <p:spPr>
            <a:xfrm>
              <a:off x="1812960" y="2473920"/>
              <a:ext cx="48960" cy="73440"/>
            </a:xfrm>
            <a:custGeom>
              <a:rect b="b" l="l" r="r" t="t"/>
              <a:pathLst>
                <a:path extrusionOk="0" h="204" w="136">
                  <a:moveTo>
                    <a:pt x="68" y="0"/>
                  </a:moveTo>
                  <a:lnTo>
                    <a:pt x="0" y="0"/>
                  </a:lnTo>
                  <a:lnTo>
                    <a:pt x="0" y="204"/>
                  </a:lnTo>
                  <a:lnTo>
                    <a:pt x="136" y="204"/>
                  </a:lnTo>
                  <a:lnTo>
                    <a:pt x="136" y="69"/>
                  </a:lnTo>
                  <a:cubicBezTo>
                    <a:pt x="136" y="31"/>
                    <a:pt x="106" y="0"/>
                    <a:pt x="68" y="0"/>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0" name="Google Shape;4320;p69"/>
            <p:cNvSpPr/>
            <p:nvPr/>
          </p:nvSpPr>
          <p:spPr>
            <a:xfrm>
              <a:off x="1727280" y="2522880"/>
              <a:ext cx="97920" cy="219960"/>
            </a:xfrm>
            <a:custGeom>
              <a:rect b="b" l="l" r="r" t="t"/>
              <a:pathLst>
                <a:path extrusionOk="0" h="611" w="272">
                  <a:moveTo>
                    <a:pt x="76" y="0"/>
                  </a:moveTo>
                  <a:cubicBezTo>
                    <a:pt x="34" y="0"/>
                    <a:pt x="0" y="34"/>
                    <a:pt x="0" y="74"/>
                  </a:cubicBezTo>
                  <a:lnTo>
                    <a:pt x="0" y="470"/>
                  </a:lnTo>
                  <a:cubicBezTo>
                    <a:pt x="0" y="548"/>
                    <a:pt x="65" y="611"/>
                    <a:pt x="146" y="611"/>
                  </a:cubicBezTo>
                  <a:lnTo>
                    <a:pt x="227" y="611"/>
                  </a:lnTo>
                  <a:lnTo>
                    <a:pt x="272" y="265"/>
                  </a:lnTo>
                  <a:lnTo>
                    <a:pt x="227" y="0"/>
                  </a:lnTo>
                  <a:lnTo>
                    <a:pt x="76"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1" name="Google Shape;4321;p69"/>
            <p:cNvSpPr/>
            <p:nvPr/>
          </p:nvSpPr>
          <p:spPr>
            <a:xfrm>
              <a:off x="1812960" y="2522880"/>
              <a:ext cx="85680" cy="219960"/>
            </a:xfrm>
            <a:custGeom>
              <a:rect b="b" l="l" r="r" t="t"/>
              <a:pathLst>
                <a:path extrusionOk="0" h="611" w="238">
                  <a:moveTo>
                    <a:pt x="160" y="0"/>
                  </a:moveTo>
                  <a:lnTo>
                    <a:pt x="0" y="0"/>
                  </a:lnTo>
                  <a:lnTo>
                    <a:pt x="0" y="611"/>
                  </a:lnTo>
                  <a:lnTo>
                    <a:pt x="86" y="611"/>
                  </a:lnTo>
                  <a:cubicBezTo>
                    <a:pt x="170" y="611"/>
                    <a:pt x="238" y="548"/>
                    <a:pt x="238" y="470"/>
                  </a:cubicBezTo>
                  <a:lnTo>
                    <a:pt x="238" y="74"/>
                  </a:lnTo>
                  <a:cubicBezTo>
                    <a:pt x="238" y="34"/>
                    <a:pt x="202" y="0"/>
                    <a:pt x="16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2" name="Google Shape;4322;p69"/>
            <p:cNvSpPr/>
            <p:nvPr/>
          </p:nvSpPr>
          <p:spPr>
            <a:xfrm>
              <a:off x="1605240" y="2412720"/>
              <a:ext cx="207720" cy="391320"/>
            </a:xfrm>
            <a:custGeom>
              <a:rect b="b" l="l" r="r" t="t"/>
              <a:pathLst>
                <a:path extrusionOk="0" h="1087" w="577">
                  <a:moveTo>
                    <a:pt x="229" y="299"/>
                  </a:moveTo>
                  <a:cubicBezTo>
                    <a:pt x="246" y="299"/>
                    <a:pt x="261" y="286"/>
                    <a:pt x="261" y="268"/>
                  </a:cubicBezTo>
                  <a:lnTo>
                    <a:pt x="261" y="163"/>
                  </a:lnTo>
                  <a:cubicBezTo>
                    <a:pt x="345" y="101"/>
                    <a:pt x="449" y="64"/>
                    <a:pt x="562" y="64"/>
                  </a:cubicBezTo>
                  <a:lnTo>
                    <a:pt x="577" y="32"/>
                  </a:lnTo>
                  <a:lnTo>
                    <a:pt x="562" y="0"/>
                  </a:lnTo>
                  <a:cubicBezTo>
                    <a:pt x="436" y="0"/>
                    <a:pt x="315" y="41"/>
                    <a:pt x="216" y="115"/>
                  </a:cubicBezTo>
                  <a:lnTo>
                    <a:pt x="106" y="115"/>
                  </a:lnTo>
                  <a:cubicBezTo>
                    <a:pt x="88" y="115"/>
                    <a:pt x="73" y="129"/>
                    <a:pt x="73" y="147"/>
                  </a:cubicBezTo>
                  <a:cubicBezTo>
                    <a:pt x="73" y="165"/>
                    <a:pt x="88" y="179"/>
                    <a:pt x="106" y="179"/>
                  </a:cubicBezTo>
                  <a:lnTo>
                    <a:pt x="146" y="179"/>
                  </a:lnTo>
                  <a:cubicBezTo>
                    <a:pt x="52" y="279"/>
                    <a:pt x="0" y="408"/>
                    <a:pt x="0" y="543"/>
                  </a:cubicBezTo>
                  <a:cubicBezTo>
                    <a:pt x="0" y="688"/>
                    <a:pt x="59" y="825"/>
                    <a:pt x="165" y="927"/>
                  </a:cubicBezTo>
                  <a:cubicBezTo>
                    <a:pt x="271" y="1030"/>
                    <a:pt x="412" y="1087"/>
                    <a:pt x="562" y="1087"/>
                  </a:cubicBezTo>
                  <a:lnTo>
                    <a:pt x="577" y="1055"/>
                  </a:lnTo>
                  <a:lnTo>
                    <a:pt x="562" y="1023"/>
                  </a:lnTo>
                  <a:cubicBezTo>
                    <a:pt x="288" y="1023"/>
                    <a:pt x="66" y="808"/>
                    <a:pt x="66" y="543"/>
                  </a:cubicBezTo>
                  <a:cubicBezTo>
                    <a:pt x="66" y="420"/>
                    <a:pt x="115" y="306"/>
                    <a:pt x="195" y="221"/>
                  </a:cubicBezTo>
                  <a:lnTo>
                    <a:pt x="195" y="268"/>
                  </a:lnTo>
                  <a:cubicBezTo>
                    <a:pt x="195" y="286"/>
                    <a:pt x="210" y="299"/>
                    <a:pt x="229" y="29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3" name="Google Shape;4323;p69"/>
            <p:cNvSpPr/>
            <p:nvPr/>
          </p:nvSpPr>
          <p:spPr>
            <a:xfrm>
              <a:off x="1812960" y="2412720"/>
              <a:ext cx="195480" cy="391320"/>
            </a:xfrm>
            <a:custGeom>
              <a:rect b="b" l="l" r="r" t="t"/>
              <a:pathLst>
                <a:path extrusionOk="0" h="1087" w="543">
                  <a:moveTo>
                    <a:pt x="440" y="908"/>
                  </a:moveTo>
                  <a:lnTo>
                    <a:pt x="403" y="908"/>
                  </a:lnTo>
                  <a:cubicBezTo>
                    <a:pt x="493" y="808"/>
                    <a:pt x="543" y="679"/>
                    <a:pt x="543" y="543"/>
                  </a:cubicBezTo>
                  <a:cubicBezTo>
                    <a:pt x="543" y="398"/>
                    <a:pt x="487" y="262"/>
                    <a:pt x="384" y="159"/>
                  </a:cubicBezTo>
                  <a:cubicBezTo>
                    <a:pt x="281" y="57"/>
                    <a:pt x="145" y="0"/>
                    <a:pt x="0" y="0"/>
                  </a:cubicBezTo>
                  <a:lnTo>
                    <a:pt x="0" y="64"/>
                  </a:lnTo>
                  <a:cubicBezTo>
                    <a:pt x="264" y="64"/>
                    <a:pt x="479" y="279"/>
                    <a:pt x="479" y="543"/>
                  </a:cubicBezTo>
                  <a:cubicBezTo>
                    <a:pt x="479" y="667"/>
                    <a:pt x="433" y="781"/>
                    <a:pt x="354" y="866"/>
                  </a:cubicBezTo>
                  <a:lnTo>
                    <a:pt x="354" y="819"/>
                  </a:lnTo>
                  <a:cubicBezTo>
                    <a:pt x="354" y="801"/>
                    <a:pt x="341" y="787"/>
                    <a:pt x="323" y="787"/>
                  </a:cubicBezTo>
                  <a:cubicBezTo>
                    <a:pt x="305" y="787"/>
                    <a:pt x="291" y="801"/>
                    <a:pt x="291" y="819"/>
                  </a:cubicBezTo>
                  <a:lnTo>
                    <a:pt x="291" y="924"/>
                  </a:lnTo>
                  <a:cubicBezTo>
                    <a:pt x="210" y="986"/>
                    <a:pt x="110" y="1023"/>
                    <a:pt x="0" y="1023"/>
                  </a:cubicBezTo>
                  <a:lnTo>
                    <a:pt x="0" y="1087"/>
                  </a:lnTo>
                  <a:cubicBezTo>
                    <a:pt x="123" y="1087"/>
                    <a:pt x="239" y="1046"/>
                    <a:pt x="334" y="972"/>
                  </a:cubicBezTo>
                  <a:lnTo>
                    <a:pt x="440" y="972"/>
                  </a:lnTo>
                  <a:cubicBezTo>
                    <a:pt x="457" y="972"/>
                    <a:pt x="471" y="957"/>
                    <a:pt x="471" y="940"/>
                  </a:cubicBezTo>
                  <a:cubicBezTo>
                    <a:pt x="471" y="922"/>
                    <a:pt x="457" y="908"/>
                    <a:pt x="440" y="90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4" name="Google Shape;4324;p69"/>
            <p:cNvSpPr/>
            <p:nvPr/>
          </p:nvSpPr>
          <p:spPr>
            <a:xfrm>
              <a:off x="1776240" y="2571840"/>
              <a:ext cx="36720" cy="24120"/>
            </a:xfrm>
            <a:custGeom>
              <a:rect b="b" l="l" r="r" t="t"/>
              <a:pathLst>
                <a:path extrusionOk="0" h="67" w="102">
                  <a:moveTo>
                    <a:pt x="102" y="0"/>
                  </a:moveTo>
                  <a:lnTo>
                    <a:pt x="102" y="67"/>
                  </a:lnTo>
                  <a:lnTo>
                    <a:pt x="36" y="67"/>
                  </a:lnTo>
                  <a:cubicBezTo>
                    <a:pt x="17" y="67"/>
                    <a:pt x="0" y="53"/>
                    <a:pt x="0" y="34"/>
                  </a:cubicBezTo>
                  <a:cubicBezTo>
                    <a:pt x="0" y="15"/>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5" name="Google Shape;4325;p69"/>
            <p:cNvSpPr/>
            <p:nvPr/>
          </p:nvSpPr>
          <p:spPr>
            <a:xfrm>
              <a:off x="1776240" y="2669400"/>
              <a:ext cx="36720" cy="24480"/>
            </a:xfrm>
            <a:custGeom>
              <a:rect b="b" l="l" r="r" t="t"/>
              <a:pathLst>
                <a:path extrusionOk="0" h="68" w="102">
                  <a:moveTo>
                    <a:pt x="102" y="0"/>
                  </a:moveTo>
                  <a:lnTo>
                    <a:pt x="102" y="68"/>
                  </a:lnTo>
                  <a:lnTo>
                    <a:pt x="36" y="68"/>
                  </a:lnTo>
                  <a:cubicBezTo>
                    <a:pt x="17" y="68"/>
                    <a:pt x="0" y="52"/>
                    <a:pt x="0" y="34"/>
                  </a:cubicBezTo>
                  <a:cubicBezTo>
                    <a:pt x="0" y="16"/>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6" name="Google Shape;4326;p69"/>
            <p:cNvSpPr/>
            <p:nvPr/>
          </p:nvSpPr>
          <p:spPr>
            <a:xfrm>
              <a:off x="1776240" y="2620800"/>
              <a:ext cx="36720" cy="24120"/>
            </a:xfrm>
            <a:custGeom>
              <a:rect b="b" l="l" r="r" t="t"/>
              <a:pathLst>
                <a:path extrusionOk="0" h="67" w="102">
                  <a:moveTo>
                    <a:pt x="102" y="0"/>
                  </a:moveTo>
                  <a:lnTo>
                    <a:pt x="102" y="67"/>
                  </a:lnTo>
                  <a:lnTo>
                    <a:pt x="36" y="67"/>
                  </a:lnTo>
                  <a:cubicBezTo>
                    <a:pt x="17" y="67"/>
                    <a:pt x="0" y="51"/>
                    <a:pt x="0" y="33"/>
                  </a:cubicBezTo>
                  <a:cubicBezTo>
                    <a:pt x="0" y="14"/>
                    <a:pt x="17" y="0"/>
                    <a:pt x="36" y="0"/>
                  </a:cubicBezTo>
                  <a:lnTo>
                    <a:pt x="102"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7" name="Google Shape;4327;p69"/>
            <p:cNvSpPr/>
            <p:nvPr/>
          </p:nvSpPr>
          <p:spPr>
            <a:xfrm>
              <a:off x="1812960" y="2669400"/>
              <a:ext cx="36720" cy="24480"/>
            </a:xfrm>
            <a:custGeom>
              <a:rect b="b" l="l" r="r" t="t"/>
              <a:pathLst>
                <a:path extrusionOk="0" h="68" w="102">
                  <a:moveTo>
                    <a:pt x="102" y="34"/>
                  </a:moveTo>
                  <a:cubicBezTo>
                    <a:pt x="102" y="52"/>
                    <a:pt x="86" y="68"/>
                    <a:pt x="66" y="68"/>
                  </a:cubicBezTo>
                  <a:lnTo>
                    <a:pt x="0" y="68"/>
                  </a:lnTo>
                  <a:lnTo>
                    <a:pt x="0" y="0"/>
                  </a:lnTo>
                  <a:lnTo>
                    <a:pt x="66" y="0"/>
                  </a:lnTo>
                  <a:cubicBezTo>
                    <a:pt x="86" y="0"/>
                    <a:pt x="102" y="16"/>
                    <a:pt x="102"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8" name="Google Shape;4328;p69"/>
            <p:cNvSpPr/>
            <p:nvPr/>
          </p:nvSpPr>
          <p:spPr>
            <a:xfrm>
              <a:off x="1812960" y="2620800"/>
              <a:ext cx="36720" cy="24120"/>
            </a:xfrm>
            <a:custGeom>
              <a:rect b="b" l="l" r="r" t="t"/>
              <a:pathLst>
                <a:path extrusionOk="0" h="67" w="102">
                  <a:moveTo>
                    <a:pt x="102" y="33"/>
                  </a:moveTo>
                  <a:cubicBezTo>
                    <a:pt x="102" y="51"/>
                    <a:pt x="86" y="67"/>
                    <a:pt x="66" y="67"/>
                  </a:cubicBezTo>
                  <a:lnTo>
                    <a:pt x="0" y="67"/>
                  </a:lnTo>
                  <a:lnTo>
                    <a:pt x="0" y="0"/>
                  </a:lnTo>
                  <a:lnTo>
                    <a:pt x="66" y="0"/>
                  </a:lnTo>
                  <a:cubicBezTo>
                    <a:pt x="86" y="0"/>
                    <a:pt x="102" y="14"/>
                    <a:pt x="102" y="33"/>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29" name="Google Shape;4329;p69"/>
            <p:cNvSpPr/>
            <p:nvPr/>
          </p:nvSpPr>
          <p:spPr>
            <a:xfrm>
              <a:off x="1812960" y="2571840"/>
              <a:ext cx="36720" cy="24120"/>
            </a:xfrm>
            <a:custGeom>
              <a:rect b="b" l="l" r="r" t="t"/>
              <a:pathLst>
                <a:path extrusionOk="0" h="67" w="102">
                  <a:moveTo>
                    <a:pt x="102" y="34"/>
                  </a:moveTo>
                  <a:cubicBezTo>
                    <a:pt x="102" y="53"/>
                    <a:pt x="86" y="67"/>
                    <a:pt x="66" y="67"/>
                  </a:cubicBezTo>
                  <a:lnTo>
                    <a:pt x="0" y="67"/>
                  </a:lnTo>
                  <a:lnTo>
                    <a:pt x="0" y="0"/>
                  </a:lnTo>
                  <a:lnTo>
                    <a:pt x="66" y="0"/>
                  </a:lnTo>
                  <a:cubicBezTo>
                    <a:pt x="86" y="0"/>
                    <a:pt x="102" y="15"/>
                    <a:pt x="102"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30" name="Google Shape;4330;p69"/>
          <p:cNvGrpSpPr/>
          <p:nvPr/>
        </p:nvGrpSpPr>
        <p:grpSpPr>
          <a:xfrm>
            <a:off x="2410427" y="2785779"/>
            <a:ext cx="341062" cy="376763"/>
            <a:chOff x="2546280" y="2412720"/>
            <a:chExt cx="354240" cy="391320"/>
          </a:xfrm>
        </p:grpSpPr>
        <p:sp>
          <p:nvSpPr>
            <p:cNvPr id="4331" name="Google Shape;4331;p69"/>
            <p:cNvSpPr/>
            <p:nvPr/>
          </p:nvSpPr>
          <p:spPr>
            <a:xfrm>
              <a:off x="2582640" y="2522880"/>
              <a:ext cx="159120" cy="281160"/>
            </a:xfrm>
            <a:custGeom>
              <a:rect b="b" l="l" r="r" t="t"/>
              <a:pathLst>
                <a:path extrusionOk="0" h="781" w="442">
                  <a:moveTo>
                    <a:pt x="388" y="0"/>
                  </a:moveTo>
                  <a:lnTo>
                    <a:pt x="442" y="422"/>
                  </a:lnTo>
                  <a:lnTo>
                    <a:pt x="388" y="781"/>
                  </a:lnTo>
                  <a:lnTo>
                    <a:pt x="119" y="781"/>
                  </a:lnTo>
                  <a:cubicBezTo>
                    <a:pt x="55" y="781"/>
                    <a:pt x="0" y="729"/>
                    <a:pt x="0" y="663"/>
                  </a:cubicBezTo>
                  <a:lnTo>
                    <a:pt x="0" y="0"/>
                  </a:lnTo>
                  <a:lnTo>
                    <a:pt x="388"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2" name="Google Shape;4332;p69"/>
            <p:cNvSpPr/>
            <p:nvPr/>
          </p:nvSpPr>
          <p:spPr>
            <a:xfrm>
              <a:off x="2729520" y="2522880"/>
              <a:ext cx="134280" cy="281160"/>
            </a:xfrm>
            <a:custGeom>
              <a:rect b="b" l="l" r="r" t="t"/>
              <a:pathLst>
                <a:path extrusionOk="0" h="781" w="373">
                  <a:moveTo>
                    <a:pt x="373" y="0"/>
                  </a:moveTo>
                  <a:lnTo>
                    <a:pt x="373" y="663"/>
                  </a:lnTo>
                  <a:cubicBezTo>
                    <a:pt x="373" y="729"/>
                    <a:pt x="322" y="781"/>
                    <a:pt x="259" y="781"/>
                  </a:cubicBezTo>
                  <a:lnTo>
                    <a:pt x="0" y="781"/>
                  </a:lnTo>
                  <a:lnTo>
                    <a:pt x="0" y="0"/>
                  </a:lnTo>
                  <a:lnTo>
                    <a:pt x="373"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3" name="Google Shape;4333;p69"/>
            <p:cNvSpPr/>
            <p:nvPr/>
          </p:nvSpPr>
          <p:spPr>
            <a:xfrm>
              <a:off x="2643840" y="2412720"/>
              <a:ext cx="85680" cy="85680"/>
            </a:xfrm>
            <a:custGeom>
              <a:rect b="b" l="l" r="r" t="t"/>
              <a:pathLst>
                <a:path extrusionOk="0" h="238" w="238">
                  <a:moveTo>
                    <a:pt x="215" y="0"/>
                  </a:moveTo>
                  <a:lnTo>
                    <a:pt x="238" y="34"/>
                  </a:lnTo>
                  <a:lnTo>
                    <a:pt x="215" y="68"/>
                  </a:lnTo>
                  <a:lnTo>
                    <a:pt x="114" y="68"/>
                  </a:lnTo>
                  <a:cubicBezTo>
                    <a:pt x="87" y="68"/>
                    <a:pt x="66" y="90"/>
                    <a:pt x="66" y="117"/>
                  </a:cubicBezTo>
                  <a:lnTo>
                    <a:pt x="66" y="204"/>
                  </a:lnTo>
                  <a:cubicBezTo>
                    <a:pt x="66" y="222"/>
                    <a:pt x="52" y="238"/>
                    <a:pt x="34" y="238"/>
                  </a:cubicBezTo>
                  <a:cubicBezTo>
                    <a:pt x="15" y="238"/>
                    <a:pt x="0" y="222"/>
                    <a:pt x="0" y="204"/>
                  </a:cubicBezTo>
                  <a:lnTo>
                    <a:pt x="0" y="117"/>
                  </a:lnTo>
                  <a:cubicBezTo>
                    <a:pt x="0" y="53"/>
                    <a:pt x="52" y="0"/>
                    <a:pt x="114" y="0"/>
                  </a:cubicBezTo>
                  <a:lnTo>
                    <a:pt x="215"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4" name="Google Shape;4334;p69"/>
            <p:cNvSpPr/>
            <p:nvPr/>
          </p:nvSpPr>
          <p:spPr>
            <a:xfrm>
              <a:off x="2729520" y="2412720"/>
              <a:ext cx="73080" cy="85680"/>
            </a:xfrm>
            <a:custGeom>
              <a:rect b="b" l="l" r="r" t="t"/>
              <a:pathLst>
                <a:path extrusionOk="0" h="238" w="203">
                  <a:moveTo>
                    <a:pt x="203" y="117"/>
                  </a:moveTo>
                  <a:lnTo>
                    <a:pt x="203" y="204"/>
                  </a:lnTo>
                  <a:cubicBezTo>
                    <a:pt x="203" y="222"/>
                    <a:pt x="190" y="238"/>
                    <a:pt x="172" y="238"/>
                  </a:cubicBezTo>
                  <a:cubicBezTo>
                    <a:pt x="155" y="238"/>
                    <a:pt x="142" y="222"/>
                    <a:pt x="142" y="204"/>
                  </a:cubicBezTo>
                  <a:lnTo>
                    <a:pt x="142" y="117"/>
                  </a:lnTo>
                  <a:cubicBezTo>
                    <a:pt x="142" y="90"/>
                    <a:pt x="122" y="68"/>
                    <a:pt x="97" y="68"/>
                  </a:cubicBezTo>
                  <a:lnTo>
                    <a:pt x="0" y="68"/>
                  </a:lnTo>
                  <a:lnTo>
                    <a:pt x="0" y="0"/>
                  </a:lnTo>
                  <a:lnTo>
                    <a:pt x="97" y="0"/>
                  </a:lnTo>
                  <a:cubicBezTo>
                    <a:pt x="155" y="0"/>
                    <a:pt x="203" y="53"/>
                    <a:pt x="203" y="117"/>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5" name="Google Shape;4335;p69"/>
            <p:cNvSpPr/>
            <p:nvPr/>
          </p:nvSpPr>
          <p:spPr>
            <a:xfrm>
              <a:off x="2546280" y="2473920"/>
              <a:ext cx="195480" cy="85680"/>
            </a:xfrm>
            <a:custGeom>
              <a:rect b="b" l="l" r="r" t="t"/>
              <a:pathLst>
                <a:path extrusionOk="0" h="238" w="543">
                  <a:moveTo>
                    <a:pt x="489" y="0"/>
                  </a:moveTo>
                  <a:lnTo>
                    <a:pt x="543" y="119"/>
                  </a:lnTo>
                  <a:lnTo>
                    <a:pt x="489" y="238"/>
                  </a:lnTo>
                  <a:lnTo>
                    <a:pt x="77" y="238"/>
                  </a:lnTo>
                  <a:cubicBezTo>
                    <a:pt x="34" y="238"/>
                    <a:pt x="0" y="206"/>
                    <a:pt x="0" y="167"/>
                  </a:cubicBezTo>
                  <a:lnTo>
                    <a:pt x="0" y="72"/>
                  </a:lnTo>
                  <a:cubicBezTo>
                    <a:pt x="0" y="33"/>
                    <a:pt x="34" y="0"/>
                    <a:pt x="77" y="0"/>
                  </a:cubicBezTo>
                  <a:lnTo>
                    <a:pt x="489"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6" name="Google Shape;4336;p69"/>
            <p:cNvSpPr/>
            <p:nvPr/>
          </p:nvSpPr>
          <p:spPr>
            <a:xfrm>
              <a:off x="2729520" y="2473920"/>
              <a:ext cx="171000" cy="85680"/>
            </a:xfrm>
            <a:custGeom>
              <a:rect b="b" l="l" r="r" t="t"/>
              <a:pathLst>
                <a:path extrusionOk="0" h="238" w="475">
                  <a:moveTo>
                    <a:pt x="475" y="72"/>
                  </a:moveTo>
                  <a:lnTo>
                    <a:pt x="475" y="167"/>
                  </a:lnTo>
                  <a:cubicBezTo>
                    <a:pt x="475" y="206"/>
                    <a:pt x="441" y="238"/>
                    <a:pt x="400" y="238"/>
                  </a:cubicBezTo>
                  <a:lnTo>
                    <a:pt x="0" y="238"/>
                  </a:lnTo>
                  <a:lnTo>
                    <a:pt x="0" y="0"/>
                  </a:lnTo>
                  <a:lnTo>
                    <a:pt x="400" y="0"/>
                  </a:lnTo>
                  <a:cubicBezTo>
                    <a:pt x="441" y="0"/>
                    <a:pt x="475" y="33"/>
                    <a:pt x="475" y="72"/>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7" name="Google Shape;4337;p69"/>
            <p:cNvSpPr/>
            <p:nvPr/>
          </p:nvSpPr>
          <p:spPr>
            <a:xfrm>
              <a:off x="2631600" y="2608200"/>
              <a:ext cx="85680" cy="134640"/>
            </a:xfrm>
            <a:custGeom>
              <a:rect b="b" l="l" r="r" t="t"/>
              <a:pathLst>
                <a:path extrusionOk="0" h="374" w="238">
                  <a:moveTo>
                    <a:pt x="214" y="313"/>
                  </a:moveTo>
                  <a:cubicBezTo>
                    <a:pt x="148" y="296"/>
                    <a:pt x="100" y="238"/>
                    <a:pt x="100" y="170"/>
                  </a:cubicBezTo>
                  <a:cubicBezTo>
                    <a:pt x="100" y="142"/>
                    <a:pt x="109" y="114"/>
                    <a:pt x="124" y="91"/>
                  </a:cubicBezTo>
                  <a:lnTo>
                    <a:pt x="137" y="130"/>
                  </a:lnTo>
                  <a:cubicBezTo>
                    <a:pt x="142" y="142"/>
                    <a:pt x="154" y="150"/>
                    <a:pt x="168" y="150"/>
                  </a:cubicBezTo>
                  <a:cubicBezTo>
                    <a:pt x="171" y="150"/>
                    <a:pt x="174" y="150"/>
                    <a:pt x="178" y="148"/>
                  </a:cubicBezTo>
                  <a:cubicBezTo>
                    <a:pt x="193" y="142"/>
                    <a:pt x="203" y="125"/>
                    <a:pt x="197" y="109"/>
                  </a:cubicBezTo>
                  <a:lnTo>
                    <a:pt x="166" y="21"/>
                  </a:lnTo>
                  <a:cubicBezTo>
                    <a:pt x="162" y="9"/>
                    <a:pt x="150" y="0"/>
                    <a:pt x="136" y="0"/>
                  </a:cubicBezTo>
                  <a:lnTo>
                    <a:pt x="31" y="0"/>
                  </a:lnTo>
                  <a:cubicBezTo>
                    <a:pt x="14" y="0"/>
                    <a:pt x="0" y="15"/>
                    <a:pt x="0" y="32"/>
                  </a:cubicBezTo>
                  <a:cubicBezTo>
                    <a:pt x="0" y="49"/>
                    <a:pt x="14" y="62"/>
                    <a:pt x="31" y="62"/>
                  </a:cubicBezTo>
                  <a:lnTo>
                    <a:pt x="68" y="62"/>
                  </a:lnTo>
                  <a:cubicBezTo>
                    <a:pt x="48" y="95"/>
                    <a:pt x="38" y="132"/>
                    <a:pt x="38" y="170"/>
                  </a:cubicBezTo>
                  <a:cubicBezTo>
                    <a:pt x="38" y="266"/>
                    <a:pt x="103" y="349"/>
                    <a:pt x="198" y="373"/>
                  </a:cubicBezTo>
                  <a:cubicBezTo>
                    <a:pt x="201" y="374"/>
                    <a:pt x="204" y="374"/>
                    <a:pt x="207" y="374"/>
                  </a:cubicBezTo>
                  <a:cubicBezTo>
                    <a:pt x="220" y="374"/>
                    <a:pt x="232" y="365"/>
                    <a:pt x="237" y="351"/>
                  </a:cubicBezTo>
                  <a:cubicBezTo>
                    <a:pt x="241" y="334"/>
                    <a:pt x="231" y="317"/>
                    <a:pt x="214" y="313"/>
                  </a:cubicBezTo>
                  <a:close/>
                </a:path>
              </a:pathLst>
            </a:custGeom>
            <a:solidFill>
              <a:srgbClr val="FDF6E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38" name="Google Shape;4338;p69"/>
            <p:cNvSpPr/>
            <p:nvPr/>
          </p:nvSpPr>
          <p:spPr>
            <a:xfrm>
              <a:off x="2729520" y="2608560"/>
              <a:ext cx="85320" cy="134280"/>
            </a:xfrm>
            <a:custGeom>
              <a:rect b="b" l="l" r="r" t="t"/>
              <a:pathLst>
                <a:path extrusionOk="0" h="373" w="237">
                  <a:moveTo>
                    <a:pt x="206" y="312"/>
                  </a:moveTo>
                  <a:lnTo>
                    <a:pt x="168" y="312"/>
                  </a:lnTo>
                  <a:cubicBezTo>
                    <a:pt x="189" y="279"/>
                    <a:pt x="199" y="242"/>
                    <a:pt x="199" y="204"/>
                  </a:cubicBezTo>
                  <a:cubicBezTo>
                    <a:pt x="199" y="108"/>
                    <a:pt x="134" y="25"/>
                    <a:pt x="39" y="1"/>
                  </a:cubicBezTo>
                  <a:cubicBezTo>
                    <a:pt x="23" y="-4"/>
                    <a:pt x="6" y="6"/>
                    <a:pt x="0" y="22"/>
                  </a:cubicBezTo>
                  <a:cubicBezTo>
                    <a:pt x="-3" y="39"/>
                    <a:pt x="7" y="56"/>
                    <a:pt x="24" y="61"/>
                  </a:cubicBezTo>
                  <a:cubicBezTo>
                    <a:pt x="89" y="78"/>
                    <a:pt x="136" y="137"/>
                    <a:pt x="136" y="204"/>
                  </a:cubicBezTo>
                  <a:cubicBezTo>
                    <a:pt x="136" y="232"/>
                    <a:pt x="128" y="259"/>
                    <a:pt x="113" y="282"/>
                  </a:cubicBezTo>
                  <a:lnTo>
                    <a:pt x="100" y="244"/>
                  </a:lnTo>
                  <a:cubicBezTo>
                    <a:pt x="94" y="228"/>
                    <a:pt x="77" y="219"/>
                    <a:pt x="60" y="225"/>
                  </a:cubicBezTo>
                  <a:cubicBezTo>
                    <a:pt x="44" y="231"/>
                    <a:pt x="35" y="248"/>
                    <a:pt x="40" y="265"/>
                  </a:cubicBezTo>
                  <a:lnTo>
                    <a:pt x="71" y="352"/>
                  </a:lnTo>
                  <a:cubicBezTo>
                    <a:pt x="76" y="364"/>
                    <a:pt x="88" y="373"/>
                    <a:pt x="101" y="373"/>
                  </a:cubicBezTo>
                  <a:lnTo>
                    <a:pt x="206" y="373"/>
                  </a:lnTo>
                  <a:cubicBezTo>
                    <a:pt x="223" y="373"/>
                    <a:pt x="237" y="359"/>
                    <a:pt x="237" y="342"/>
                  </a:cubicBezTo>
                  <a:cubicBezTo>
                    <a:pt x="237" y="324"/>
                    <a:pt x="223" y="312"/>
                    <a:pt x="206" y="31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39" name="Google Shape;4339;p69"/>
          <p:cNvGrpSpPr/>
          <p:nvPr/>
        </p:nvGrpSpPr>
        <p:grpSpPr>
          <a:xfrm>
            <a:off x="3165310" y="2785953"/>
            <a:ext cx="329278" cy="376416"/>
            <a:chOff x="3340440" y="2339640"/>
            <a:chExt cx="342000" cy="390960"/>
          </a:xfrm>
        </p:grpSpPr>
        <p:sp>
          <p:nvSpPr>
            <p:cNvPr id="4340" name="Google Shape;4340;p69"/>
            <p:cNvSpPr/>
            <p:nvPr/>
          </p:nvSpPr>
          <p:spPr>
            <a:xfrm>
              <a:off x="3340440" y="2351880"/>
              <a:ext cx="171000" cy="378720"/>
            </a:xfrm>
            <a:custGeom>
              <a:rect b="b" l="l" r="r" t="t"/>
              <a:pathLst>
                <a:path extrusionOk="0" h="1052" w="475">
                  <a:moveTo>
                    <a:pt x="475" y="788"/>
                  </a:moveTo>
                  <a:lnTo>
                    <a:pt x="475" y="1052"/>
                  </a:lnTo>
                  <a:lnTo>
                    <a:pt x="194" y="1052"/>
                  </a:lnTo>
                  <a:cubicBezTo>
                    <a:pt x="183" y="1052"/>
                    <a:pt x="172" y="1043"/>
                    <a:pt x="172" y="1031"/>
                  </a:cubicBezTo>
                  <a:lnTo>
                    <a:pt x="172" y="891"/>
                  </a:lnTo>
                  <a:cubicBezTo>
                    <a:pt x="172" y="843"/>
                    <a:pt x="147" y="819"/>
                    <a:pt x="120" y="790"/>
                  </a:cubicBezTo>
                  <a:cubicBezTo>
                    <a:pt x="43" y="705"/>
                    <a:pt x="0" y="593"/>
                    <a:pt x="0" y="478"/>
                  </a:cubicBezTo>
                  <a:lnTo>
                    <a:pt x="0" y="81"/>
                  </a:lnTo>
                  <a:cubicBezTo>
                    <a:pt x="0" y="36"/>
                    <a:pt x="37" y="0"/>
                    <a:pt x="84" y="0"/>
                  </a:cubicBezTo>
                  <a:cubicBezTo>
                    <a:pt x="124" y="0"/>
                    <a:pt x="159" y="29"/>
                    <a:pt x="166" y="69"/>
                  </a:cubicBezTo>
                  <a:lnTo>
                    <a:pt x="220" y="423"/>
                  </a:lnTo>
                  <a:lnTo>
                    <a:pt x="239" y="441"/>
                  </a:lnTo>
                  <a:lnTo>
                    <a:pt x="394" y="593"/>
                  </a:lnTo>
                  <a:cubicBezTo>
                    <a:pt x="446" y="644"/>
                    <a:pt x="475" y="715"/>
                    <a:pt x="475" y="788"/>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1" name="Google Shape;4341;p69"/>
            <p:cNvSpPr/>
            <p:nvPr/>
          </p:nvSpPr>
          <p:spPr>
            <a:xfrm>
              <a:off x="3389040" y="2498400"/>
              <a:ext cx="134640" cy="232200"/>
            </a:xfrm>
            <a:custGeom>
              <a:rect b="b" l="l" r="r" t="t"/>
              <a:pathLst>
                <a:path extrusionOk="0" h="645" w="374">
                  <a:moveTo>
                    <a:pt x="334" y="374"/>
                  </a:moveTo>
                  <a:lnTo>
                    <a:pt x="374" y="505"/>
                  </a:lnTo>
                  <a:lnTo>
                    <a:pt x="334" y="645"/>
                  </a:lnTo>
                  <a:lnTo>
                    <a:pt x="184" y="645"/>
                  </a:lnTo>
                  <a:lnTo>
                    <a:pt x="184" y="332"/>
                  </a:lnTo>
                  <a:cubicBezTo>
                    <a:pt x="184" y="296"/>
                    <a:pt x="168" y="263"/>
                    <a:pt x="144" y="239"/>
                  </a:cubicBezTo>
                  <a:lnTo>
                    <a:pt x="96" y="195"/>
                  </a:lnTo>
                  <a:lnTo>
                    <a:pt x="19" y="113"/>
                  </a:lnTo>
                  <a:cubicBezTo>
                    <a:pt x="7" y="100"/>
                    <a:pt x="0" y="83"/>
                    <a:pt x="0" y="66"/>
                  </a:cubicBezTo>
                  <a:cubicBezTo>
                    <a:pt x="0" y="8"/>
                    <a:pt x="67" y="-21"/>
                    <a:pt x="107" y="19"/>
                  </a:cubicBezTo>
                  <a:lnTo>
                    <a:pt x="256" y="175"/>
                  </a:lnTo>
                  <a:cubicBezTo>
                    <a:pt x="306" y="227"/>
                    <a:pt x="334" y="299"/>
                    <a:pt x="334" y="374"/>
                  </a:cubicBez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2" name="Google Shape;4342;p69"/>
            <p:cNvSpPr/>
            <p:nvPr/>
          </p:nvSpPr>
          <p:spPr>
            <a:xfrm>
              <a:off x="3474720" y="2376000"/>
              <a:ext cx="48960" cy="61200"/>
            </a:xfrm>
            <a:custGeom>
              <a:rect b="b" l="l" r="r" t="t"/>
              <a:pathLst>
                <a:path extrusionOk="0" h="170" w="136">
                  <a:moveTo>
                    <a:pt x="122" y="96"/>
                  </a:moveTo>
                  <a:lnTo>
                    <a:pt x="104" y="116"/>
                  </a:lnTo>
                  <a:lnTo>
                    <a:pt x="122" y="116"/>
                  </a:lnTo>
                  <a:lnTo>
                    <a:pt x="136" y="144"/>
                  </a:lnTo>
                  <a:lnTo>
                    <a:pt x="122" y="170"/>
                  </a:lnTo>
                  <a:lnTo>
                    <a:pt x="37" y="170"/>
                  </a:lnTo>
                  <a:cubicBezTo>
                    <a:pt x="7" y="170"/>
                    <a:pt x="-9" y="146"/>
                    <a:pt x="6" y="128"/>
                  </a:cubicBezTo>
                  <a:lnTo>
                    <a:pt x="122" y="0"/>
                  </a:lnTo>
                  <a:lnTo>
                    <a:pt x="136" y="38"/>
                  </a:lnTo>
                  <a:lnTo>
                    <a:pt x="122" y="96"/>
                  </a:lnTo>
                  <a:close/>
                </a:path>
              </a:pathLst>
            </a:custGeom>
            <a:solidFill>
              <a:srgbClr val="FFC6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3" name="Google Shape;4343;p69"/>
            <p:cNvSpPr/>
            <p:nvPr/>
          </p:nvSpPr>
          <p:spPr>
            <a:xfrm>
              <a:off x="3474720" y="2449440"/>
              <a:ext cx="48960" cy="73440"/>
            </a:xfrm>
            <a:custGeom>
              <a:rect b="b" l="l" r="r" t="t"/>
              <a:pathLst>
                <a:path extrusionOk="0" h="204" w="136">
                  <a:moveTo>
                    <a:pt x="6" y="155"/>
                  </a:moveTo>
                  <a:lnTo>
                    <a:pt x="122" y="0"/>
                  </a:lnTo>
                  <a:lnTo>
                    <a:pt x="136" y="44"/>
                  </a:lnTo>
                  <a:lnTo>
                    <a:pt x="122" y="115"/>
                  </a:lnTo>
                  <a:lnTo>
                    <a:pt x="66" y="190"/>
                  </a:lnTo>
                  <a:cubicBezTo>
                    <a:pt x="56" y="204"/>
                    <a:pt x="33" y="208"/>
                    <a:pt x="17" y="199"/>
                  </a:cubicBezTo>
                  <a:cubicBezTo>
                    <a:pt x="0" y="189"/>
                    <a:pt x="-5" y="169"/>
                    <a:pt x="6" y="155"/>
                  </a:cubicBezTo>
                  <a:close/>
                </a:path>
              </a:pathLst>
            </a:custGeom>
            <a:solidFill>
              <a:srgbClr val="FFC6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4" name="Google Shape;4344;p69"/>
            <p:cNvSpPr/>
            <p:nvPr/>
          </p:nvSpPr>
          <p:spPr>
            <a:xfrm>
              <a:off x="3511440" y="2351880"/>
              <a:ext cx="171000" cy="378720"/>
            </a:xfrm>
            <a:custGeom>
              <a:rect b="b" l="l" r="r" t="t"/>
              <a:pathLst>
                <a:path extrusionOk="0" h="1052" w="475">
                  <a:moveTo>
                    <a:pt x="0" y="788"/>
                  </a:moveTo>
                  <a:lnTo>
                    <a:pt x="0" y="1052"/>
                  </a:lnTo>
                  <a:lnTo>
                    <a:pt x="281" y="1052"/>
                  </a:lnTo>
                  <a:cubicBezTo>
                    <a:pt x="293" y="1052"/>
                    <a:pt x="302" y="1043"/>
                    <a:pt x="302" y="1031"/>
                  </a:cubicBezTo>
                  <a:lnTo>
                    <a:pt x="302" y="891"/>
                  </a:lnTo>
                  <a:cubicBezTo>
                    <a:pt x="302" y="863"/>
                    <a:pt x="313" y="838"/>
                    <a:pt x="331" y="818"/>
                  </a:cubicBezTo>
                  <a:lnTo>
                    <a:pt x="355" y="790"/>
                  </a:lnTo>
                  <a:cubicBezTo>
                    <a:pt x="432" y="705"/>
                    <a:pt x="475" y="593"/>
                    <a:pt x="475" y="478"/>
                  </a:cubicBezTo>
                  <a:lnTo>
                    <a:pt x="475" y="81"/>
                  </a:lnTo>
                  <a:cubicBezTo>
                    <a:pt x="475" y="36"/>
                    <a:pt x="438" y="0"/>
                    <a:pt x="392" y="0"/>
                  </a:cubicBezTo>
                  <a:cubicBezTo>
                    <a:pt x="351" y="0"/>
                    <a:pt x="317" y="29"/>
                    <a:pt x="310" y="69"/>
                  </a:cubicBezTo>
                  <a:lnTo>
                    <a:pt x="255" y="423"/>
                  </a:lnTo>
                  <a:lnTo>
                    <a:pt x="237" y="441"/>
                  </a:lnTo>
                  <a:lnTo>
                    <a:pt x="83" y="593"/>
                  </a:lnTo>
                  <a:cubicBezTo>
                    <a:pt x="30" y="644"/>
                    <a:pt x="0" y="715"/>
                    <a:pt x="0" y="788"/>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5" name="Google Shape;4345;p69"/>
            <p:cNvSpPr/>
            <p:nvPr/>
          </p:nvSpPr>
          <p:spPr>
            <a:xfrm>
              <a:off x="3511440" y="2498400"/>
              <a:ext cx="134280" cy="232200"/>
            </a:xfrm>
            <a:custGeom>
              <a:rect b="b" l="l" r="r" t="t"/>
              <a:pathLst>
                <a:path extrusionOk="0" h="645" w="373">
                  <a:moveTo>
                    <a:pt x="0" y="374"/>
                  </a:moveTo>
                  <a:lnTo>
                    <a:pt x="0" y="645"/>
                  </a:lnTo>
                  <a:lnTo>
                    <a:pt x="169" y="645"/>
                  </a:lnTo>
                  <a:lnTo>
                    <a:pt x="169" y="332"/>
                  </a:lnTo>
                  <a:cubicBezTo>
                    <a:pt x="169" y="296"/>
                    <a:pt x="185" y="263"/>
                    <a:pt x="213" y="239"/>
                  </a:cubicBezTo>
                  <a:cubicBezTo>
                    <a:pt x="280" y="184"/>
                    <a:pt x="250" y="211"/>
                    <a:pt x="353" y="113"/>
                  </a:cubicBezTo>
                  <a:cubicBezTo>
                    <a:pt x="366" y="100"/>
                    <a:pt x="373" y="83"/>
                    <a:pt x="373" y="66"/>
                  </a:cubicBezTo>
                  <a:cubicBezTo>
                    <a:pt x="373" y="8"/>
                    <a:pt x="298" y="-21"/>
                    <a:pt x="254" y="19"/>
                  </a:cubicBezTo>
                  <a:lnTo>
                    <a:pt x="89" y="175"/>
                  </a:lnTo>
                  <a:cubicBezTo>
                    <a:pt x="32" y="227"/>
                    <a:pt x="0" y="299"/>
                    <a:pt x="0" y="374"/>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6" name="Google Shape;4346;p69"/>
            <p:cNvSpPr/>
            <p:nvPr/>
          </p:nvSpPr>
          <p:spPr>
            <a:xfrm>
              <a:off x="3511440" y="2339640"/>
              <a:ext cx="36720" cy="73080"/>
            </a:xfrm>
            <a:custGeom>
              <a:rect b="b" l="l" r="r" t="t"/>
              <a:pathLst>
                <a:path extrusionOk="0" h="203" w="102">
                  <a:moveTo>
                    <a:pt x="97" y="52"/>
                  </a:moveTo>
                  <a:lnTo>
                    <a:pt x="0" y="203"/>
                  </a:lnTo>
                  <a:lnTo>
                    <a:pt x="0" y="88"/>
                  </a:lnTo>
                  <a:lnTo>
                    <a:pt x="47" y="15"/>
                  </a:lnTo>
                  <a:cubicBezTo>
                    <a:pt x="57" y="-1"/>
                    <a:pt x="74" y="-4"/>
                    <a:pt x="89" y="6"/>
                  </a:cubicBezTo>
                  <a:cubicBezTo>
                    <a:pt x="103" y="16"/>
                    <a:pt x="106" y="36"/>
                    <a:pt x="97" y="52"/>
                  </a:cubicBezTo>
                  <a:close/>
                </a:path>
              </a:pathLst>
            </a:custGeom>
            <a:solidFill>
              <a:srgbClr val="FFA9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47" name="Google Shape;4347;p69"/>
            <p:cNvSpPr/>
            <p:nvPr/>
          </p:nvSpPr>
          <p:spPr>
            <a:xfrm>
              <a:off x="3511440" y="2424960"/>
              <a:ext cx="36720" cy="61200"/>
            </a:xfrm>
            <a:custGeom>
              <a:rect b="b" l="l" r="r" t="t"/>
              <a:pathLst>
                <a:path extrusionOk="0" h="170" w="102">
                  <a:moveTo>
                    <a:pt x="97" y="42"/>
                  </a:moveTo>
                  <a:lnTo>
                    <a:pt x="0" y="170"/>
                  </a:lnTo>
                  <a:lnTo>
                    <a:pt x="0" y="74"/>
                  </a:lnTo>
                  <a:lnTo>
                    <a:pt x="16" y="53"/>
                  </a:lnTo>
                  <a:lnTo>
                    <a:pt x="0" y="53"/>
                  </a:lnTo>
                  <a:lnTo>
                    <a:pt x="0" y="0"/>
                  </a:lnTo>
                  <a:lnTo>
                    <a:pt x="72" y="0"/>
                  </a:lnTo>
                  <a:cubicBezTo>
                    <a:pt x="96" y="0"/>
                    <a:pt x="110" y="24"/>
                    <a:pt x="97" y="42"/>
                  </a:cubicBezTo>
                  <a:close/>
                </a:path>
              </a:pathLst>
            </a:custGeom>
            <a:solidFill>
              <a:srgbClr val="FFA9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48" name="Google Shape;4348;p69"/>
          <p:cNvGrpSpPr/>
          <p:nvPr/>
        </p:nvGrpSpPr>
        <p:grpSpPr>
          <a:xfrm>
            <a:off x="3915420" y="2803456"/>
            <a:ext cx="388201" cy="341409"/>
            <a:chOff x="4281120" y="2376000"/>
            <a:chExt cx="403200" cy="354600"/>
          </a:xfrm>
        </p:grpSpPr>
        <p:sp>
          <p:nvSpPr>
            <p:cNvPr id="4349" name="Google Shape;4349;p69"/>
            <p:cNvSpPr/>
            <p:nvPr/>
          </p:nvSpPr>
          <p:spPr>
            <a:xfrm>
              <a:off x="4318200" y="2376000"/>
              <a:ext cx="133920" cy="122400"/>
            </a:xfrm>
            <a:custGeom>
              <a:rect b="b" l="l" r="r" t="t"/>
              <a:pathLst>
                <a:path extrusionOk="0" h="340" w="372">
                  <a:moveTo>
                    <a:pt x="316" y="67"/>
                  </a:moveTo>
                  <a:cubicBezTo>
                    <a:pt x="260" y="9"/>
                    <a:pt x="165" y="-11"/>
                    <a:pt x="34" y="7"/>
                  </a:cubicBezTo>
                  <a:cubicBezTo>
                    <a:pt x="20" y="9"/>
                    <a:pt x="9" y="19"/>
                    <a:pt x="7" y="32"/>
                  </a:cubicBezTo>
                  <a:cubicBezTo>
                    <a:pt x="-13" y="151"/>
                    <a:pt x="9" y="238"/>
                    <a:pt x="73" y="289"/>
                  </a:cubicBezTo>
                  <a:cubicBezTo>
                    <a:pt x="122" y="330"/>
                    <a:pt x="188" y="340"/>
                    <a:pt x="242" y="340"/>
                  </a:cubicBezTo>
                  <a:cubicBezTo>
                    <a:pt x="293" y="340"/>
                    <a:pt x="333" y="330"/>
                    <a:pt x="337" y="330"/>
                  </a:cubicBezTo>
                  <a:cubicBezTo>
                    <a:pt x="349" y="326"/>
                    <a:pt x="357" y="318"/>
                    <a:pt x="361" y="308"/>
                  </a:cubicBezTo>
                  <a:cubicBezTo>
                    <a:pt x="363" y="302"/>
                    <a:pt x="405" y="157"/>
                    <a:pt x="316" y="6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0" name="Google Shape;4350;p69"/>
            <p:cNvSpPr/>
            <p:nvPr/>
          </p:nvSpPr>
          <p:spPr>
            <a:xfrm>
              <a:off x="4525560" y="2376000"/>
              <a:ext cx="134640" cy="122400"/>
            </a:xfrm>
            <a:custGeom>
              <a:rect b="b" l="l" r="r" t="t"/>
              <a:pathLst>
                <a:path extrusionOk="0" h="340" w="374">
                  <a:moveTo>
                    <a:pt x="367" y="32"/>
                  </a:moveTo>
                  <a:cubicBezTo>
                    <a:pt x="365" y="19"/>
                    <a:pt x="353" y="9"/>
                    <a:pt x="338" y="7"/>
                  </a:cubicBezTo>
                  <a:cubicBezTo>
                    <a:pt x="208" y="-11"/>
                    <a:pt x="113" y="9"/>
                    <a:pt x="56" y="67"/>
                  </a:cubicBezTo>
                  <a:cubicBezTo>
                    <a:pt x="12" y="112"/>
                    <a:pt x="0" y="172"/>
                    <a:pt x="0" y="220"/>
                  </a:cubicBezTo>
                  <a:cubicBezTo>
                    <a:pt x="0" y="268"/>
                    <a:pt x="12" y="305"/>
                    <a:pt x="12" y="308"/>
                  </a:cubicBezTo>
                  <a:cubicBezTo>
                    <a:pt x="14" y="318"/>
                    <a:pt x="23" y="326"/>
                    <a:pt x="34" y="330"/>
                  </a:cubicBezTo>
                  <a:cubicBezTo>
                    <a:pt x="41" y="331"/>
                    <a:pt x="201" y="370"/>
                    <a:pt x="301" y="289"/>
                  </a:cubicBezTo>
                  <a:cubicBezTo>
                    <a:pt x="365" y="238"/>
                    <a:pt x="387" y="151"/>
                    <a:pt x="367"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1" name="Google Shape;4351;p69"/>
            <p:cNvSpPr/>
            <p:nvPr/>
          </p:nvSpPr>
          <p:spPr>
            <a:xfrm>
              <a:off x="4366800" y="2425320"/>
              <a:ext cx="122040" cy="158400"/>
            </a:xfrm>
            <a:custGeom>
              <a:rect b="b" l="l" r="r" t="t"/>
              <a:pathLst>
                <a:path extrusionOk="0" h="440" w="339">
                  <a:moveTo>
                    <a:pt x="325" y="50"/>
                  </a:moveTo>
                  <a:lnTo>
                    <a:pt x="339" y="267"/>
                  </a:lnTo>
                  <a:lnTo>
                    <a:pt x="325" y="440"/>
                  </a:lnTo>
                  <a:cubicBezTo>
                    <a:pt x="306" y="440"/>
                    <a:pt x="289" y="426"/>
                    <a:pt x="289" y="408"/>
                  </a:cubicBezTo>
                  <a:lnTo>
                    <a:pt x="289" y="322"/>
                  </a:lnTo>
                  <a:lnTo>
                    <a:pt x="11" y="55"/>
                  </a:lnTo>
                  <a:cubicBezTo>
                    <a:pt x="-3" y="42"/>
                    <a:pt x="-3" y="22"/>
                    <a:pt x="11" y="9"/>
                  </a:cubicBezTo>
                  <a:cubicBezTo>
                    <a:pt x="23" y="-4"/>
                    <a:pt x="46" y="-4"/>
                    <a:pt x="58" y="9"/>
                  </a:cubicBezTo>
                  <a:lnTo>
                    <a:pt x="289" y="229"/>
                  </a:lnTo>
                  <a:lnTo>
                    <a:pt x="289" y="83"/>
                  </a:lnTo>
                  <a:cubicBezTo>
                    <a:pt x="289" y="64"/>
                    <a:pt x="306" y="50"/>
                    <a:pt x="325" y="5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2" name="Google Shape;4352;p69"/>
            <p:cNvSpPr/>
            <p:nvPr/>
          </p:nvSpPr>
          <p:spPr>
            <a:xfrm>
              <a:off x="4488840" y="2425320"/>
              <a:ext cx="109800" cy="158400"/>
            </a:xfrm>
            <a:custGeom>
              <a:rect b="b" l="l" r="r" t="t"/>
              <a:pathLst>
                <a:path extrusionOk="0" h="440" w="305">
                  <a:moveTo>
                    <a:pt x="296" y="55"/>
                  </a:moveTo>
                  <a:lnTo>
                    <a:pt x="32" y="322"/>
                  </a:lnTo>
                  <a:lnTo>
                    <a:pt x="32" y="408"/>
                  </a:lnTo>
                  <a:cubicBezTo>
                    <a:pt x="32" y="426"/>
                    <a:pt x="18" y="440"/>
                    <a:pt x="0" y="440"/>
                  </a:cubicBezTo>
                  <a:lnTo>
                    <a:pt x="0" y="50"/>
                  </a:lnTo>
                  <a:cubicBezTo>
                    <a:pt x="18" y="50"/>
                    <a:pt x="32" y="64"/>
                    <a:pt x="32" y="83"/>
                  </a:cubicBezTo>
                  <a:lnTo>
                    <a:pt x="32" y="229"/>
                  </a:lnTo>
                  <a:lnTo>
                    <a:pt x="250" y="9"/>
                  </a:lnTo>
                  <a:cubicBezTo>
                    <a:pt x="262" y="-4"/>
                    <a:pt x="284" y="-4"/>
                    <a:pt x="296" y="9"/>
                  </a:cubicBezTo>
                  <a:cubicBezTo>
                    <a:pt x="308" y="22"/>
                    <a:pt x="308" y="42"/>
                    <a:pt x="296" y="55"/>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3" name="Google Shape;4353;p69"/>
            <p:cNvSpPr/>
            <p:nvPr/>
          </p:nvSpPr>
          <p:spPr>
            <a:xfrm>
              <a:off x="4379040" y="2535120"/>
              <a:ext cx="134280" cy="195480"/>
            </a:xfrm>
            <a:custGeom>
              <a:rect b="b" l="l" r="r" t="t"/>
              <a:pathLst>
                <a:path extrusionOk="0" h="543" w="373">
                  <a:moveTo>
                    <a:pt x="299" y="0"/>
                  </a:moveTo>
                  <a:lnTo>
                    <a:pt x="373" y="283"/>
                  </a:lnTo>
                  <a:lnTo>
                    <a:pt x="299" y="543"/>
                  </a:lnTo>
                  <a:cubicBezTo>
                    <a:pt x="134" y="543"/>
                    <a:pt x="0" y="422"/>
                    <a:pt x="0" y="272"/>
                  </a:cubicBezTo>
                  <a:cubicBezTo>
                    <a:pt x="0" y="121"/>
                    <a:pt x="134" y="0"/>
                    <a:pt x="299" y="0"/>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4" name="Google Shape;4354;p69"/>
            <p:cNvSpPr/>
            <p:nvPr/>
          </p:nvSpPr>
          <p:spPr>
            <a:xfrm>
              <a:off x="4488840" y="2535120"/>
              <a:ext cx="97920" cy="195480"/>
            </a:xfrm>
            <a:custGeom>
              <a:rect b="b" l="l" r="r" t="t"/>
              <a:pathLst>
                <a:path extrusionOk="0" h="543" w="272">
                  <a:moveTo>
                    <a:pt x="272" y="272"/>
                  </a:moveTo>
                  <a:cubicBezTo>
                    <a:pt x="272" y="422"/>
                    <a:pt x="150" y="543"/>
                    <a:pt x="0" y="543"/>
                  </a:cubicBezTo>
                  <a:lnTo>
                    <a:pt x="0" y="0"/>
                  </a:lnTo>
                  <a:cubicBezTo>
                    <a:pt x="150" y="0"/>
                    <a:pt x="272" y="121"/>
                    <a:pt x="272" y="272"/>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5" name="Google Shape;4355;p69"/>
            <p:cNvSpPr/>
            <p:nvPr/>
          </p:nvSpPr>
          <p:spPr>
            <a:xfrm>
              <a:off x="4281120" y="2632680"/>
              <a:ext cx="219960" cy="97920"/>
            </a:xfrm>
            <a:custGeom>
              <a:rect b="b" l="l" r="r" t="t"/>
              <a:pathLst>
                <a:path extrusionOk="0" h="272" w="611">
                  <a:moveTo>
                    <a:pt x="570" y="119"/>
                  </a:moveTo>
                  <a:lnTo>
                    <a:pt x="611" y="195"/>
                  </a:lnTo>
                  <a:lnTo>
                    <a:pt x="570" y="270"/>
                  </a:lnTo>
                  <a:cubicBezTo>
                    <a:pt x="488" y="277"/>
                    <a:pt x="404" y="265"/>
                    <a:pt x="326" y="232"/>
                  </a:cubicBezTo>
                  <a:lnTo>
                    <a:pt x="251" y="196"/>
                  </a:lnTo>
                  <a:lnTo>
                    <a:pt x="30" y="196"/>
                  </a:lnTo>
                  <a:cubicBezTo>
                    <a:pt x="14" y="196"/>
                    <a:pt x="0" y="182"/>
                    <a:pt x="0" y="165"/>
                  </a:cubicBezTo>
                  <a:lnTo>
                    <a:pt x="0" y="70"/>
                  </a:lnTo>
                  <a:lnTo>
                    <a:pt x="255" y="0"/>
                  </a:lnTo>
                  <a:lnTo>
                    <a:pt x="471" y="70"/>
                  </a:lnTo>
                  <a:lnTo>
                    <a:pt x="570" y="119"/>
                  </a:lnTo>
                  <a:close/>
                </a:path>
              </a:pathLst>
            </a:custGeom>
            <a:solidFill>
              <a:srgbClr val="FFA68C"/>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6" name="Google Shape;4356;p69"/>
            <p:cNvSpPr/>
            <p:nvPr/>
          </p:nvSpPr>
          <p:spPr>
            <a:xfrm>
              <a:off x="4281120" y="2583720"/>
              <a:ext cx="219960" cy="97920"/>
            </a:xfrm>
            <a:custGeom>
              <a:rect b="b" l="l" r="r" t="t"/>
              <a:pathLst>
                <a:path extrusionOk="0" h="272" w="611">
                  <a:moveTo>
                    <a:pt x="562" y="106"/>
                  </a:moveTo>
                  <a:lnTo>
                    <a:pt x="611" y="196"/>
                  </a:lnTo>
                  <a:lnTo>
                    <a:pt x="562" y="272"/>
                  </a:lnTo>
                  <a:lnTo>
                    <a:pt x="464" y="218"/>
                  </a:lnTo>
                  <a:lnTo>
                    <a:pt x="0" y="218"/>
                  </a:lnTo>
                  <a:lnTo>
                    <a:pt x="0" y="49"/>
                  </a:lnTo>
                  <a:cubicBezTo>
                    <a:pt x="0" y="31"/>
                    <a:pt x="13" y="17"/>
                    <a:pt x="30" y="17"/>
                  </a:cubicBezTo>
                  <a:lnTo>
                    <a:pt x="210" y="17"/>
                  </a:lnTo>
                  <a:cubicBezTo>
                    <a:pt x="281" y="-10"/>
                    <a:pt x="361" y="-4"/>
                    <a:pt x="429" y="33"/>
                  </a:cubicBezTo>
                  <a:cubicBezTo>
                    <a:pt x="452" y="47"/>
                    <a:pt x="432" y="35"/>
                    <a:pt x="562" y="106"/>
                  </a:cubicBezTo>
                  <a:close/>
                </a:path>
              </a:pathLst>
            </a:custGeom>
            <a:solidFill>
              <a:srgbClr val="FFBDA9"/>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7" name="Google Shape;4357;p69"/>
            <p:cNvSpPr/>
            <p:nvPr/>
          </p:nvSpPr>
          <p:spPr>
            <a:xfrm>
              <a:off x="4488840" y="2620800"/>
              <a:ext cx="195480" cy="109800"/>
            </a:xfrm>
            <a:custGeom>
              <a:rect b="b" l="l" r="r" t="t"/>
              <a:pathLst>
                <a:path extrusionOk="0" h="305" w="543">
                  <a:moveTo>
                    <a:pt x="543" y="77"/>
                  </a:moveTo>
                  <a:cubicBezTo>
                    <a:pt x="543" y="110"/>
                    <a:pt x="522" y="139"/>
                    <a:pt x="490" y="150"/>
                  </a:cubicBezTo>
                  <a:lnTo>
                    <a:pt x="112" y="282"/>
                  </a:lnTo>
                  <a:cubicBezTo>
                    <a:pt x="76" y="294"/>
                    <a:pt x="38" y="301"/>
                    <a:pt x="0" y="305"/>
                  </a:cubicBezTo>
                  <a:lnTo>
                    <a:pt x="0" y="158"/>
                  </a:lnTo>
                  <a:lnTo>
                    <a:pt x="8" y="161"/>
                  </a:lnTo>
                  <a:cubicBezTo>
                    <a:pt x="24" y="170"/>
                    <a:pt x="43" y="170"/>
                    <a:pt x="60" y="165"/>
                  </a:cubicBezTo>
                  <a:cubicBezTo>
                    <a:pt x="118" y="147"/>
                    <a:pt x="124" y="71"/>
                    <a:pt x="71" y="46"/>
                  </a:cubicBezTo>
                  <a:lnTo>
                    <a:pt x="95" y="58"/>
                  </a:lnTo>
                  <a:cubicBezTo>
                    <a:pt x="475" y="-4"/>
                    <a:pt x="451" y="0"/>
                    <a:pt x="462" y="0"/>
                  </a:cubicBezTo>
                  <a:cubicBezTo>
                    <a:pt x="507" y="0"/>
                    <a:pt x="543" y="33"/>
                    <a:pt x="543" y="77"/>
                  </a:cubicBezTo>
                  <a:close/>
                </a:path>
              </a:pathLst>
            </a:custGeom>
            <a:solidFill>
              <a:srgbClr val="F5928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58" name="Google Shape;4358;p69"/>
            <p:cNvSpPr/>
            <p:nvPr/>
          </p:nvSpPr>
          <p:spPr>
            <a:xfrm>
              <a:off x="4488840" y="2620800"/>
              <a:ext cx="36720" cy="60480"/>
            </a:xfrm>
            <a:custGeom>
              <a:rect b="b" l="l" r="r" t="t"/>
              <a:pathLst>
                <a:path extrusionOk="0" h="168" w="102">
                  <a:moveTo>
                    <a:pt x="57" y="165"/>
                  </a:moveTo>
                  <a:cubicBezTo>
                    <a:pt x="41" y="170"/>
                    <a:pt x="23" y="170"/>
                    <a:pt x="8" y="161"/>
                  </a:cubicBezTo>
                  <a:lnTo>
                    <a:pt x="0" y="158"/>
                  </a:lnTo>
                  <a:lnTo>
                    <a:pt x="0" y="0"/>
                  </a:lnTo>
                  <a:cubicBezTo>
                    <a:pt x="18" y="10"/>
                    <a:pt x="40" y="22"/>
                    <a:pt x="66" y="35"/>
                  </a:cubicBezTo>
                  <a:lnTo>
                    <a:pt x="67" y="35"/>
                  </a:lnTo>
                  <a:cubicBezTo>
                    <a:pt x="118" y="63"/>
                    <a:pt x="112" y="146"/>
                    <a:pt x="57" y="165"/>
                  </a:cubicBezTo>
                  <a:close/>
                </a:path>
              </a:pathLst>
            </a:custGeom>
            <a:solidFill>
              <a:srgbClr val="FFA68C"/>
            </a:solidFill>
            <a:ln>
              <a:noFill/>
            </a:ln>
          </p:spPr>
          <p:txBody>
            <a:bodyPr anchorCtr="1" anchor="ctr" bIns="15475" lIns="90000" spcFirstLastPara="1" rIns="90000" wrap="square" tIns="15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59" name="Google Shape;4359;p69"/>
          <p:cNvGrpSpPr/>
          <p:nvPr/>
        </p:nvGrpSpPr>
        <p:grpSpPr>
          <a:xfrm>
            <a:off x="4749050" y="2785953"/>
            <a:ext cx="364632" cy="376416"/>
            <a:chOff x="5332320" y="2290680"/>
            <a:chExt cx="378720" cy="390960"/>
          </a:xfrm>
        </p:grpSpPr>
        <p:sp>
          <p:nvSpPr>
            <p:cNvPr id="4360" name="Google Shape;4360;p69"/>
            <p:cNvSpPr/>
            <p:nvPr/>
          </p:nvSpPr>
          <p:spPr>
            <a:xfrm>
              <a:off x="5332320" y="2290680"/>
              <a:ext cx="219600" cy="390960"/>
            </a:xfrm>
            <a:custGeom>
              <a:rect b="b" l="l" r="r" t="t"/>
              <a:pathLst>
                <a:path extrusionOk="0" h="1086" w="610">
                  <a:moveTo>
                    <a:pt x="540" y="0"/>
                  </a:moveTo>
                  <a:lnTo>
                    <a:pt x="610" y="563"/>
                  </a:lnTo>
                  <a:lnTo>
                    <a:pt x="540" y="1086"/>
                  </a:lnTo>
                  <a:lnTo>
                    <a:pt x="459" y="1086"/>
                  </a:lnTo>
                  <a:cubicBezTo>
                    <a:pt x="422" y="1086"/>
                    <a:pt x="392" y="1057"/>
                    <a:pt x="392" y="1021"/>
                  </a:cubicBezTo>
                  <a:lnTo>
                    <a:pt x="392" y="994"/>
                  </a:lnTo>
                  <a:cubicBezTo>
                    <a:pt x="392" y="903"/>
                    <a:pt x="286" y="845"/>
                    <a:pt x="204" y="891"/>
                  </a:cubicBezTo>
                  <a:lnTo>
                    <a:pt x="180" y="905"/>
                  </a:lnTo>
                  <a:cubicBezTo>
                    <a:pt x="148" y="922"/>
                    <a:pt x="107" y="911"/>
                    <a:pt x="89" y="880"/>
                  </a:cubicBezTo>
                  <a:lnTo>
                    <a:pt x="9" y="747"/>
                  </a:lnTo>
                  <a:cubicBezTo>
                    <a:pt x="-10" y="717"/>
                    <a:pt x="1" y="678"/>
                    <a:pt x="33" y="660"/>
                  </a:cubicBezTo>
                  <a:lnTo>
                    <a:pt x="57" y="646"/>
                  </a:lnTo>
                  <a:cubicBezTo>
                    <a:pt x="139" y="602"/>
                    <a:pt x="139" y="483"/>
                    <a:pt x="57" y="439"/>
                  </a:cubicBezTo>
                  <a:lnTo>
                    <a:pt x="33" y="425"/>
                  </a:lnTo>
                  <a:cubicBezTo>
                    <a:pt x="1" y="407"/>
                    <a:pt x="-10" y="368"/>
                    <a:pt x="9" y="338"/>
                  </a:cubicBezTo>
                  <a:lnTo>
                    <a:pt x="89" y="204"/>
                  </a:lnTo>
                  <a:cubicBezTo>
                    <a:pt x="98" y="188"/>
                    <a:pt x="112" y="179"/>
                    <a:pt x="129" y="175"/>
                  </a:cubicBezTo>
                  <a:cubicBezTo>
                    <a:pt x="146" y="170"/>
                    <a:pt x="164" y="172"/>
                    <a:pt x="180" y="180"/>
                  </a:cubicBezTo>
                  <a:lnTo>
                    <a:pt x="204" y="194"/>
                  </a:lnTo>
                  <a:cubicBezTo>
                    <a:pt x="286" y="239"/>
                    <a:pt x="392" y="182"/>
                    <a:pt x="392" y="91"/>
                  </a:cubicBezTo>
                  <a:lnTo>
                    <a:pt x="392" y="62"/>
                  </a:lnTo>
                  <a:cubicBezTo>
                    <a:pt x="392" y="27"/>
                    <a:pt x="422" y="0"/>
                    <a:pt x="459" y="0"/>
                  </a:cubicBezTo>
                  <a:lnTo>
                    <a:pt x="540"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1" name="Google Shape;4361;p69"/>
            <p:cNvSpPr/>
            <p:nvPr/>
          </p:nvSpPr>
          <p:spPr>
            <a:xfrm>
              <a:off x="5527440" y="2290680"/>
              <a:ext cx="183600" cy="390960"/>
            </a:xfrm>
            <a:custGeom>
              <a:rect b="b" l="l" r="r" t="t"/>
              <a:pathLst>
                <a:path extrusionOk="0" h="1086" w="510">
                  <a:moveTo>
                    <a:pt x="501" y="747"/>
                  </a:moveTo>
                  <a:lnTo>
                    <a:pt x="426" y="880"/>
                  </a:lnTo>
                  <a:cubicBezTo>
                    <a:pt x="417" y="896"/>
                    <a:pt x="404" y="906"/>
                    <a:pt x="387" y="910"/>
                  </a:cubicBezTo>
                  <a:cubicBezTo>
                    <a:pt x="372" y="915"/>
                    <a:pt x="354" y="912"/>
                    <a:pt x="340" y="905"/>
                  </a:cubicBezTo>
                  <a:lnTo>
                    <a:pt x="317" y="891"/>
                  </a:lnTo>
                  <a:cubicBezTo>
                    <a:pt x="240" y="845"/>
                    <a:pt x="139" y="903"/>
                    <a:pt x="139" y="994"/>
                  </a:cubicBezTo>
                  <a:lnTo>
                    <a:pt x="139" y="1021"/>
                  </a:lnTo>
                  <a:cubicBezTo>
                    <a:pt x="139" y="1057"/>
                    <a:pt x="111" y="1086"/>
                    <a:pt x="76" y="1086"/>
                  </a:cubicBezTo>
                  <a:lnTo>
                    <a:pt x="0" y="1086"/>
                  </a:lnTo>
                  <a:lnTo>
                    <a:pt x="0" y="0"/>
                  </a:lnTo>
                  <a:lnTo>
                    <a:pt x="76" y="0"/>
                  </a:lnTo>
                  <a:cubicBezTo>
                    <a:pt x="111" y="0"/>
                    <a:pt x="139" y="27"/>
                    <a:pt x="139" y="62"/>
                  </a:cubicBezTo>
                  <a:lnTo>
                    <a:pt x="139" y="91"/>
                  </a:lnTo>
                  <a:cubicBezTo>
                    <a:pt x="139" y="180"/>
                    <a:pt x="240" y="239"/>
                    <a:pt x="317" y="194"/>
                  </a:cubicBezTo>
                  <a:lnTo>
                    <a:pt x="340" y="180"/>
                  </a:lnTo>
                  <a:cubicBezTo>
                    <a:pt x="354" y="172"/>
                    <a:pt x="372" y="170"/>
                    <a:pt x="387" y="175"/>
                  </a:cubicBezTo>
                  <a:cubicBezTo>
                    <a:pt x="404" y="179"/>
                    <a:pt x="417" y="188"/>
                    <a:pt x="426" y="204"/>
                  </a:cubicBezTo>
                  <a:lnTo>
                    <a:pt x="501" y="338"/>
                  </a:lnTo>
                  <a:cubicBezTo>
                    <a:pt x="519" y="368"/>
                    <a:pt x="509" y="407"/>
                    <a:pt x="478" y="425"/>
                  </a:cubicBezTo>
                  <a:lnTo>
                    <a:pt x="455" y="439"/>
                  </a:lnTo>
                  <a:cubicBezTo>
                    <a:pt x="378" y="483"/>
                    <a:pt x="378" y="602"/>
                    <a:pt x="455" y="646"/>
                  </a:cubicBezTo>
                  <a:lnTo>
                    <a:pt x="478" y="660"/>
                  </a:lnTo>
                  <a:cubicBezTo>
                    <a:pt x="509" y="678"/>
                    <a:pt x="519" y="717"/>
                    <a:pt x="501" y="747"/>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2" name="Google Shape;4362;p69"/>
            <p:cNvSpPr/>
            <p:nvPr/>
          </p:nvSpPr>
          <p:spPr>
            <a:xfrm>
              <a:off x="5417640" y="2388240"/>
              <a:ext cx="109800" cy="195480"/>
            </a:xfrm>
            <a:custGeom>
              <a:rect b="b" l="l" r="r" t="t"/>
              <a:pathLst>
                <a:path extrusionOk="0" h="543" w="305">
                  <a:moveTo>
                    <a:pt x="305" y="0"/>
                  </a:moveTo>
                  <a:lnTo>
                    <a:pt x="305" y="543"/>
                  </a:lnTo>
                  <a:cubicBezTo>
                    <a:pt x="137" y="543"/>
                    <a:pt x="0" y="423"/>
                    <a:pt x="0" y="272"/>
                  </a:cubicBezTo>
                  <a:cubicBezTo>
                    <a:pt x="0" y="123"/>
                    <a:pt x="137" y="0"/>
                    <a:pt x="305"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3" name="Google Shape;4363;p69"/>
            <p:cNvSpPr/>
            <p:nvPr/>
          </p:nvSpPr>
          <p:spPr>
            <a:xfrm>
              <a:off x="5527440" y="2388240"/>
              <a:ext cx="97920" cy="195480"/>
            </a:xfrm>
            <a:custGeom>
              <a:rect b="b" l="l" r="r" t="t"/>
              <a:pathLst>
                <a:path extrusionOk="0" h="543" w="272">
                  <a:moveTo>
                    <a:pt x="272" y="272"/>
                  </a:moveTo>
                  <a:cubicBezTo>
                    <a:pt x="272" y="423"/>
                    <a:pt x="149" y="543"/>
                    <a:pt x="0" y="543"/>
                  </a:cubicBezTo>
                  <a:lnTo>
                    <a:pt x="0" y="0"/>
                  </a:lnTo>
                  <a:cubicBezTo>
                    <a:pt x="149" y="0"/>
                    <a:pt x="272" y="123"/>
                    <a:pt x="272" y="27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4" name="Google Shape;4364;p69"/>
            <p:cNvSpPr/>
            <p:nvPr/>
          </p:nvSpPr>
          <p:spPr>
            <a:xfrm>
              <a:off x="5491080" y="2437200"/>
              <a:ext cx="24120" cy="36720"/>
            </a:xfrm>
            <a:custGeom>
              <a:rect b="b" l="l" r="r" t="t"/>
              <a:pathLst>
                <a:path extrusionOk="0" h="102" w="67">
                  <a:moveTo>
                    <a:pt x="32" y="102"/>
                  </a:moveTo>
                  <a:cubicBezTo>
                    <a:pt x="13" y="102"/>
                    <a:pt x="0" y="91"/>
                    <a:pt x="0" y="76"/>
                  </a:cubicBezTo>
                  <a:lnTo>
                    <a:pt x="0" y="26"/>
                  </a:lnTo>
                  <a:cubicBezTo>
                    <a:pt x="0" y="12"/>
                    <a:pt x="13" y="0"/>
                    <a:pt x="32" y="0"/>
                  </a:cubicBezTo>
                  <a:cubicBezTo>
                    <a:pt x="51" y="0"/>
                    <a:pt x="67" y="12"/>
                    <a:pt x="67" y="26"/>
                  </a:cubicBezTo>
                  <a:lnTo>
                    <a:pt x="67" y="76"/>
                  </a:lnTo>
                  <a:cubicBezTo>
                    <a:pt x="67" y="91"/>
                    <a:pt x="51" y="102"/>
                    <a:pt x="32" y="102"/>
                  </a:cubicBezTo>
                  <a:close/>
                </a:path>
              </a:pathLst>
            </a:custGeom>
            <a:solidFill>
              <a:srgbClr val="FFFFFF"/>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5" name="Google Shape;4365;p69"/>
            <p:cNvSpPr/>
            <p:nvPr/>
          </p:nvSpPr>
          <p:spPr>
            <a:xfrm>
              <a:off x="5539680" y="2437200"/>
              <a:ext cx="24480" cy="36720"/>
            </a:xfrm>
            <a:custGeom>
              <a:rect b="b" l="l" r="r" t="t"/>
              <a:pathLst>
                <a:path extrusionOk="0" h="102" w="68">
                  <a:moveTo>
                    <a:pt x="34" y="102"/>
                  </a:moveTo>
                  <a:cubicBezTo>
                    <a:pt x="16" y="102"/>
                    <a:pt x="0" y="91"/>
                    <a:pt x="0" y="76"/>
                  </a:cubicBezTo>
                  <a:lnTo>
                    <a:pt x="0" y="26"/>
                  </a:lnTo>
                  <a:cubicBezTo>
                    <a:pt x="0" y="12"/>
                    <a:pt x="16" y="0"/>
                    <a:pt x="34" y="0"/>
                  </a:cubicBezTo>
                  <a:cubicBezTo>
                    <a:pt x="53" y="0"/>
                    <a:pt x="68" y="12"/>
                    <a:pt x="68" y="26"/>
                  </a:cubicBezTo>
                  <a:lnTo>
                    <a:pt x="68" y="76"/>
                  </a:lnTo>
                  <a:cubicBezTo>
                    <a:pt x="68" y="91"/>
                    <a:pt x="53" y="102"/>
                    <a:pt x="34" y="102"/>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6" name="Google Shape;4366;p69"/>
            <p:cNvSpPr/>
            <p:nvPr/>
          </p:nvSpPr>
          <p:spPr>
            <a:xfrm>
              <a:off x="5478840" y="2461680"/>
              <a:ext cx="48600" cy="73440"/>
            </a:xfrm>
            <a:custGeom>
              <a:rect b="b" l="l" r="r" t="t"/>
              <a:pathLst>
                <a:path extrusionOk="0" h="204" w="135">
                  <a:moveTo>
                    <a:pt x="135" y="0"/>
                  </a:moveTo>
                  <a:lnTo>
                    <a:pt x="135" y="204"/>
                  </a:lnTo>
                  <a:lnTo>
                    <a:pt x="105" y="204"/>
                  </a:lnTo>
                  <a:cubicBezTo>
                    <a:pt x="75" y="204"/>
                    <a:pt x="48" y="195"/>
                    <a:pt x="29" y="177"/>
                  </a:cubicBezTo>
                  <a:cubicBezTo>
                    <a:pt x="10" y="160"/>
                    <a:pt x="-2" y="138"/>
                    <a:pt x="0" y="115"/>
                  </a:cubicBezTo>
                  <a:lnTo>
                    <a:pt x="0" y="59"/>
                  </a:lnTo>
                  <a:lnTo>
                    <a:pt x="0" y="28"/>
                  </a:lnTo>
                  <a:cubicBezTo>
                    <a:pt x="0" y="13"/>
                    <a:pt x="16" y="0"/>
                    <a:pt x="36" y="0"/>
                  </a:cubicBezTo>
                  <a:lnTo>
                    <a:pt x="135"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7" name="Google Shape;4367;p69"/>
            <p:cNvSpPr/>
            <p:nvPr/>
          </p:nvSpPr>
          <p:spPr>
            <a:xfrm>
              <a:off x="5527440" y="2461680"/>
              <a:ext cx="36720" cy="73440"/>
            </a:xfrm>
            <a:custGeom>
              <a:rect b="b" l="l" r="r" t="t"/>
              <a:pathLst>
                <a:path extrusionOk="0" h="204" w="102">
                  <a:moveTo>
                    <a:pt x="102" y="29"/>
                  </a:moveTo>
                  <a:lnTo>
                    <a:pt x="102" y="59"/>
                  </a:lnTo>
                  <a:lnTo>
                    <a:pt x="101" y="118"/>
                  </a:lnTo>
                  <a:cubicBezTo>
                    <a:pt x="100" y="167"/>
                    <a:pt x="66" y="204"/>
                    <a:pt x="23" y="204"/>
                  </a:cubicBezTo>
                  <a:lnTo>
                    <a:pt x="0" y="204"/>
                  </a:lnTo>
                  <a:lnTo>
                    <a:pt x="0" y="0"/>
                  </a:lnTo>
                  <a:lnTo>
                    <a:pt x="75" y="0"/>
                  </a:lnTo>
                  <a:cubicBezTo>
                    <a:pt x="83" y="0"/>
                    <a:pt x="89" y="3"/>
                    <a:pt x="94" y="8"/>
                  </a:cubicBezTo>
                  <a:cubicBezTo>
                    <a:pt x="99" y="14"/>
                    <a:pt x="102" y="21"/>
                    <a:pt x="102" y="29"/>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8" name="Google Shape;4368;p69"/>
            <p:cNvSpPr/>
            <p:nvPr/>
          </p:nvSpPr>
          <p:spPr>
            <a:xfrm>
              <a:off x="5466240" y="2461680"/>
              <a:ext cx="61200" cy="24480"/>
            </a:xfrm>
            <a:custGeom>
              <a:rect b="b" l="l" r="r" t="t"/>
              <a:pathLst>
                <a:path extrusionOk="0" h="68" w="170">
                  <a:moveTo>
                    <a:pt x="170" y="0"/>
                  </a:moveTo>
                  <a:lnTo>
                    <a:pt x="170" y="68"/>
                  </a:lnTo>
                  <a:lnTo>
                    <a:pt x="34" y="68"/>
                  </a:lnTo>
                  <a:cubicBezTo>
                    <a:pt x="16" y="68"/>
                    <a:pt x="0" y="52"/>
                    <a:pt x="0" y="33"/>
                  </a:cubicBezTo>
                  <a:cubicBezTo>
                    <a:pt x="0" y="15"/>
                    <a:pt x="16" y="0"/>
                    <a:pt x="34" y="0"/>
                  </a:cubicBezTo>
                  <a:lnTo>
                    <a:pt x="170"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69" name="Google Shape;4369;p69"/>
            <p:cNvSpPr/>
            <p:nvPr/>
          </p:nvSpPr>
          <p:spPr>
            <a:xfrm>
              <a:off x="5527440" y="2461680"/>
              <a:ext cx="61200" cy="24480"/>
            </a:xfrm>
            <a:custGeom>
              <a:rect b="b" l="l" r="r" t="t"/>
              <a:pathLst>
                <a:path extrusionOk="0" h="68" w="170">
                  <a:moveTo>
                    <a:pt x="170" y="33"/>
                  </a:moveTo>
                  <a:cubicBezTo>
                    <a:pt x="170" y="52"/>
                    <a:pt x="154" y="68"/>
                    <a:pt x="136" y="68"/>
                  </a:cubicBezTo>
                  <a:lnTo>
                    <a:pt x="0" y="68"/>
                  </a:lnTo>
                  <a:lnTo>
                    <a:pt x="0" y="0"/>
                  </a:lnTo>
                  <a:lnTo>
                    <a:pt x="136" y="0"/>
                  </a:lnTo>
                  <a:cubicBezTo>
                    <a:pt x="154" y="0"/>
                    <a:pt x="170" y="15"/>
                    <a:pt x="170" y="33"/>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70" name="Google Shape;4370;p69"/>
          <p:cNvGrpSpPr/>
          <p:nvPr/>
        </p:nvGrpSpPr>
        <p:grpSpPr>
          <a:xfrm>
            <a:off x="5545255" y="2785953"/>
            <a:ext cx="387854" cy="376416"/>
            <a:chOff x="6321960" y="2192760"/>
            <a:chExt cx="402840" cy="390960"/>
          </a:xfrm>
        </p:grpSpPr>
        <p:sp>
          <p:nvSpPr>
            <p:cNvPr id="4371" name="Google Shape;4371;p69"/>
            <p:cNvSpPr/>
            <p:nvPr/>
          </p:nvSpPr>
          <p:spPr>
            <a:xfrm>
              <a:off x="6407280" y="2412720"/>
              <a:ext cx="207720" cy="97920"/>
            </a:xfrm>
            <a:custGeom>
              <a:rect b="b" l="l" r="r" t="t"/>
              <a:pathLst>
                <a:path extrusionOk="0" h="272" w="577">
                  <a:moveTo>
                    <a:pt x="544" y="272"/>
                  </a:moveTo>
                  <a:lnTo>
                    <a:pt x="171" y="272"/>
                  </a:lnTo>
                  <a:cubicBezTo>
                    <a:pt x="76" y="272"/>
                    <a:pt x="0" y="194"/>
                    <a:pt x="0" y="97"/>
                  </a:cubicBezTo>
                  <a:lnTo>
                    <a:pt x="0" y="35"/>
                  </a:lnTo>
                  <a:cubicBezTo>
                    <a:pt x="0" y="15"/>
                    <a:pt x="14" y="0"/>
                    <a:pt x="33" y="0"/>
                  </a:cubicBezTo>
                  <a:cubicBezTo>
                    <a:pt x="51" y="0"/>
                    <a:pt x="66" y="15"/>
                    <a:pt x="66" y="35"/>
                  </a:cubicBezTo>
                  <a:lnTo>
                    <a:pt x="66" y="97"/>
                  </a:lnTo>
                  <a:cubicBezTo>
                    <a:pt x="66" y="156"/>
                    <a:pt x="113" y="203"/>
                    <a:pt x="171" y="203"/>
                  </a:cubicBezTo>
                  <a:lnTo>
                    <a:pt x="544" y="203"/>
                  </a:lnTo>
                  <a:cubicBezTo>
                    <a:pt x="562" y="203"/>
                    <a:pt x="577" y="219"/>
                    <a:pt x="577" y="238"/>
                  </a:cubicBezTo>
                  <a:cubicBezTo>
                    <a:pt x="577" y="257"/>
                    <a:pt x="562" y="272"/>
                    <a:pt x="544" y="27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2" name="Google Shape;4372;p69"/>
            <p:cNvSpPr/>
            <p:nvPr/>
          </p:nvSpPr>
          <p:spPr>
            <a:xfrm>
              <a:off x="6346080" y="2192760"/>
              <a:ext cx="85680" cy="244440"/>
            </a:xfrm>
            <a:custGeom>
              <a:rect b="b" l="l" r="r" t="t"/>
              <a:pathLst>
                <a:path extrusionOk="0" h="679" w="238">
                  <a:moveTo>
                    <a:pt x="124" y="19"/>
                  </a:moveTo>
                  <a:cubicBezTo>
                    <a:pt x="8" y="98"/>
                    <a:pt x="0" y="231"/>
                    <a:pt x="0" y="237"/>
                  </a:cubicBezTo>
                  <a:lnTo>
                    <a:pt x="0" y="238"/>
                  </a:lnTo>
                  <a:lnTo>
                    <a:pt x="0" y="654"/>
                  </a:lnTo>
                  <a:cubicBezTo>
                    <a:pt x="10" y="659"/>
                    <a:pt x="22" y="665"/>
                    <a:pt x="33" y="669"/>
                  </a:cubicBezTo>
                  <a:cubicBezTo>
                    <a:pt x="52" y="675"/>
                    <a:pt x="73" y="679"/>
                    <a:pt x="95" y="679"/>
                  </a:cubicBezTo>
                  <a:lnTo>
                    <a:pt x="187" y="679"/>
                  </a:lnTo>
                  <a:lnTo>
                    <a:pt x="238" y="321"/>
                  </a:lnTo>
                  <a:lnTo>
                    <a:pt x="187" y="0"/>
                  </a:lnTo>
                  <a:cubicBezTo>
                    <a:pt x="164" y="0"/>
                    <a:pt x="143" y="6"/>
                    <a:pt x="124" y="19"/>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3" name="Google Shape;4373;p69"/>
            <p:cNvSpPr/>
            <p:nvPr/>
          </p:nvSpPr>
          <p:spPr>
            <a:xfrm>
              <a:off x="6419520" y="2192760"/>
              <a:ext cx="60840" cy="244440"/>
            </a:xfrm>
            <a:custGeom>
              <a:rect b="b" l="l" r="r" t="t"/>
              <a:pathLst>
                <a:path extrusionOk="0" h="679" w="169">
                  <a:moveTo>
                    <a:pt x="169" y="237"/>
                  </a:moveTo>
                  <a:cubicBezTo>
                    <a:pt x="169" y="231"/>
                    <a:pt x="164" y="98"/>
                    <a:pt x="57" y="19"/>
                  </a:cubicBezTo>
                  <a:cubicBezTo>
                    <a:pt x="40" y="6"/>
                    <a:pt x="20" y="0"/>
                    <a:pt x="0" y="0"/>
                  </a:cubicBezTo>
                  <a:lnTo>
                    <a:pt x="0" y="679"/>
                  </a:lnTo>
                  <a:lnTo>
                    <a:pt x="84" y="679"/>
                  </a:lnTo>
                  <a:cubicBezTo>
                    <a:pt x="104" y="679"/>
                    <a:pt x="123" y="675"/>
                    <a:pt x="140" y="669"/>
                  </a:cubicBezTo>
                  <a:cubicBezTo>
                    <a:pt x="151" y="665"/>
                    <a:pt x="161" y="659"/>
                    <a:pt x="169" y="654"/>
                  </a:cubicBezTo>
                  <a:lnTo>
                    <a:pt x="169" y="238"/>
                  </a:lnTo>
                  <a:lnTo>
                    <a:pt x="169" y="237"/>
                  </a:ln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4" name="Google Shape;4374;p69"/>
            <p:cNvSpPr/>
            <p:nvPr/>
          </p:nvSpPr>
          <p:spPr>
            <a:xfrm>
              <a:off x="6321960" y="2290680"/>
              <a:ext cx="97560" cy="146520"/>
            </a:xfrm>
            <a:custGeom>
              <a:rect b="b" l="l" r="r" t="t"/>
              <a:pathLst>
                <a:path extrusionOk="0" h="407" w="271">
                  <a:moveTo>
                    <a:pt x="271" y="407"/>
                  </a:moveTo>
                  <a:lnTo>
                    <a:pt x="178" y="407"/>
                  </a:lnTo>
                  <a:cubicBezTo>
                    <a:pt x="156" y="407"/>
                    <a:pt x="136" y="403"/>
                    <a:pt x="116" y="397"/>
                  </a:cubicBezTo>
                  <a:cubicBezTo>
                    <a:pt x="48" y="373"/>
                    <a:pt x="0" y="310"/>
                    <a:pt x="0" y="237"/>
                  </a:cubicBezTo>
                  <a:lnTo>
                    <a:pt x="0" y="17"/>
                  </a:lnTo>
                  <a:cubicBezTo>
                    <a:pt x="0" y="0"/>
                    <a:pt x="22" y="-6"/>
                    <a:pt x="30" y="8"/>
                  </a:cubicBezTo>
                  <a:lnTo>
                    <a:pt x="116" y="151"/>
                  </a:lnTo>
                  <a:lnTo>
                    <a:pt x="271" y="407"/>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5" name="Google Shape;4375;p69"/>
            <p:cNvSpPr/>
            <p:nvPr/>
          </p:nvSpPr>
          <p:spPr>
            <a:xfrm>
              <a:off x="6419520" y="2290680"/>
              <a:ext cx="97920" cy="146520"/>
            </a:xfrm>
            <a:custGeom>
              <a:rect b="b" l="l" r="r" t="t"/>
              <a:pathLst>
                <a:path extrusionOk="0" h="407" w="272">
                  <a:moveTo>
                    <a:pt x="272" y="17"/>
                  </a:moveTo>
                  <a:lnTo>
                    <a:pt x="272" y="237"/>
                  </a:lnTo>
                  <a:cubicBezTo>
                    <a:pt x="272" y="310"/>
                    <a:pt x="222" y="373"/>
                    <a:pt x="154" y="397"/>
                  </a:cubicBezTo>
                  <a:cubicBezTo>
                    <a:pt x="135" y="403"/>
                    <a:pt x="114" y="407"/>
                    <a:pt x="93" y="407"/>
                  </a:cubicBezTo>
                  <a:lnTo>
                    <a:pt x="0" y="407"/>
                  </a:lnTo>
                  <a:lnTo>
                    <a:pt x="154" y="151"/>
                  </a:lnTo>
                  <a:lnTo>
                    <a:pt x="240" y="8"/>
                  </a:lnTo>
                  <a:cubicBezTo>
                    <a:pt x="248" y="-6"/>
                    <a:pt x="272" y="0"/>
                    <a:pt x="272" y="17"/>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6" name="Google Shape;4376;p69"/>
            <p:cNvSpPr/>
            <p:nvPr/>
          </p:nvSpPr>
          <p:spPr>
            <a:xfrm>
              <a:off x="6395040" y="2278440"/>
              <a:ext cx="36720" cy="24480"/>
            </a:xfrm>
            <a:custGeom>
              <a:rect b="b" l="l" r="r" t="t"/>
              <a:pathLst>
                <a:path extrusionOk="0" h="68" w="102">
                  <a:moveTo>
                    <a:pt x="70" y="68"/>
                  </a:moveTo>
                  <a:lnTo>
                    <a:pt x="33" y="68"/>
                  </a:lnTo>
                  <a:cubicBezTo>
                    <a:pt x="16" y="68"/>
                    <a:pt x="0" y="53"/>
                    <a:pt x="0" y="35"/>
                  </a:cubicBezTo>
                  <a:cubicBezTo>
                    <a:pt x="0" y="16"/>
                    <a:pt x="16" y="0"/>
                    <a:pt x="33" y="0"/>
                  </a:cubicBezTo>
                  <a:lnTo>
                    <a:pt x="70" y="0"/>
                  </a:lnTo>
                  <a:cubicBezTo>
                    <a:pt x="88" y="0"/>
                    <a:pt x="102" y="16"/>
                    <a:pt x="102" y="35"/>
                  </a:cubicBezTo>
                  <a:cubicBezTo>
                    <a:pt x="102" y="53"/>
                    <a:pt x="88" y="68"/>
                    <a:pt x="70" y="68"/>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7" name="Google Shape;4377;p69"/>
            <p:cNvSpPr/>
            <p:nvPr/>
          </p:nvSpPr>
          <p:spPr>
            <a:xfrm>
              <a:off x="6395040" y="2327400"/>
              <a:ext cx="36720" cy="12240"/>
            </a:xfrm>
            <a:custGeom>
              <a:rect b="b" l="l" r="r" t="t"/>
              <a:pathLst>
                <a:path extrusionOk="0" h="34" w="102">
                  <a:moveTo>
                    <a:pt x="70" y="34"/>
                  </a:moveTo>
                  <a:lnTo>
                    <a:pt x="33" y="34"/>
                  </a:lnTo>
                  <a:cubicBezTo>
                    <a:pt x="16" y="34"/>
                    <a:pt x="0" y="26"/>
                    <a:pt x="0" y="17"/>
                  </a:cubicBezTo>
                  <a:cubicBezTo>
                    <a:pt x="0" y="7"/>
                    <a:pt x="16" y="0"/>
                    <a:pt x="33" y="0"/>
                  </a:cubicBezTo>
                  <a:lnTo>
                    <a:pt x="70" y="0"/>
                  </a:lnTo>
                  <a:cubicBezTo>
                    <a:pt x="88" y="0"/>
                    <a:pt x="102" y="7"/>
                    <a:pt x="102" y="17"/>
                  </a:cubicBezTo>
                  <a:cubicBezTo>
                    <a:pt x="102" y="26"/>
                    <a:pt x="88" y="34"/>
                    <a:pt x="70" y="34"/>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8" name="Google Shape;4378;p69"/>
            <p:cNvSpPr/>
            <p:nvPr/>
          </p:nvSpPr>
          <p:spPr>
            <a:xfrm>
              <a:off x="6419520" y="2278440"/>
              <a:ext cx="12240" cy="24480"/>
            </a:xfrm>
            <a:custGeom>
              <a:rect b="b" l="l" r="r" t="t"/>
              <a:pathLst>
                <a:path extrusionOk="0" h="68" w="34">
                  <a:moveTo>
                    <a:pt x="34" y="35"/>
                  </a:moveTo>
                  <a:cubicBezTo>
                    <a:pt x="34" y="16"/>
                    <a:pt x="25" y="0"/>
                    <a:pt x="12" y="0"/>
                  </a:cubicBezTo>
                  <a:lnTo>
                    <a:pt x="0" y="0"/>
                  </a:lnTo>
                  <a:lnTo>
                    <a:pt x="0" y="68"/>
                  </a:lnTo>
                  <a:lnTo>
                    <a:pt x="12" y="68"/>
                  </a:lnTo>
                  <a:cubicBezTo>
                    <a:pt x="25" y="68"/>
                    <a:pt x="34" y="53"/>
                    <a:pt x="34" y="35"/>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79" name="Google Shape;4379;p69"/>
            <p:cNvSpPr/>
            <p:nvPr/>
          </p:nvSpPr>
          <p:spPr>
            <a:xfrm>
              <a:off x="6419520" y="2327400"/>
              <a:ext cx="12240" cy="12240"/>
            </a:xfrm>
            <a:custGeom>
              <a:rect b="b" l="l" r="r" t="t"/>
              <a:pathLst>
                <a:path extrusionOk="0" h="34" w="34">
                  <a:moveTo>
                    <a:pt x="12" y="0"/>
                  </a:moveTo>
                  <a:lnTo>
                    <a:pt x="0" y="0"/>
                  </a:lnTo>
                  <a:lnTo>
                    <a:pt x="0" y="34"/>
                  </a:lnTo>
                  <a:lnTo>
                    <a:pt x="12" y="34"/>
                  </a:lnTo>
                  <a:cubicBezTo>
                    <a:pt x="25" y="34"/>
                    <a:pt x="34" y="26"/>
                    <a:pt x="34" y="17"/>
                  </a:cubicBezTo>
                  <a:cubicBezTo>
                    <a:pt x="34" y="7"/>
                    <a:pt x="25" y="0"/>
                    <a:pt x="12" y="0"/>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0" name="Google Shape;4380;p69"/>
            <p:cNvSpPr/>
            <p:nvPr/>
          </p:nvSpPr>
          <p:spPr>
            <a:xfrm>
              <a:off x="6566040" y="2437200"/>
              <a:ext cx="97920" cy="73440"/>
            </a:xfrm>
            <a:custGeom>
              <a:rect b="b" l="l" r="r" t="t"/>
              <a:pathLst>
                <a:path extrusionOk="0" h="204" w="272">
                  <a:moveTo>
                    <a:pt x="272" y="0"/>
                  </a:moveTo>
                  <a:lnTo>
                    <a:pt x="272" y="168"/>
                  </a:lnTo>
                  <a:lnTo>
                    <a:pt x="135" y="204"/>
                  </a:lnTo>
                  <a:lnTo>
                    <a:pt x="0" y="168"/>
                  </a:lnTo>
                  <a:lnTo>
                    <a:pt x="0" y="126"/>
                  </a:lnTo>
                  <a:cubicBezTo>
                    <a:pt x="0" y="91"/>
                    <a:pt x="15" y="60"/>
                    <a:pt x="38" y="36"/>
                  </a:cubicBezTo>
                  <a:cubicBezTo>
                    <a:pt x="64" y="12"/>
                    <a:pt x="97" y="-1"/>
                    <a:pt x="133" y="0"/>
                  </a:cubicBezTo>
                  <a:lnTo>
                    <a:pt x="238" y="0"/>
                  </a:lnTo>
                  <a:lnTo>
                    <a:pt x="272"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1" name="Google Shape;4381;p69"/>
            <p:cNvSpPr/>
            <p:nvPr/>
          </p:nvSpPr>
          <p:spPr>
            <a:xfrm>
              <a:off x="6566040" y="2498400"/>
              <a:ext cx="97920" cy="61200"/>
            </a:xfrm>
            <a:custGeom>
              <a:rect b="b" l="l" r="r" t="t"/>
              <a:pathLst>
                <a:path extrusionOk="0" h="170" w="272">
                  <a:moveTo>
                    <a:pt x="272" y="0"/>
                  </a:moveTo>
                  <a:lnTo>
                    <a:pt x="272" y="170"/>
                  </a:lnTo>
                  <a:lnTo>
                    <a:pt x="238" y="170"/>
                  </a:lnTo>
                  <a:lnTo>
                    <a:pt x="127" y="169"/>
                  </a:lnTo>
                  <a:lnTo>
                    <a:pt x="126" y="169"/>
                  </a:lnTo>
                  <a:cubicBezTo>
                    <a:pt x="92" y="169"/>
                    <a:pt x="61" y="154"/>
                    <a:pt x="37" y="131"/>
                  </a:cubicBezTo>
                  <a:cubicBezTo>
                    <a:pt x="14" y="107"/>
                    <a:pt x="0" y="76"/>
                    <a:pt x="0" y="42"/>
                  </a:cubicBezTo>
                  <a:lnTo>
                    <a:pt x="0" y="0"/>
                  </a:lnTo>
                  <a:lnTo>
                    <a:pt x="272" y="0"/>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2" name="Google Shape;4382;p69"/>
            <p:cNvSpPr/>
            <p:nvPr/>
          </p:nvSpPr>
          <p:spPr>
            <a:xfrm>
              <a:off x="6663960" y="2449440"/>
              <a:ext cx="60840" cy="24480"/>
            </a:xfrm>
            <a:custGeom>
              <a:rect b="b" l="l" r="r" t="t"/>
              <a:pathLst>
                <a:path extrusionOk="0" h="68" w="169">
                  <a:moveTo>
                    <a:pt x="135" y="68"/>
                  </a:moveTo>
                  <a:lnTo>
                    <a:pt x="35" y="68"/>
                  </a:lnTo>
                  <a:cubicBezTo>
                    <a:pt x="17" y="68"/>
                    <a:pt x="0" y="53"/>
                    <a:pt x="0" y="34"/>
                  </a:cubicBezTo>
                  <a:cubicBezTo>
                    <a:pt x="0" y="16"/>
                    <a:pt x="17" y="0"/>
                    <a:pt x="35" y="0"/>
                  </a:cubicBezTo>
                  <a:lnTo>
                    <a:pt x="135" y="0"/>
                  </a:lnTo>
                  <a:cubicBezTo>
                    <a:pt x="155" y="0"/>
                    <a:pt x="169" y="16"/>
                    <a:pt x="169" y="34"/>
                  </a:cubicBezTo>
                  <a:cubicBezTo>
                    <a:pt x="169" y="53"/>
                    <a:pt x="155" y="68"/>
                    <a:pt x="135" y="6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3" name="Google Shape;4383;p69"/>
            <p:cNvSpPr/>
            <p:nvPr/>
          </p:nvSpPr>
          <p:spPr>
            <a:xfrm>
              <a:off x="6663960" y="2522880"/>
              <a:ext cx="60840" cy="24480"/>
            </a:xfrm>
            <a:custGeom>
              <a:rect b="b" l="l" r="r" t="t"/>
              <a:pathLst>
                <a:path extrusionOk="0" h="68" w="169">
                  <a:moveTo>
                    <a:pt x="135" y="68"/>
                  </a:moveTo>
                  <a:lnTo>
                    <a:pt x="35" y="68"/>
                  </a:lnTo>
                  <a:cubicBezTo>
                    <a:pt x="17" y="68"/>
                    <a:pt x="0" y="53"/>
                    <a:pt x="0" y="34"/>
                  </a:cubicBezTo>
                  <a:cubicBezTo>
                    <a:pt x="0" y="15"/>
                    <a:pt x="17" y="0"/>
                    <a:pt x="35" y="0"/>
                  </a:cubicBezTo>
                  <a:lnTo>
                    <a:pt x="135" y="0"/>
                  </a:lnTo>
                  <a:cubicBezTo>
                    <a:pt x="155" y="0"/>
                    <a:pt x="169" y="15"/>
                    <a:pt x="169" y="34"/>
                  </a:cubicBezTo>
                  <a:cubicBezTo>
                    <a:pt x="169" y="53"/>
                    <a:pt x="155" y="68"/>
                    <a:pt x="135" y="6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4" name="Google Shape;4384;p69"/>
            <p:cNvSpPr/>
            <p:nvPr/>
          </p:nvSpPr>
          <p:spPr>
            <a:xfrm>
              <a:off x="6651720" y="2424960"/>
              <a:ext cx="24480" cy="85680"/>
            </a:xfrm>
            <a:custGeom>
              <a:rect b="b" l="l" r="r" t="t"/>
              <a:pathLst>
                <a:path extrusionOk="0" h="238" w="68">
                  <a:moveTo>
                    <a:pt x="68" y="31"/>
                  </a:moveTo>
                  <a:lnTo>
                    <a:pt x="68" y="214"/>
                  </a:lnTo>
                  <a:lnTo>
                    <a:pt x="33" y="238"/>
                  </a:lnTo>
                  <a:lnTo>
                    <a:pt x="0" y="214"/>
                  </a:lnTo>
                  <a:lnTo>
                    <a:pt x="0" y="31"/>
                  </a:lnTo>
                  <a:cubicBezTo>
                    <a:pt x="0" y="15"/>
                    <a:pt x="15" y="0"/>
                    <a:pt x="33" y="0"/>
                  </a:cubicBezTo>
                  <a:cubicBezTo>
                    <a:pt x="52" y="0"/>
                    <a:pt x="68" y="15"/>
                    <a:pt x="68" y="31"/>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5" name="Google Shape;4385;p69"/>
            <p:cNvSpPr/>
            <p:nvPr/>
          </p:nvSpPr>
          <p:spPr>
            <a:xfrm>
              <a:off x="6651720" y="2498400"/>
              <a:ext cx="24480" cy="85320"/>
            </a:xfrm>
            <a:custGeom>
              <a:rect b="b" l="l" r="r" t="t"/>
              <a:pathLst>
                <a:path extrusionOk="0" h="237" w="68">
                  <a:moveTo>
                    <a:pt x="68" y="0"/>
                  </a:moveTo>
                  <a:lnTo>
                    <a:pt x="68" y="203"/>
                  </a:lnTo>
                  <a:cubicBezTo>
                    <a:pt x="68" y="222"/>
                    <a:pt x="52" y="237"/>
                    <a:pt x="33" y="237"/>
                  </a:cubicBezTo>
                  <a:cubicBezTo>
                    <a:pt x="15" y="237"/>
                    <a:pt x="0" y="222"/>
                    <a:pt x="0" y="203"/>
                  </a:cubicBezTo>
                  <a:lnTo>
                    <a:pt x="0" y="0"/>
                  </a:lnTo>
                  <a:lnTo>
                    <a:pt x="68" y="0"/>
                  </a:ln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86" name="Google Shape;4386;p69"/>
          <p:cNvGrpSpPr/>
          <p:nvPr/>
        </p:nvGrpSpPr>
        <p:grpSpPr>
          <a:xfrm>
            <a:off x="6382924" y="2785953"/>
            <a:ext cx="388201" cy="376416"/>
            <a:chOff x="7323840" y="2192760"/>
            <a:chExt cx="403200" cy="390960"/>
          </a:xfrm>
        </p:grpSpPr>
        <p:sp>
          <p:nvSpPr>
            <p:cNvPr id="4387" name="Google Shape;4387;p69"/>
            <p:cNvSpPr/>
            <p:nvPr/>
          </p:nvSpPr>
          <p:spPr>
            <a:xfrm>
              <a:off x="7580160" y="2192760"/>
              <a:ext cx="146880" cy="317880"/>
            </a:xfrm>
            <a:custGeom>
              <a:rect b="b" l="l" r="r" t="t"/>
              <a:pathLst>
                <a:path extrusionOk="0" h="883" w="408">
                  <a:moveTo>
                    <a:pt x="243" y="311"/>
                  </a:moveTo>
                  <a:cubicBezTo>
                    <a:pt x="274" y="311"/>
                    <a:pt x="302" y="336"/>
                    <a:pt x="302" y="366"/>
                  </a:cubicBezTo>
                  <a:lnTo>
                    <a:pt x="302" y="461"/>
                  </a:lnTo>
                  <a:cubicBezTo>
                    <a:pt x="302" y="488"/>
                    <a:pt x="280" y="517"/>
                    <a:pt x="239" y="517"/>
                  </a:cubicBezTo>
                  <a:cubicBezTo>
                    <a:pt x="220" y="517"/>
                    <a:pt x="205" y="502"/>
                    <a:pt x="205" y="484"/>
                  </a:cubicBezTo>
                  <a:lnTo>
                    <a:pt x="205" y="311"/>
                  </a:lnTo>
                  <a:lnTo>
                    <a:pt x="243" y="311"/>
                  </a:lnTo>
                  <a:moveTo>
                    <a:pt x="346" y="529"/>
                  </a:moveTo>
                  <a:cubicBezTo>
                    <a:pt x="361" y="510"/>
                    <a:pt x="370" y="486"/>
                    <a:pt x="370" y="461"/>
                  </a:cubicBezTo>
                  <a:lnTo>
                    <a:pt x="370" y="366"/>
                  </a:lnTo>
                  <a:cubicBezTo>
                    <a:pt x="370" y="301"/>
                    <a:pt x="312" y="247"/>
                    <a:pt x="243" y="247"/>
                  </a:cubicBezTo>
                  <a:lnTo>
                    <a:pt x="205" y="247"/>
                  </a:lnTo>
                  <a:lnTo>
                    <a:pt x="205" y="156"/>
                  </a:lnTo>
                  <a:lnTo>
                    <a:pt x="355" y="58"/>
                  </a:lnTo>
                  <a:cubicBezTo>
                    <a:pt x="370" y="48"/>
                    <a:pt x="374" y="28"/>
                    <a:pt x="363" y="14"/>
                  </a:cubicBezTo>
                  <a:cubicBezTo>
                    <a:pt x="352" y="0"/>
                    <a:pt x="331" y="-4"/>
                    <a:pt x="315" y="5"/>
                  </a:cubicBezTo>
                  <a:lnTo>
                    <a:pt x="151" y="114"/>
                  </a:lnTo>
                  <a:cubicBezTo>
                    <a:pt x="142" y="120"/>
                    <a:pt x="136" y="129"/>
                    <a:pt x="136" y="140"/>
                  </a:cubicBezTo>
                  <a:lnTo>
                    <a:pt x="136" y="280"/>
                  </a:lnTo>
                  <a:lnTo>
                    <a:pt x="136" y="484"/>
                  </a:lnTo>
                  <a:cubicBezTo>
                    <a:pt x="136" y="537"/>
                    <a:pt x="183" y="579"/>
                    <a:pt x="239" y="579"/>
                  </a:cubicBezTo>
                  <a:lnTo>
                    <a:pt x="292" y="579"/>
                  </a:lnTo>
                  <a:cubicBezTo>
                    <a:pt x="318" y="579"/>
                    <a:pt x="339" y="601"/>
                    <a:pt x="339" y="625"/>
                  </a:cubicBezTo>
                  <a:lnTo>
                    <a:pt x="339" y="786"/>
                  </a:lnTo>
                  <a:cubicBezTo>
                    <a:pt x="339" y="805"/>
                    <a:pt x="324" y="818"/>
                    <a:pt x="304" y="818"/>
                  </a:cubicBezTo>
                  <a:lnTo>
                    <a:pt x="278" y="818"/>
                  </a:lnTo>
                  <a:cubicBezTo>
                    <a:pt x="260" y="818"/>
                    <a:pt x="244" y="805"/>
                    <a:pt x="244" y="786"/>
                  </a:cubicBezTo>
                  <a:cubicBezTo>
                    <a:pt x="244" y="732"/>
                    <a:pt x="197" y="689"/>
                    <a:pt x="140" y="689"/>
                  </a:cubicBezTo>
                  <a:lnTo>
                    <a:pt x="33" y="689"/>
                  </a:lnTo>
                  <a:cubicBezTo>
                    <a:pt x="15" y="689"/>
                    <a:pt x="0" y="703"/>
                    <a:pt x="0" y="720"/>
                  </a:cubicBezTo>
                  <a:cubicBezTo>
                    <a:pt x="0" y="738"/>
                    <a:pt x="15" y="752"/>
                    <a:pt x="33" y="752"/>
                  </a:cubicBezTo>
                  <a:lnTo>
                    <a:pt x="140" y="752"/>
                  </a:lnTo>
                  <a:cubicBezTo>
                    <a:pt x="159" y="752"/>
                    <a:pt x="175" y="767"/>
                    <a:pt x="175" y="786"/>
                  </a:cubicBezTo>
                  <a:cubicBezTo>
                    <a:pt x="175" y="840"/>
                    <a:pt x="222" y="883"/>
                    <a:pt x="278" y="883"/>
                  </a:cubicBezTo>
                  <a:lnTo>
                    <a:pt x="304" y="883"/>
                  </a:lnTo>
                  <a:cubicBezTo>
                    <a:pt x="361" y="883"/>
                    <a:pt x="408" y="840"/>
                    <a:pt x="408" y="786"/>
                  </a:cubicBezTo>
                  <a:lnTo>
                    <a:pt x="408" y="625"/>
                  </a:lnTo>
                  <a:cubicBezTo>
                    <a:pt x="408" y="584"/>
                    <a:pt x="383" y="548"/>
                    <a:pt x="346" y="529"/>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8" name="Google Shape;4388;p69"/>
            <p:cNvSpPr/>
            <p:nvPr/>
          </p:nvSpPr>
          <p:spPr>
            <a:xfrm>
              <a:off x="7348320" y="2192760"/>
              <a:ext cx="158760" cy="330120"/>
            </a:xfrm>
            <a:custGeom>
              <a:rect b="b" l="l" r="r" t="t"/>
              <a:pathLst>
                <a:path extrusionOk="0" h="917" w="441">
                  <a:moveTo>
                    <a:pt x="32" y="0"/>
                  </a:moveTo>
                  <a:cubicBezTo>
                    <a:pt x="14" y="0"/>
                    <a:pt x="0" y="14"/>
                    <a:pt x="0" y="31"/>
                  </a:cubicBezTo>
                  <a:lnTo>
                    <a:pt x="0" y="886"/>
                  </a:lnTo>
                  <a:cubicBezTo>
                    <a:pt x="0" y="902"/>
                    <a:pt x="14" y="917"/>
                    <a:pt x="32" y="917"/>
                  </a:cubicBezTo>
                  <a:lnTo>
                    <a:pt x="347" y="917"/>
                  </a:lnTo>
                  <a:lnTo>
                    <a:pt x="441" y="453"/>
                  </a:lnTo>
                  <a:lnTo>
                    <a:pt x="347" y="0"/>
                  </a:lnTo>
                  <a:lnTo>
                    <a:pt x="32" y="0"/>
                  </a:ln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89" name="Google Shape;4389;p69"/>
            <p:cNvSpPr/>
            <p:nvPr/>
          </p:nvSpPr>
          <p:spPr>
            <a:xfrm>
              <a:off x="7482600" y="2192760"/>
              <a:ext cx="122040" cy="330120"/>
            </a:xfrm>
            <a:custGeom>
              <a:rect b="b" l="l" r="r" t="t"/>
              <a:pathLst>
                <a:path extrusionOk="0" h="917" w="339">
                  <a:moveTo>
                    <a:pt x="307" y="0"/>
                  </a:moveTo>
                  <a:lnTo>
                    <a:pt x="0" y="0"/>
                  </a:lnTo>
                  <a:lnTo>
                    <a:pt x="0" y="917"/>
                  </a:lnTo>
                  <a:lnTo>
                    <a:pt x="307" y="917"/>
                  </a:lnTo>
                  <a:cubicBezTo>
                    <a:pt x="325" y="917"/>
                    <a:pt x="339" y="902"/>
                    <a:pt x="339" y="886"/>
                  </a:cubicBezTo>
                  <a:lnTo>
                    <a:pt x="339" y="31"/>
                  </a:lnTo>
                  <a:cubicBezTo>
                    <a:pt x="339" y="14"/>
                    <a:pt x="325" y="0"/>
                    <a:pt x="307"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0" name="Google Shape;4390;p69"/>
            <p:cNvSpPr/>
            <p:nvPr/>
          </p:nvSpPr>
          <p:spPr>
            <a:xfrm>
              <a:off x="7434000" y="2327400"/>
              <a:ext cx="48600" cy="158760"/>
            </a:xfrm>
            <a:custGeom>
              <a:rect b="b" l="l" r="r" t="t"/>
              <a:pathLst>
                <a:path extrusionOk="0" h="441" w="135">
                  <a:moveTo>
                    <a:pt x="135" y="0"/>
                  </a:moveTo>
                  <a:lnTo>
                    <a:pt x="135" y="441"/>
                  </a:lnTo>
                  <a:cubicBezTo>
                    <a:pt x="128" y="441"/>
                    <a:pt x="122" y="440"/>
                    <a:pt x="116" y="436"/>
                  </a:cubicBezTo>
                  <a:cubicBezTo>
                    <a:pt x="115" y="435"/>
                    <a:pt x="110" y="431"/>
                    <a:pt x="103" y="425"/>
                  </a:cubicBezTo>
                  <a:cubicBezTo>
                    <a:pt x="73" y="400"/>
                    <a:pt x="6" y="332"/>
                    <a:pt x="0" y="237"/>
                  </a:cubicBezTo>
                  <a:cubicBezTo>
                    <a:pt x="-5" y="157"/>
                    <a:pt x="33" y="81"/>
                    <a:pt x="113" y="8"/>
                  </a:cubicBezTo>
                  <a:cubicBezTo>
                    <a:pt x="120" y="2"/>
                    <a:pt x="127" y="0"/>
                    <a:pt x="135"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1" name="Google Shape;4391;p69"/>
            <p:cNvSpPr/>
            <p:nvPr/>
          </p:nvSpPr>
          <p:spPr>
            <a:xfrm>
              <a:off x="7482600" y="2327400"/>
              <a:ext cx="48600" cy="158760"/>
            </a:xfrm>
            <a:custGeom>
              <a:rect b="b" l="l" r="r" t="t"/>
              <a:pathLst>
                <a:path extrusionOk="0" h="441" w="135">
                  <a:moveTo>
                    <a:pt x="134" y="237"/>
                  </a:moveTo>
                  <a:cubicBezTo>
                    <a:pt x="128" y="332"/>
                    <a:pt x="61" y="400"/>
                    <a:pt x="32" y="425"/>
                  </a:cubicBezTo>
                  <a:cubicBezTo>
                    <a:pt x="24" y="431"/>
                    <a:pt x="19" y="435"/>
                    <a:pt x="18" y="436"/>
                  </a:cubicBezTo>
                  <a:cubicBezTo>
                    <a:pt x="13" y="440"/>
                    <a:pt x="6" y="441"/>
                    <a:pt x="0" y="441"/>
                  </a:cubicBezTo>
                  <a:lnTo>
                    <a:pt x="0" y="0"/>
                  </a:lnTo>
                  <a:cubicBezTo>
                    <a:pt x="8" y="0"/>
                    <a:pt x="15" y="2"/>
                    <a:pt x="21" y="8"/>
                  </a:cubicBezTo>
                  <a:cubicBezTo>
                    <a:pt x="101" y="80"/>
                    <a:pt x="139" y="157"/>
                    <a:pt x="134" y="23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2" name="Google Shape;4392;p69"/>
            <p:cNvSpPr/>
            <p:nvPr/>
          </p:nvSpPr>
          <p:spPr>
            <a:xfrm>
              <a:off x="7470360" y="2400480"/>
              <a:ext cx="12240" cy="85680"/>
            </a:xfrm>
            <a:custGeom>
              <a:rect b="b" l="l" r="r" t="t"/>
              <a:pathLst>
                <a:path extrusionOk="0" h="238" w="34">
                  <a:moveTo>
                    <a:pt x="34" y="0"/>
                  </a:moveTo>
                  <a:lnTo>
                    <a:pt x="34" y="238"/>
                  </a:lnTo>
                  <a:cubicBezTo>
                    <a:pt x="27" y="238"/>
                    <a:pt x="20" y="237"/>
                    <a:pt x="14" y="233"/>
                  </a:cubicBezTo>
                  <a:cubicBezTo>
                    <a:pt x="13" y="232"/>
                    <a:pt x="8" y="229"/>
                    <a:pt x="0" y="223"/>
                  </a:cubicBezTo>
                  <a:lnTo>
                    <a:pt x="0" y="32"/>
                  </a:lnTo>
                  <a:cubicBezTo>
                    <a:pt x="0" y="15"/>
                    <a:pt x="15" y="0"/>
                    <a:pt x="3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3" name="Google Shape;4393;p69"/>
            <p:cNvSpPr/>
            <p:nvPr/>
          </p:nvSpPr>
          <p:spPr>
            <a:xfrm>
              <a:off x="7482600" y="2400480"/>
              <a:ext cx="12240" cy="85680"/>
            </a:xfrm>
            <a:custGeom>
              <a:rect b="b" l="l" r="r" t="t"/>
              <a:pathLst>
                <a:path extrusionOk="0" h="238" w="34">
                  <a:moveTo>
                    <a:pt x="34" y="32"/>
                  </a:moveTo>
                  <a:lnTo>
                    <a:pt x="34" y="223"/>
                  </a:lnTo>
                  <a:cubicBezTo>
                    <a:pt x="26" y="229"/>
                    <a:pt x="21" y="232"/>
                    <a:pt x="20" y="233"/>
                  </a:cubicBezTo>
                  <a:cubicBezTo>
                    <a:pt x="14" y="237"/>
                    <a:pt x="7" y="238"/>
                    <a:pt x="0" y="238"/>
                  </a:cubicBezTo>
                  <a:lnTo>
                    <a:pt x="0" y="0"/>
                  </a:lnTo>
                  <a:cubicBezTo>
                    <a:pt x="19" y="0"/>
                    <a:pt x="34" y="15"/>
                    <a:pt x="34" y="32"/>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4" name="Google Shape;4394;p69"/>
            <p:cNvSpPr/>
            <p:nvPr/>
          </p:nvSpPr>
          <p:spPr>
            <a:xfrm>
              <a:off x="7396920" y="2241720"/>
              <a:ext cx="85680" cy="61200"/>
            </a:xfrm>
            <a:custGeom>
              <a:rect b="b" l="l" r="r" t="t"/>
              <a:pathLst>
                <a:path extrusionOk="0" h="170" w="238">
                  <a:moveTo>
                    <a:pt x="34" y="0"/>
                  </a:moveTo>
                  <a:cubicBezTo>
                    <a:pt x="15" y="0"/>
                    <a:pt x="0" y="13"/>
                    <a:pt x="0" y="29"/>
                  </a:cubicBezTo>
                  <a:lnTo>
                    <a:pt x="0" y="141"/>
                  </a:lnTo>
                  <a:cubicBezTo>
                    <a:pt x="0" y="157"/>
                    <a:pt x="15" y="170"/>
                    <a:pt x="34" y="170"/>
                  </a:cubicBezTo>
                  <a:lnTo>
                    <a:pt x="238" y="170"/>
                  </a:lnTo>
                  <a:lnTo>
                    <a:pt x="238" y="0"/>
                  </a:lnTo>
                  <a:lnTo>
                    <a:pt x="34" y="0"/>
                  </a:lnTo>
                  <a:close/>
                </a:path>
              </a:pathLst>
            </a:custGeom>
            <a:solidFill>
              <a:srgbClr val="FFFFFF"/>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5" name="Google Shape;4395;p69"/>
            <p:cNvSpPr/>
            <p:nvPr/>
          </p:nvSpPr>
          <p:spPr>
            <a:xfrm>
              <a:off x="7482600" y="2241720"/>
              <a:ext cx="73080" cy="61200"/>
            </a:xfrm>
            <a:custGeom>
              <a:rect b="b" l="l" r="r" t="t"/>
              <a:pathLst>
                <a:path extrusionOk="0" h="170" w="203">
                  <a:moveTo>
                    <a:pt x="175" y="0"/>
                  </a:moveTo>
                  <a:lnTo>
                    <a:pt x="0" y="0"/>
                  </a:lnTo>
                  <a:lnTo>
                    <a:pt x="0" y="170"/>
                  </a:lnTo>
                  <a:lnTo>
                    <a:pt x="175" y="170"/>
                  </a:lnTo>
                  <a:cubicBezTo>
                    <a:pt x="191" y="170"/>
                    <a:pt x="203" y="157"/>
                    <a:pt x="203" y="141"/>
                  </a:cubicBezTo>
                  <a:lnTo>
                    <a:pt x="203" y="29"/>
                  </a:lnTo>
                  <a:cubicBezTo>
                    <a:pt x="203" y="13"/>
                    <a:pt x="191" y="0"/>
                    <a:pt x="175" y="0"/>
                  </a:cubicBezTo>
                  <a:close/>
                </a:path>
              </a:pathLst>
            </a:custGeom>
            <a:solidFill>
              <a:srgbClr val="FFFFFF"/>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6" name="Google Shape;4396;p69"/>
            <p:cNvSpPr/>
            <p:nvPr/>
          </p:nvSpPr>
          <p:spPr>
            <a:xfrm>
              <a:off x="7323840" y="2510640"/>
              <a:ext cx="158760" cy="73080"/>
            </a:xfrm>
            <a:custGeom>
              <a:rect b="b" l="l" r="r" t="t"/>
              <a:pathLst>
                <a:path extrusionOk="0" h="203" w="441">
                  <a:moveTo>
                    <a:pt x="32" y="0"/>
                  </a:moveTo>
                  <a:cubicBezTo>
                    <a:pt x="14" y="0"/>
                    <a:pt x="0" y="14"/>
                    <a:pt x="0" y="31"/>
                  </a:cubicBezTo>
                  <a:lnTo>
                    <a:pt x="0" y="172"/>
                  </a:lnTo>
                  <a:cubicBezTo>
                    <a:pt x="0" y="189"/>
                    <a:pt x="14" y="203"/>
                    <a:pt x="32" y="203"/>
                  </a:cubicBezTo>
                  <a:lnTo>
                    <a:pt x="441" y="203"/>
                  </a:lnTo>
                  <a:lnTo>
                    <a:pt x="441" y="0"/>
                  </a:lnTo>
                  <a:lnTo>
                    <a:pt x="32" y="0"/>
                  </a:ln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397" name="Google Shape;4397;p69"/>
            <p:cNvSpPr/>
            <p:nvPr/>
          </p:nvSpPr>
          <p:spPr>
            <a:xfrm>
              <a:off x="7482600" y="2510640"/>
              <a:ext cx="146520" cy="73080"/>
            </a:xfrm>
            <a:custGeom>
              <a:rect b="b" l="l" r="r" t="t"/>
              <a:pathLst>
                <a:path extrusionOk="0" h="203" w="407">
                  <a:moveTo>
                    <a:pt x="377" y="0"/>
                  </a:moveTo>
                  <a:lnTo>
                    <a:pt x="0" y="0"/>
                  </a:lnTo>
                  <a:lnTo>
                    <a:pt x="0" y="203"/>
                  </a:lnTo>
                  <a:lnTo>
                    <a:pt x="377" y="203"/>
                  </a:lnTo>
                  <a:cubicBezTo>
                    <a:pt x="395" y="203"/>
                    <a:pt x="407" y="189"/>
                    <a:pt x="407" y="172"/>
                  </a:cubicBezTo>
                  <a:lnTo>
                    <a:pt x="407" y="31"/>
                  </a:lnTo>
                  <a:cubicBezTo>
                    <a:pt x="407" y="14"/>
                    <a:pt x="395" y="0"/>
                    <a:pt x="377" y="0"/>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398" name="Google Shape;4398;p69"/>
          <p:cNvGrpSpPr/>
          <p:nvPr/>
        </p:nvGrpSpPr>
        <p:grpSpPr>
          <a:xfrm>
            <a:off x="7219111" y="2785953"/>
            <a:ext cx="388201" cy="376416"/>
            <a:chOff x="8240040" y="2192760"/>
            <a:chExt cx="403200" cy="390960"/>
          </a:xfrm>
        </p:grpSpPr>
        <p:sp>
          <p:nvSpPr>
            <p:cNvPr id="4399" name="Google Shape;4399;p69"/>
            <p:cNvSpPr/>
            <p:nvPr/>
          </p:nvSpPr>
          <p:spPr>
            <a:xfrm>
              <a:off x="8570160" y="2376000"/>
              <a:ext cx="73080" cy="73440"/>
            </a:xfrm>
            <a:custGeom>
              <a:rect b="b" l="l" r="r" t="t"/>
              <a:pathLst>
                <a:path extrusionOk="0" h="204" w="203">
                  <a:moveTo>
                    <a:pt x="67" y="204"/>
                  </a:moveTo>
                  <a:lnTo>
                    <a:pt x="30" y="204"/>
                  </a:lnTo>
                  <a:cubicBezTo>
                    <a:pt x="13" y="204"/>
                    <a:pt x="0" y="190"/>
                    <a:pt x="0" y="174"/>
                  </a:cubicBezTo>
                  <a:cubicBezTo>
                    <a:pt x="0" y="158"/>
                    <a:pt x="13" y="145"/>
                    <a:pt x="30" y="145"/>
                  </a:cubicBezTo>
                  <a:lnTo>
                    <a:pt x="67" y="145"/>
                  </a:lnTo>
                  <a:cubicBezTo>
                    <a:pt x="108" y="145"/>
                    <a:pt x="142" y="112"/>
                    <a:pt x="142" y="73"/>
                  </a:cubicBezTo>
                  <a:lnTo>
                    <a:pt x="142" y="30"/>
                  </a:lnTo>
                  <a:cubicBezTo>
                    <a:pt x="142" y="13"/>
                    <a:pt x="155" y="0"/>
                    <a:pt x="172" y="0"/>
                  </a:cubicBezTo>
                  <a:cubicBezTo>
                    <a:pt x="189" y="0"/>
                    <a:pt x="203" y="13"/>
                    <a:pt x="203" y="30"/>
                  </a:cubicBezTo>
                  <a:lnTo>
                    <a:pt x="203" y="73"/>
                  </a:lnTo>
                  <a:cubicBezTo>
                    <a:pt x="203" y="145"/>
                    <a:pt x="142" y="204"/>
                    <a:pt x="67" y="204"/>
                  </a:cubicBezTo>
                  <a:close/>
                </a:path>
              </a:pathLst>
            </a:custGeom>
            <a:solidFill>
              <a:srgbClr val="FFA9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0" name="Google Shape;4400;p69"/>
            <p:cNvSpPr/>
            <p:nvPr/>
          </p:nvSpPr>
          <p:spPr>
            <a:xfrm>
              <a:off x="8301240" y="2253960"/>
              <a:ext cx="85320" cy="122040"/>
            </a:xfrm>
            <a:custGeom>
              <a:rect b="b" l="l" r="r" t="t"/>
              <a:pathLst>
                <a:path extrusionOk="0" h="339" w="237">
                  <a:moveTo>
                    <a:pt x="31" y="339"/>
                  </a:moveTo>
                  <a:cubicBezTo>
                    <a:pt x="26" y="339"/>
                    <a:pt x="22" y="338"/>
                    <a:pt x="17" y="337"/>
                  </a:cubicBezTo>
                  <a:cubicBezTo>
                    <a:pt x="6" y="331"/>
                    <a:pt x="0" y="321"/>
                    <a:pt x="0" y="308"/>
                  </a:cubicBezTo>
                  <a:lnTo>
                    <a:pt x="0" y="31"/>
                  </a:lnTo>
                  <a:cubicBezTo>
                    <a:pt x="0" y="14"/>
                    <a:pt x="14" y="0"/>
                    <a:pt x="31" y="0"/>
                  </a:cubicBezTo>
                  <a:cubicBezTo>
                    <a:pt x="79" y="0"/>
                    <a:pt x="127" y="17"/>
                    <a:pt x="164" y="47"/>
                  </a:cubicBezTo>
                  <a:cubicBezTo>
                    <a:pt x="201" y="77"/>
                    <a:pt x="226" y="117"/>
                    <a:pt x="237" y="164"/>
                  </a:cubicBezTo>
                  <a:cubicBezTo>
                    <a:pt x="239" y="175"/>
                    <a:pt x="234" y="186"/>
                    <a:pt x="226" y="193"/>
                  </a:cubicBezTo>
                  <a:lnTo>
                    <a:pt x="50" y="333"/>
                  </a:lnTo>
                  <a:cubicBezTo>
                    <a:pt x="45" y="338"/>
                    <a:pt x="38" y="339"/>
                    <a:pt x="31" y="339"/>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1" name="Google Shape;4401;p69"/>
            <p:cNvSpPr/>
            <p:nvPr/>
          </p:nvSpPr>
          <p:spPr>
            <a:xfrm>
              <a:off x="8240040" y="2302920"/>
              <a:ext cx="219960" cy="280800"/>
            </a:xfrm>
            <a:custGeom>
              <a:rect b="b" l="l" r="r" t="t"/>
              <a:pathLst>
                <a:path extrusionOk="0" h="780" w="611">
                  <a:moveTo>
                    <a:pt x="460" y="0"/>
                  </a:moveTo>
                  <a:cubicBezTo>
                    <a:pt x="392" y="0"/>
                    <a:pt x="326" y="18"/>
                    <a:pt x="269" y="53"/>
                  </a:cubicBezTo>
                  <a:cubicBezTo>
                    <a:pt x="214" y="87"/>
                    <a:pt x="170" y="136"/>
                    <a:pt x="141" y="192"/>
                  </a:cubicBezTo>
                  <a:cubicBezTo>
                    <a:pt x="136" y="202"/>
                    <a:pt x="125" y="208"/>
                    <a:pt x="115" y="208"/>
                  </a:cubicBezTo>
                  <a:lnTo>
                    <a:pt x="77" y="208"/>
                  </a:lnTo>
                  <a:cubicBezTo>
                    <a:pt x="34" y="208"/>
                    <a:pt x="0" y="240"/>
                    <a:pt x="0" y="281"/>
                  </a:cubicBezTo>
                  <a:lnTo>
                    <a:pt x="0" y="403"/>
                  </a:lnTo>
                  <a:cubicBezTo>
                    <a:pt x="0" y="444"/>
                    <a:pt x="34" y="477"/>
                    <a:pt x="77" y="477"/>
                  </a:cubicBezTo>
                  <a:lnTo>
                    <a:pt x="113" y="477"/>
                  </a:lnTo>
                  <a:cubicBezTo>
                    <a:pt x="125" y="477"/>
                    <a:pt x="136" y="484"/>
                    <a:pt x="142" y="494"/>
                  </a:cubicBezTo>
                  <a:cubicBezTo>
                    <a:pt x="170" y="549"/>
                    <a:pt x="212" y="594"/>
                    <a:pt x="264" y="629"/>
                  </a:cubicBezTo>
                  <a:lnTo>
                    <a:pt x="264" y="749"/>
                  </a:lnTo>
                  <a:cubicBezTo>
                    <a:pt x="264" y="766"/>
                    <a:pt x="280" y="780"/>
                    <a:pt x="298" y="780"/>
                  </a:cubicBezTo>
                  <a:lnTo>
                    <a:pt x="430" y="780"/>
                  </a:lnTo>
                  <a:cubicBezTo>
                    <a:pt x="448" y="780"/>
                    <a:pt x="463" y="766"/>
                    <a:pt x="463" y="749"/>
                  </a:cubicBezTo>
                  <a:lnTo>
                    <a:pt x="463" y="685"/>
                  </a:lnTo>
                  <a:lnTo>
                    <a:pt x="534" y="685"/>
                  </a:lnTo>
                  <a:lnTo>
                    <a:pt x="611" y="355"/>
                  </a:lnTo>
                  <a:lnTo>
                    <a:pt x="534" y="0"/>
                  </a:lnTo>
                  <a:lnTo>
                    <a:pt x="460" y="0"/>
                  </a:ln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2" name="Google Shape;4402;p69"/>
            <p:cNvSpPr/>
            <p:nvPr/>
          </p:nvSpPr>
          <p:spPr>
            <a:xfrm>
              <a:off x="8435520" y="2302920"/>
              <a:ext cx="158760" cy="280800"/>
            </a:xfrm>
            <a:custGeom>
              <a:rect b="b" l="l" r="r" t="t"/>
              <a:pathLst>
                <a:path extrusionOk="0" h="780" w="441">
                  <a:moveTo>
                    <a:pt x="441" y="342"/>
                  </a:moveTo>
                  <a:cubicBezTo>
                    <a:pt x="441" y="402"/>
                    <a:pt x="425" y="462"/>
                    <a:pt x="394" y="513"/>
                  </a:cubicBezTo>
                  <a:cubicBezTo>
                    <a:pt x="364" y="561"/>
                    <a:pt x="322" y="603"/>
                    <a:pt x="273" y="632"/>
                  </a:cubicBezTo>
                  <a:lnTo>
                    <a:pt x="273" y="749"/>
                  </a:lnTo>
                  <a:cubicBezTo>
                    <a:pt x="273" y="766"/>
                    <a:pt x="258" y="780"/>
                    <a:pt x="240" y="780"/>
                  </a:cubicBezTo>
                  <a:lnTo>
                    <a:pt x="104" y="780"/>
                  </a:lnTo>
                  <a:cubicBezTo>
                    <a:pt x="85" y="780"/>
                    <a:pt x="70" y="766"/>
                    <a:pt x="70" y="749"/>
                  </a:cubicBezTo>
                  <a:lnTo>
                    <a:pt x="70" y="685"/>
                  </a:lnTo>
                  <a:lnTo>
                    <a:pt x="0" y="685"/>
                  </a:lnTo>
                  <a:lnTo>
                    <a:pt x="0" y="0"/>
                  </a:lnTo>
                  <a:lnTo>
                    <a:pt x="80" y="0"/>
                  </a:lnTo>
                  <a:cubicBezTo>
                    <a:pt x="279" y="0"/>
                    <a:pt x="441" y="153"/>
                    <a:pt x="441" y="34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3" name="Google Shape;4403;p69"/>
            <p:cNvSpPr/>
            <p:nvPr/>
          </p:nvSpPr>
          <p:spPr>
            <a:xfrm>
              <a:off x="8386920" y="2192760"/>
              <a:ext cx="60840" cy="73440"/>
            </a:xfrm>
            <a:custGeom>
              <a:rect b="b" l="l" r="r" t="t"/>
              <a:pathLst>
                <a:path extrusionOk="0" h="204" w="169">
                  <a:moveTo>
                    <a:pt x="149" y="94"/>
                  </a:moveTo>
                  <a:lnTo>
                    <a:pt x="104" y="144"/>
                  </a:lnTo>
                  <a:lnTo>
                    <a:pt x="149" y="144"/>
                  </a:lnTo>
                  <a:lnTo>
                    <a:pt x="169" y="172"/>
                  </a:lnTo>
                  <a:lnTo>
                    <a:pt x="149" y="204"/>
                  </a:lnTo>
                  <a:lnTo>
                    <a:pt x="33" y="204"/>
                  </a:lnTo>
                  <a:cubicBezTo>
                    <a:pt x="20" y="204"/>
                    <a:pt x="8" y="197"/>
                    <a:pt x="3" y="186"/>
                  </a:cubicBezTo>
                  <a:cubicBezTo>
                    <a:pt x="-3" y="175"/>
                    <a:pt x="-1" y="163"/>
                    <a:pt x="7" y="154"/>
                  </a:cubicBezTo>
                  <a:lnTo>
                    <a:pt x="147" y="2"/>
                  </a:lnTo>
                  <a:cubicBezTo>
                    <a:pt x="148" y="1"/>
                    <a:pt x="149" y="1"/>
                    <a:pt x="149" y="0"/>
                  </a:cubicBezTo>
                  <a:lnTo>
                    <a:pt x="163" y="37"/>
                  </a:lnTo>
                  <a:lnTo>
                    <a:pt x="149" y="94"/>
                  </a:lnTo>
                  <a:close/>
                </a:path>
              </a:pathLst>
            </a:custGeom>
            <a:solidFill>
              <a:srgbClr val="FFC6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4" name="Google Shape;4404;p69"/>
            <p:cNvSpPr/>
            <p:nvPr/>
          </p:nvSpPr>
          <p:spPr>
            <a:xfrm>
              <a:off x="8398800" y="2302920"/>
              <a:ext cx="36720" cy="73080"/>
            </a:xfrm>
            <a:custGeom>
              <a:rect b="b" l="l" r="r" t="t"/>
              <a:pathLst>
                <a:path extrusionOk="0" h="203" w="102">
                  <a:moveTo>
                    <a:pt x="5" y="156"/>
                  </a:moveTo>
                  <a:lnTo>
                    <a:pt x="96" y="0"/>
                  </a:lnTo>
                  <a:lnTo>
                    <a:pt x="102" y="52"/>
                  </a:lnTo>
                  <a:lnTo>
                    <a:pt x="96" y="112"/>
                  </a:lnTo>
                  <a:lnTo>
                    <a:pt x="50" y="190"/>
                  </a:lnTo>
                  <a:cubicBezTo>
                    <a:pt x="45" y="199"/>
                    <a:pt x="36" y="203"/>
                    <a:pt x="28" y="203"/>
                  </a:cubicBezTo>
                  <a:cubicBezTo>
                    <a:pt x="23" y="203"/>
                    <a:pt x="17" y="202"/>
                    <a:pt x="12" y="199"/>
                  </a:cubicBezTo>
                  <a:cubicBezTo>
                    <a:pt x="0" y="189"/>
                    <a:pt x="-4" y="169"/>
                    <a:pt x="5" y="156"/>
                  </a:cubicBezTo>
                  <a:close/>
                </a:path>
              </a:pathLst>
            </a:custGeom>
            <a:solidFill>
              <a:srgbClr val="FFC6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5" name="Google Shape;4405;p69"/>
            <p:cNvSpPr/>
            <p:nvPr/>
          </p:nvSpPr>
          <p:spPr>
            <a:xfrm>
              <a:off x="8386560" y="2351880"/>
              <a:ext cx="48960" cy="24120"/>
            </a:xfrm>
            <a:custGeom>
              <a:rect b="b" l="l" r="r" t="t"/>
              <a:pathLst>
                <a:path extrusionOk="0" h="67" w="136">
                  <a:moveTo>
                    <a:pt x="136" y="0"/>
                  </a:moveTo>
                  <a:lnTo>
                    <a:pt x="136" y="67"/>
                  </a:lnTo>
                  <a:lnTo>
                    <a:pt x="29" y="67"/>
                  </a:lnTo>
                  <a:cubicBezTo>
                    <a:pt x="13" y="67"/>
                    <a:pt x="0" y="53"/>
                    <a:pt x="0" y="34"/>
                  </a:cubicBezTo>
                  <a:cubicBezTo>
                    <a:pt x="0" y="15"/>
                    <a:pt x="13" y="0"/>
                    <a:pt x="29" y="0"/>
                  </a:cubicBezTo>
                  <a:lnTo>
                    <a:pt x="136"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6" name="Google Shape;4406;p69"/>
            <p:cNvSpPr/>
            <p:nvPr/>
          </p:nvSpPr>
          <p:spPr>
            <a:xfrm>
              <a:off x="8325720" y="2388240"/>
              <a:ext cx="24480" cy="24480"/>
            </a:xfrm>
            <a:custGeom>
              <a:rect b="b" l="l" r="r" t="t"/>
              <a:pathLst>
                <a:path extrusionOk="0" h="68" w="68">
                  <a:moveTo>
                    <a:pt x="34" y="0"/>
                  </a:moveTo>
                  <a:cubicBezTo>
                    <a:pt x="53" y="0"/>
                    <a:pt x="68" y="16"/>
                    <a:pt x="68" y="35"/>
                  </a:cubicBezTo>
                  <a:cubicBezTo>
                    <a:pt x="68" y="53"/>
                    <a:pt x="53" y="68"/>
                    <a:pt x="34" y="68"/>
                  </a:cubicBezTo>
                  <a:cubicBezTo>
                    <a:pt x="15" y="68"/>
                    <a:pt x="0" y="53"/>
                    <a:pt x="0" y="35"/>
                  </a:cubicBezTo>
                  <a:cubicBezTo>
                    <a:pt x="0" y="16"/>
                    <a:pt x="15" y="0"/>
                    <a:pt x="34" y="0"/>
                  </a:cubicBezTo>
                  <a:close/>
                </a:path>
              </a:pathLst>
            </a:custGeom>
            <a:solidFill>
              <a:srgbClr val="FFC6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7" name="Google Shape;4407;p69"/>
            <p:cNvSpPr/>
            <p:nvPr/>
          </p:nvSpPr>
          <p:spPr>
            <a:xfrm>
              <a:off x="8435520" y="2192760"/>
              <a:ext cx="24480" cy="36720"/>
            </a:xfrm>
            <a:custGeom>
              <a:rect b="b" l="l" r="r" t="t"/>
              <a:pathLst>
                <a:path extrusionOk="0" h="102" w="68">
                  <a:moveTo>
                    <a:pt x="59" y="50"/>
                  </a:moveTo>
                  <a:lnTo>
                    <a:pt x="0" y="102"/>
                  </a:lnTo>
                  <a:lnTo>
                    <a:pt x="0" y="9"/>
                  </a:lnTo>
                  <a:cubicBezTo>
                    <a:pt x="15" y="-2"/>
                    <a:pt x="38" y="-3"/>
                    <a:pt x="53" y="8"/>
                  </a:cubicBezTo>
                  <a:cubicBezTo>
                    <a:pt x="70" y="18"/>
                    <a:pt x="73" y="38"/>
                    <a:pt x="59" y="50"/>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8" name="Google Shape;4408;p69"/>
            <p:cNvSpPr/>
            <p:nvPr/>
          </p:nvSpPr>
          <p:spPr>
            <a:xfrm>
              <a:off x="8435520" y="2253960"/>
              <a:ext cx="48960" cy="85680"/>
            </a:xfrm>
            <a:custGeom>
              <a:rect b="b" l="l" r="r" t="t"/>
              <a:pathLst>
                <a:path extrusionOk="0" h="238" w="136">
                  <a:moveTo>
                    <a:pt x="131" y="45"/>
                  </a:moveTo>
                  <a:lnTo>
                    <a:pt x="0" y="238"/>
                  </a:lnTo>
                  <a:lnTo>
                    <a:pt x="0" y="131"/>
                  </a:lnTo>
                  <a:lnTo>
                    <a:pt x="50" y="59"/>
                  </a:lnTo>
                  <a:lnTo>
                    <a:pt x="0" y="59"/>
                  </a:lnTo>
                  <a:lnTo>
                    <a:pt x="0" y="0"/>
                  </a:lnTo>
                  <a:lnTo>
                    <a:pt x="106" y="0"/>
                  </a:lnTo>
                  <a:cubicBezTo>
                    <a:pt x="117" y="0"/>
                    <a:pt x="127" y="6"/>
                    <a:pt x="133" y="16"/>
                  </a:cubicBezTo>
                  <a:cubicBezTo>
                    <a:pt x="138" y="25"/>
                    <a:pt x="137" y="37"/>
                    <a:pt x="131" y="45"/>
                  </a:cubicBezTo>
                  <a:close/>
                </a:path>
              </a:pathLst>
            </a:custGeom>
            <a:solidFill>
              <a:srgbClr val="FFA9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09" name="Google Shape;4409;p69"/>
            <p:cNvSpPr/>
            <p:nvPr/>
          </p:nvSpPr>
          <p:spPr>
            <a:xfrm>
              <a:off x="8435520" y="2351880"/>
              <a:ext cx="61200" cy="24120"/>
            </a:xfrm>
            <a:custGeom>
              <a:rect b="b" l="l" r="r" t="t"/>
              <a:pathLst>
                <a:path extrusionOk="0" h="67" w="170">
                  <a:moveTo>
                    <a:pt x="134" y="0"/>
                  </a:moveTo>
                  <a:lnTo>
                    <a:pt x="0" y="0"/>
                  </a:lnTo>
                  <a:lnTo>
                    <a:pt x="0" y="67"/>
                  </a:lnTo>
                  <a:lnTo>
                    <a:pt x="134" y="67"/>
                  </a:lnTo>
                  <a:cubicBezTo>
                    <a:pt x="154" y="67"/>
                    <a:pt x="170" y="53"/>
                    <a:pt x="170" y="34"/>
                  </a:cubicBezTo>
                  <a:cubicBezTo>
                    <a:pt x="170" y="15"/>
                    <a:pt x="154" y="0"/>
                    <a:pt x="134" y="0"/>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10" name="Google Shape;4410;p69"/>
          <p:cNvGrpSpPr/>
          <p:nvPr/>
        </p:nvGrpSpPr>
        <p:grpSpPr>
          <a:xfrm>
            <a:off x="8029903" y="2785953"/>
            <a:ext cx="399986" cy="376416"/>
            <a:chOff x="9315360" y="2156400"/>
            <a:chExt cx="415440" cy="390960"/>
          </a:xfrm>
        </p:grpSpPr>
        <p:sp>
          <p:nvSpPr>
            <p:cNvPr id="4411" name="Google Shape;4411;p69"/>
            <p:cNvSpPr/>
            <p:nvPr/>
          </p:nvSpPr>
          <p:spPr>
            <a:xfrm>
              <a:off x="9412920" y="2241720"/>
              <a:ext cx="134640" cy="207720"/>
            </a:xfrm>
            <a:custGeom>
              <a:rect b="b" l="l" r="r" t="t"/>
              <a:pathLst>
                <a:path extrusionOk="0" h="577" w="374">
                  <a:moveTo>
                    <a:pt x="374" y="300"/>
                  </a:moveTo>
                  <a:lnTo>
                    <a:pt x="304" y="577"/>
                  </a:lnTo>
                  <a:cubicBezTo>
                    <a:pt x="137" y="577"/>
                    <a:pt x="0" y="448"/>
                    <a:pt x="0" y="289"/>
                  </a:cubicBezTo>
                  <a:cubicBezTo>
                    <a:pt x="0" y="248"/>
                    <a:pt x="9" y="210"/>
                    <a:pt x="24" y="175"/>
                  </a:cubicBezTo>
                  <a:cubicBezTo>
                    <a:pt x="71" y="72"/>
                    <a:pt x="180" y="0"/>
                    <a:pt x="304" y="0"/>
                  </a:cubicBezTo>
                  <a:lnTo>
                    <a:pt x="374" y="30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2" name="Google Shape;4412;p69"/>
            <p:cNvSpPr/>
            <p:nvPr/>
          </p:nvSpPr>
          <p:spPr>
            <a:xfrm>
              <a:off x="9523080" y="2241720"/>
              <a:ext cx="109800" cy="207720"/>
            </a:xfrm>
            <a:custGeom>
              <a:rect b="b" l="l" r="r" t="t"/>
              <a:pathLst>
                <a:path extrusionOk="0" h="577" w="305">
                  <a:moveTo>
                    <a:pt x="305" y="289"/>
                  </a:moveTo>
                  <a:cubicBezTo>
                    <a:pt x="305" y="448"/>
                    <a:pt x="168" y="577"/>
                    <a:pt x="0" y="577"/>
                  </a:cubicBezTo>
                  <a:lnTo>
                    <a:pt x="0" y="0"/>
                  </a:lnTo>
                  <a:cubicBezTo>
                    <a:pt x="168" y="0"/>
                    <a:pt x="305" y="129"/>
                    <a:pt x="305" y="28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3" name="Google Shape;4413;p69"/>
            <p:cNvSpPr/>
            <p:nvPr/>
          </p:nvSpPr>
          <p:spPr>
            <a:xfrm>
              <a:off x="9523080" y="2241720"/>
              <a:ext cx="109800" cy="122040"/>
            </a:xfrm>
            <a:custGeom>
              <a:rect b="b" l="l" r="r" t="t"/>
              <a:pathLst>
                <a:path extrusionOk="0" h="339" w="305">
                  <a:moveTo>
                    <a:pt x="305" y="210"/>
                  </a:moveTo>
                  <a:lnTo>
                    <a:pt x="211" y="312"/>
                  </a:lnTo>
                  <a:cubicBezTo>
                    <a:pt x="185" y="342"/>
                    <a:pt x="140" y="348"/>
                    <a:pt x="104" y="328"/>
                  </a:cubicBezTo>
                  <a:lnTo>
                    <a:pt x="39" y="290"/>
                  </a:lnTo>
                  <a:cubicBezTo>
                    <a:pt x="14" y="276"/>
                    <a:pt x="0" y="251"/>
                    <a:pt x="0" y="226"/>
                  </a:cubicBezTo>
                  <a:cubicBezTo>
                    <a:pt x="0" y="208"/>
                    <a:pt x="7" y="190"/>
                    <a:pt x="21" y="174"/>
                  </a:cubicBezTo>
                  <a:cubicBezTo>
                    <a:pt x="42" y="155"/>
                    <a:pt x="48" y="127"/>
                    <a:pt x="39" y="101"/>
                  </a:cubicBezTo>
                  <a:lnTo>
                    <a:pt x="7" y="0"/>
                  </a:lnTo>
                  <a:cubicBezTo>
                    <a:pt x="147" y="6"/>
                    <a:pt x="263" y="92"/>
                    <a:pt x="305" y="21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4" name="Google Shape;4414;p69"/>
            <p:cNvSpPr/>
            <p:nvPr/>
          </p:nvSpPr>
          <p:spPr>
            <a:xfrm>
              <a:off x="9412920" y="2315160"/>
              <a:ext cx="110160" cy="134280"/>
            </a:xfrm>
            <a:custGeom>
              <a:rect b="b" l="l" r="r" t="t"/>
              <a:pathLst>
                <a:path extrusionOk="0" h="373" w="306">
                  <a:moveTo>
                    <a:pt x="306" y="373"/>
                  </a:moveTo>
                  <a:cubicBezTo>
                    <a:pt x="137" y="373"/>
                    <a:pt x="0" y="253"/>
                    <a:pt x="0" y="106"/>
                  </a:cubicBezTo>
                  <a:cubicBezTo>
                    <a:pt x="0" y="67"/>
                    <a:pt x="9" y="32"/>
                    <a:pt x="25" y="0"/>
                  </a:cubicBezTo>
                  <a:lnTo>
                    <a:pt x="83" y="22"/>
                  </a:lnTo>
                  <a:cubicBezTo>
                    <a:pt x="110" y="31"/>
                    <a:pt x="129" y="59"/>
                    <a:pt x="129" y="90"/>
                  </a:cubicBezTo>
                  <a:cubicBezTo>
                    <a:pt x="129" y="118"/>
                    <a:pt x="144" y="146"/>
                    <a:pt x="171" y="157"/>
                  </a:cubicBezTo>
                  <a:cubicBezTo>
                    <a:pt x="196" y="166"/>
                    <a:pt x="218" y="171"/>
                    <a:pt x="230" y="201"/>
                  </a:cubicBezTo>
                  <a:lnTo>
                    <a:pt x="306" y="373"/>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5" name="Google Shape;4415;p69"/>
            <p:cNvSpPr/>
            <p:nvPr/>
          </p:nvSpPr>
          <p:spPr>
            <a:xfrm>
              <a:off x="9315360" y="2156400"/>
              <a:ext cx="207720" cy="390960"/>
            </a:xfrm>
            <a:custGeom>
              <a:rect b="b" l="l" r="r" t="t"/>
              <a:pathLst>
                <a:path extrusionOk="0" h="1086" w="577">
                  <a:moveTo>
                    <a:pt x="228" y="299"/>
                  </a:moveTo>
                  <a:cubicBezTo>
                    <a:pt x="245" y="299"/>
                    <a:pt x="260" y="285"/>
                    <a:pt x="260" y="267"/>
                  </a:cubicBezTo>
                  <a:lnTo>
                    <a:pt x="260" y="162"/>
                  </a:lnTo>
                  <a:cubicBezTo>
                    <a:pt x="344" y="100"/>
                    <a:pt x="449" y="64"/>
                    <a:pt x="562" y="64"/>
                  </a:cubicBezTo>
                  <a:lnTo>
                    <a:pt x="577" y="32"/>
                  </a:lnTo>
                  <a:lnTo>
                    <a:pt x="562" y="0"/>
                  </a:lnTo>
                  <a:cubicBezTo>
                    <a:pt x="435" y="0"/>
                    <a:pt x="315" y="41"/>
                    <a:pt x="216" y="115"/>
                  </a:cubicBezTo>
                  <a:lnTo>
                    <a:pt x="105" y="115"/>
                  </a:lnTo>
                  <a:cubicBezTo>
                    <a:pt x="88" y="115"/>
                    <a:pt x="72" y="129"/>
                    <a:pt x="72" y="147"/>
                  </a:cubicBezTo>
                  <a:cubicBezTo>
                    <a:pt x="72" y="165"/>
                    <a:pt x="88" y="179"/>
                    <a:pt x="105" y="179"/>
                  </a:cubicBezTo>
                  <a:lnTo>
                    <a:pt x="146" y="179"/>
                  </a:lnTo>
                  <a:cubicBezTo>
                    <a:pt x="51" y="279"/>
                    <a:pt x="0" y="407"/>
                    <a:pt x="0" y="543"/>
                  </a:cubicBezTo>
                  <a:cubicBezTo>
                    <a:pt x="0" y="688"/>
                    <a:pt x="59" y="825"/>
                    <a:pt x="164" y="928"/>
                  </a:cubicBezTo>
                  <a:cubicBezTo>
                    <a:pt x="270" y="1030"/>
                    <a:pt x="412" y="1086"/>
                    <a:pt x="562" y="1086"/>
                  </a:cubicBezTo>
                  <a:lnTo>
                    <a:pt x="577" y="1055"/>
                  </a:lnTo>
                  <a:lnTo>
                    <a:pt x="562" y="1023"/>
                  </a:lnTo>
                  <a:cubicBezTo>
                    <a:pt x="289" y="1023"/>
                    <a:pt x="66" y="807"/>
                    <a:pt x="66" y="543"/>
                  </a:cubicBezTo>
                  <a:cubicBezTo>
                    <a:pt x="66" y="419"/>
                    <a:pt x="115" y="306"/>
                    <a:pt x="194" y="221"/>
                  </a:cubicBezTo>
                  <a:lnTo>
                    <a:pt x="194" y="267"/>
                  </a:lnTo>
                  <a:cubicBezTo>
                    <a:pt x="194" y="285"/>
                    <a:pt x="209" y="299"/>
                    <a:pt x="228" y="299"/>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6" name="Google Shape;4416;p69"/>
            <p:cNvSpPr/>
            <p:nvPr/>
          </p:nvSpPr>
          <p:spPr>
            <a:xfrm>
              <a:off x="9523080" y="2156400"/>
              <a:ext cx="207720" cy="390960"/>
            </a:xfrm>
            <a:custGeom>
              <a:rect b="b" l="l" r="r" t="t"/>
              <a:pathLst>
                <a:path extrusionOk="0" h="1086" w="577">
                  <a:moveTo>
                    <a:pt x="467" y="908"/>
                  </a:moveTo>
                  <a:lnTo>
                    <a:pt x="428" y="908"/>
                  </a:lnTo>
                  <a:cubicBezTo>
                    <a:pt x="525" y="808"/>
                    <a:pt x="577" y="680"/>
                    <a:pt x="577" y="543"/>
                  </a:cubicBezTo>
                  <a:cubicBezTo>
                    <a:pt x="577" y="398"/>
                    <a:pt x="517" y="261"/>
                    <a:pt x="408" y="159"/>
                  </a:cubicBezTo>
                  <a:cubicBezTo>
                    <a:pt x="299" y="56"/>
                    <a:pt x="155" y="0"/>
                    <a:pt x="0" y="0"/>
                  </a:cubicBezTo>
                  <a:lnTo>
                    <a:pt x="0" y="64"/>
                  </a:lnTo>
                  <a:cubicBezTo>
                    <a:pt x="281" y="64"/>
                    <a:pt x="509" y="279"/>
                    <a:pt x="509" y="543"/>
                  </a:cubicBezTo>
                  <a:cubicBezTo>
                    <a:pt x="509" y="668"/>
                    <a:pt x="459" y="781"/>
                    <a:pt x="376" y="866"/>
                  </a:cubicBezTo>
                  <a:lnTo>
                    <a:pt x="376" y="819"/>
                  </a:lnTo>
                  <a:cubicBezTo>
                    <a:pt x="376" y="802"/>
                    <a:pt x="362" y="787"/>
                    <a:pt x="343" y="787"/>
                  </a:cubicBezTo>
                  <a:cubicBezTo>
                    <a:pt x="324" y="787"/>
                    <a:pt x="309" y="802"/>
                    <a:pt x="309" y="819"/>
                  </a:cubicBezTo>
                  <a:lnTo>
                    <a:pt x="309" y="924"/>
                  </a:lnTo>
                  <a:cubicBezTo>
                    <a:pt x="223" y="986"/>
                    <a:pt x="117" y="1023"/>
                    <a:pt x="0" y="1023"/>
                  </a:cubicBezTo>
                  <a:lnTo>
                    <a:pt x="0" y="1086"/>
                  </a:lnTo>
                  <a:cubicBezTo>
                    <a:pt x="131" y="1086"/>
                    <a:pt x="254" y="1047"/>
                    <a:pt x="355" y="972"/>
                  </a:cubicBezTo>
                  <a:lnTo>
                    <a:pt x="467" y="972"/>
                  </a:lnTo>
                  <a:cubicBezTo>
                    <a:pt x="486" y="972"/>
                    <a:pt x="502" y="958"/>
                    <a:pt x="502" y="940"/>
                  </a:cubicBezTo>
                  <a:cubicBezTo>
                    <a:pt x="502" y="923"/>
                    <a:pt x="486" y="908"/>
                    <a:pt x="467" y="908"/>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17" name="Google Shape;4417;p69"/>
          <p:cNvGrpSpPr/>
          <p:nvPr/>
        </p:nvGrpSpPr>
        <p:grpSpPr>
          <a:xfrm>
            <a:off x="716630" y="3534612"/>
            <a:ext cx="388201" cy="352847"/>
            <a:chOff x="640080" y="3598200"/>
            <a:chExt cx="403200" cy="366480"/>
          </a:xfrm>
        </p:grpSpPr>
        <p:sp>
          <p:nvSpPr>
            <p:cNvPr id="4418" name="Google Shape;4418;p69"/>
            <p:cNvSpPr/>
            <p:nvPr/>
          </p:nvSpPr>
          <p:spPr>
            <a:xfrm>
              <a:off x="640080" y="3598200"/>
              <a:ext cx="232200" cy="366480"/>
            </a:xfrm>
            <a:custGeom>
              <a:rect b="b" l="l" r="r" t="t"/>
              <a:pathLst>
                <a:path extrusionOk="0" h="1018" w="645">
                  <a:moveTo>
                    <a:pt x="29" y="146"/>
                  </a:moveTo>
                  <a:cubicBezTo>
                    <a:pt x="-18" y="235"/>
                    <a:pt x="-7" y="339"/>
                    <a:pt x="58" y="418"/>
                  </a:cubicBezTo>
                  <a:lnTo>
                    <a:pt x="532" y="997"/>
                  </a:lnTo>
                  <a:lnTo>
                    <a:pt x="538" y="1006"/>
                  </a:lnTo>
                  <a:cubicBezTo>
                    <a:pt x="544" y="1013"/>
                    <a:pt x="554" y="1018"/>
                    <a:pt x="564" y="1018"/>
                  </a:cubicBezTo>
                  <a:lnTo>
                    <a:pt x="645" y="494"/>
                  </a:lnTo>
                  <a:lnTo>
                    <a:pt x="564" y="159"/>
                  </a:lnTo>
                  <a:cubicBezTo>
                    <a:pt x="452" y="-40"/>
                    <a:pt x="137" y="-61"/>
                    <a:pt x="29" y="14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19" name="Google Shape;4419;p69"/>
            <p:cNvSpPr/>
            <p:nvPr/>
          </p:nvSpPr>
          <p:spPr>
            <a:xfrm>
              <a:off x="835560" y="3598200"/>
              <a:ext cx="207720" cy="366480"/>
            </a:xfrm>
            <a:custGeom>
              <a:rect b="b" l="l" r="r" t="t"/>
              <a:pathLst>
                <a:path extrusionOk="0" h="1018" w="577">
                  <a:moveTo>
                    <a:pt x="547" y="146"/>
                  </a:moveTo>
                  <a:cubicBezTo>
                    <a:pt x="436" y="-59"/>
                    <a:pt x="116" y="-41"/>
                    <a:pt x="0" y="159"/>
                  </a:cubicBezTo>
                  <a:lnTo>
                    <a:pt x="0" y="1018"/>
                  </a:lnTo>
                  <a:cubicBezTo>
                    <a:pt x="11" y="1018"/>
                    <a:pt x="21" y="1013"/>
                    <a:pt x="27" y="1006"/>
                  </a:cubicBezTo>
                  <a:lnTo>
                    <a:pt x="35" y="997"/>
                  </a:lnTo>
                  <a:lnTo>
                    <a:pt x="519" y="418"/>
                  </a:lnTo>
                  <a:cubicBezTo>
                    <a:pt x="585" y="339"/>
                    <a:pt x="596" y="235"/>
                    <a:pt x="547" y="146"/>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0" name="Google Shape;4420;p69"/>
            <p:cNvSpPr/>
            <p:nvPr/>
          </p:nvSpPr>
          <p:spPr>
            <a:xfrm>
              <a:off x="786960" y="3720240"/>
              <a:ext cx="48600" cy="158760"/>
            </a:xfrm>
            <a:custGeom>
              <a:rect b="b" l="l" r="r" t="t"/>
              <a:pathLst>
                <a:path extrusionOk="0" h="441" w="135">
                  <a:moveTo>
                    <a:pt x="118" y="5"/>
                  </a:moveTo>
                  <a:cubicBezTo>
                    <a:pt x="36" y="78"/>
                    <a:pt x="-4" y="154"/>
                    <a:pt x="0" y="235"/>
                  </a:cubicBezTo>
                  <a:cubicBezTo>
                    <a:pt x="5" y="333"/>
                    <a:pt x="77" y="401"/>
                    <a:pt x="108" y="427"/>
                  </a:cubicBezTo>
                  <a:cubicBezTo>
                    <a:pt x="115" y="432"/>
                    <a:pt x="120" y="436"/>
                    <a:pt x="122" y="437"/>
                  </a:cubicBezTo>
                  <a:cubicBezTo>
                    <a:pt x="126" y="441"/>
                    <a:pt x="131" y="441"/>
                    <a:pt x="135" y="441"/>
                  </a:cubicBezTo>
                  <a:lnTo>
                    <a:pt x="135" y="0"/>
                  </a:lnTo>
                  <a:cubicBezTo>
                    <a:pt x="129" y="0"/>
                    <a:pt x="123" y="1"/>
                    <a:pt x="118"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1" name="Google Shape;4421;p69"/>
            <p:cNvSpPr/>
            <p:nvPr/>
          </p:nvSpPr>
          <p:spPr>
            <a:xfrm>
              <a:off x="835560" y="3720240"/>
              <a:ext cx="60840" cy="158760"/>
            </a:xfrm>
            <a:custGeom>
              <a:rect b="b" l="l" r="r" t="t"/>
              <a:pathLst>
                <a:path extrusionOk="0" h="441" w="169">
                  <a:moveTo>
                    <a:pt x="21" y="5"/>
                  </a:moveTo>
                  <a:cubicBezTo>
                    <a:pt x="15" y="1"/>
                    <a:pt x="8" y="0"/>
                    <a:pt x="0" y="0"/>
                  </a:cubicBezTo>
                  <a:lnTo>
                    <a:pt x="0" y="441"/>
                  </a:lnTo>
                  <a:cubicBezTo>
                    <a:pt x="6" y="441"/>
                    <a:pt x="12" y="441"/>
                    <a:pt x="17" y="437"/>
                  </a:cubicBezTo>
                  <a:cubicBezTo>
                    <a:pt x="23" y="434"/>
                    <a:pt x="161" y="358"/>
                    <a:pt x="169" y="235"/>
                  </a:cubicBezTo>
                  <a:cubicBezTo>
                    <a:pt x="173" y="154"/>
                    <a:pt x="123" y="78"/>
                    <a:pt x="21" y="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2" name="Google Shape;4422;p69"/>
            <p:cNvSpPr/>
            <p:nvPr/>
          </p:nvSpPr>
          <p:spPr>
            <a:xfrm>
              <a:off x="823320" y="3793680"/>
              <a:ext cx="12240" cy="171000"/>
            </a:xfrm>
            <a:custGeom>
              <a:rect b="b" l="l" r="r" t="t"/>
              <a:pathLst>
                <a:path extrusionOk="0" h="475" w="34">
                  <a:moveTo>
                    <a:pt x="34" y="0"/>
                  </a:moveTo>
                  <a:lnTo>
                    <a:pt x="34" y="475"/>
                  </a:lnTo>
                  <a:cubicBezTo>
                    <a:pt x="23" y="475"/>
                    <a:pt x="13" y="470"/>
                    <a:pt x="7" y="463"/>
                  </a:cubicBezTo>
                  <a:lnTo>
                    <a:pt x="0" y="455"/>
                  </a:lnTo>
                  <a:lnTo>
                    <a:pt x="0" y="30"/>
                  </a:lnTo>
                  <a:cubicBezTo>
                    <a:pt x="0" y="14"/>
                    <a:pt x="14" y="0"/>
                    <a:pt x="3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3" name="Google Shape;4423;p69"/>
            <p:cNvSpPr/>
            <p:nvPr/>
          </p:nvSpPr>
          <p:spPr>
            <a:xfrm>
              <a:off x="835560" y="3793680"/>
              <a:ext cx="12240" cy="171000"/>
            </a:xfrm>
            <a:custGeom>
              <a:rect b="b" l="l" r="r" t="t"/>
              <a:pathLst>
                <a:path extrusionOk="0" h="475" w="34">
                  <a:moveTo>
                    <a:pt x="34" y="30"/>
                  </a:moveTo>
                  <a:lnTo>
                    <a:pt x="34" y="455"/>
                  </a:lnTo>
                  <a:lnTo>
                    <a:pt x="27" y="463"/>
                  </a:lnTo>
                  <a:cubicBezTo>
                    <a:pt x="21" y="470"/>
                    <a:pt x="11" y="475"/>
                    <a:pt x="0" y="475"/>
                  </a:cubicBezTo>
                  <a:lnTo>
                    <a:pt x="0" y="0"/>
                  </a:lnTo>
                  <a:cubicBezTo>
                    <a:pt x="18" y="0"/>
                    <a:pt x="34" y="14"/>
                    <a:pt x="34" y="3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24" name="Google Shape;4424;p69"/>
          <p:cNvGrpSpPr/>
          <p:nvPr/>
        </p:nvGrpSpPr>
        <p:grpSpPr>
          <a:xfrm>
            <a:off x="1548932" y="3528546"/>
            <a:ext cx="388548" cy="364978"/>
            <a:chOff x="1605240" y="3598200"/>
            <a:chExt cx="403560" cy="379080"/>
          </a:xfrm>
        </p:grpSpPr>
        <p:sp>
          <p:nvSpPr>
            <p:cNvPr id="4425" name="Google Shape;4425;p69"/>
            <p:cNvSpPr/>
            <p:nvPr/>
          </p:nvSpPr>
          <p:spPr>
            <a:xfrm>
              <a:off x="1605240" y="3744720"/>
              <a:ext cx="195480" cy="73440"/>
            </a:xfrm>
            <a:custGeom>
              <a:rect b="b" l="l" r="r" t="t"/>
              <a:pathLst>
                <a:path extrusionOk="0" h="204" w="543">
                  <a:moveTo>
                    <a:pt x="436" y="0"/>
                  </a:moveTo>
                  <a:lnTo>
                    <a:pt x="363" y="0"/>
                  </a:lnTo>
                  <a:cubicBezTo>
                    <a:pt x="345" y="0"/>
                    <a:pt x="329" y="15"/>
                    <a:pt x="329" y="33"/>
                  </a:cubicBezTo>
                  <a:cubicBezTo>
                    <a:pt x="329" y="51"/>
                    <a:pt x="345" y="65"/>
                    <a:pt x="363" y="65"/>
                  </a:cubicBezTo>
                  <a:lnTo>
                    <a:pt x="436" y="65"/>
                  </a:lnTo>
                  <a:cubicBezTo>
                    <a:pt x="457" y="65"/>
                    <a:pt x="474" y="81"/>
                    <a:pt x="474" y="103"/>
                  </a:cubicBezTo>
                  <a:cubicBezTo>
                    <a:pt x="474" y="122"/>
                    <a:pt x="457" y="140"/>
                    <a:pt x="436" y="140"/>
                  </a:cubicBezTo>
                  <a:lnTo>
                    <a:pt x="34" y="140"/>
                  </a:lnTo>
                  <a:cubicBezTo>
                    <a:pt x="15" y="140"/>
                    <a:pt x="0" y="154"/>
                    <a:pt x="0" y="172"/>
                  </a:cubicBezTo>
                  <a:cubicBezTo>
                    <a:pt x="0" y="190"/>
                    <a:pt x="15" y="204"/>
                    <a:pt x="34" y="204"/>
                  </a:cubicBezTo>
                  <a:lnTo>
                    <a:pt x="436" y="204"/>
                  </a:lnTo>
                  <a:cubicBezTo>
                    <a:pt x="495" y="204"/>
                    <a:pt x="543" y="159"/>
                    <a:pt x="543" y="103"/>
                  </a:cubicBezTo>
                  <a:cubicBezTo>
                    <a:pt x="543" y="46"/>
                    <a:pt x="495" y="0"/>
                    <a:pt x="436"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6" name="Google Shape;4426;p69"/>
            <p:cNvSpPr/>
            <p:nvPr/>
          </p:nvSpPr>
          <p:spPr>
            <a:xfrm>
              <a:off x="1825200" y="3903480"/>
              <a:ext cx="183240" cy="73440"/>
            </a:xfrm>
            <a:custGeom>
              <a:rect b="b" l="l" r="r" t="t"/>
              <a:pathLst>
                <a:path extrusionOk="0" h="204" w="509">
                  <a:moveTo>
                    <a:pt x="409" y="0"/>
                  </a:moveTo>
                  <a:lnTo>
                    <a:pt x="340" y="0"/>
                  </a:lnTo>
                  <a:cubicBezTo>
                    <a:pt x="322" y="0"/>
                    <a:pt x="309" y="14"/>
                    <a:pt x="309" y="33"/>
                  </a:cubicBezTo>
                  <a:cubicBezTo>
                    <a:pt x="309" y="51"/>
                    <a:pt x="322" y="66"/>
                    <a:pt x="340" y="66"/>
                  </a:cubicBezTo>
                  <a:lnTo>
                    <a:pt x="409" y="66"/>
                  </a:lnTo>
                  <a:cubicBezTo>
                    <a:pt x="429" y="66"/>
                    <a:pt x="445" y="82"/>
                    <a:pt x="445" y="103"/>
                  </a:cubicBezTo>
                  <a:cubicBezTo>
                    <a:pt x="445" y="123"/>
                    <a:pt x="429" y="139"/>
                    <a:pt x="409" y="139"/>
                  </a:cubicBezTo>
                  <a:lnTo>
                    <a:pt x="33" y="139"/>
                  </a:lnTo>
                  <a:cubicBezTo>
                    <a:pt x="15" y="139"/>
                    <a:pt x="0" y="154"/>
                    <a:pt x="0" y="172"/>
                  </a:cubicBezTo>
                  <a:cubicBezTo>
                    <a:pt x="0" y="190"/>
                    <a:pt x="15" y="204"/>
                    <a:pt x="33" y="204"/>
                  </a:cubicBezTo>
                  <a:lnTo>
                    <a:pt x="409" y="204"/>
                  </a:lnTo>
                  <a:cubicBezTo>
                    <a:pt x="464" y="204"/>
                    <a:pt x="509" y="159"/>
                    <a:pt x="509" y="103"/>
                  </a:cubicBezTo>
                  <a:cubicBezTo>
                    <a:pt x="509" y="45"/>
                    <a:pt x="464" y="0"/>
                    <a:pt x="409" y="0"/>
                  </a:cubicBezTo>
                  <a:close/>
                </a:path>
              </a:pathLst>
            </a:custGeom>
            <a:solidFill>
              <a:srgbClr val="94DFF8"/>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7" name="Google Shape;4427;p69"/>
            <p:cNvSpPr/>
            <p:nvPr/>
          </p:nvSpPr>
          <p:spPr>
            <a:xfrm>
              <a:off x="1825200" y="3634920"/>
              <a:ext cx="183240" cy="73080"/>
            </a:xfrm>
            <a:custGeom>
              <a:rect b="b" l="l" r="r" t="t"/>
              <a:pathLst>
                <a:path extrusionOk="0" h="203" w="509">
                  <a:moveTo>
                    <a:pt x="31" y="203"/>
                  </a:moveTo>
                  <a:lnTo>
                    <a:pt x="409" y="203"/>
                  </a:lnTo>
                  <a:cubicBezTo>
                    <a:pt x="465" y="203"/>
                    <a:pt x="509" y="157"/>
                    <a:pt x="509" y="102"/>
                  </a:cubicBezTo>
                  <a:cubicBezTo>
                    <a:pt x="509" y="45"/>
                    <a:pt x="465" y="0"/>
                    <a:pt x="409" y="0"/>
                  </a:cubicBezTo>
                  <a:lnTo>
                    <a:pt x="341" y="0"/>
                  </a:lnTo>
                  <a:cubicBezTo>
                    <a:pt x="324" y="0"/>
                    <a:pt x="310" y="14"/>
                    <a:pt x="310" y="32"/>
                  </a:cubicBezTo>
                  <a:cubicBezTo>
                    <a:pt x="310" y="50"/>
                    <a:pt x="324" y="65"/>
                    <a:pt x="341" y="65"/>
                  </a:cubicBezTo>
                  <a:lnTo>
                    <a:pt x="409" y="65"/>
                  </a:lnTo>
                  <a:cubicBezTo>
                    <a:pt x="430" y="65"/>
                    <a:pt x="446" y="81"/>
                    <a:pt x="446" y="102"/>
                  </a:cubicBezTo>
                  <a:cubicBezTo>
                    <a:pt x="446" y="121"/>
                    <a:pt x="430" y="138"/>
                    <a:pt x="409" y="138"/>
                  </a:cubicBezTo>
                  <a:lnTo>
                    <a:pt x="31" y="138"/>
                  </a:lnTo>
                  <a:cubicBezTo>
                    <a:pt x="13" y="138"/>
                    <a:pt x="0" y="152"/>
                    <a:pt x="0" y="170"/>
                  </a:cubicBezTo>
                  <a:cubicBezTo>
                    <a:pt x="0" y="188"/>
                    <a:pt x="13" y="203"/>
                    <a:pt x="31" y="203"/>
                  </a:cubicBezTo>
                  <a:close/>
                </a:path>
              </a:pathLst>
            </a:custGeom>
            <a:solidFill>
              <a:srgbClr val="94DFF8"/>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8" name="Google Shape;4428;p69"/>
            <p:cNvSpPr/>
            <p:nvPr/>
          </p:nvSpPr>
          <p:spPr>
            <a:xfrm>
              <a:off x="1666080" y="3598200"/>
              <a:ext cx="122400" cy="122040"/>
            </a:xfrm>
            <a:custGeom>
              <a:rect b="b" l="l" r="r" t="t"/>
              <a:pathLst>
                <a:path extrusionOk="0" h="339" w="340">
                  <a:moveTo>
                    <a:pt x="340" y="15"/>
                  </a:moveTo>
                  <a:lnTo>
                    <a:pt x="214" y="188"/>
                  </a:lnTo>
                  <a:lnTo>
                    <a:pt x="20" y="339"/>
                  </a:lnTo>
                  <a:cubicBezTo>
                    <a:pt x="16" y="335"/>
                    <a:pt x="13" y="330"/>
                    <a:pt x="12" y="325"/>
                  </a:cubicBezTo>
                  <a:cubicBezTo>
                    <a:pt x="12" y="325"/>
                    <a:pt x="10" y="318"/>
                    <a:pt x="7" y="307"/>
                  </a:cubicBezTo>
                  <a:cubicBezTo>
                    <a:pt x="-1" y="263"/>
                    <a:pt x="-15" y="148"/>
                    <a:pt x="54" y="70"/>
                  </a:cubicBezTo>
                  <a:cubicBezTo>
                    <a:pt x="107" y="8"/>
                    <a:pt x="199" y="-13"/>
                    <a:pt x="323" y="6"/>
                  </a:cubicBezTo>
                  <a:cubicBezTo>
                    <a:pt x="329" y="8"/>
                    <a:pt x="336" y="11"/>
                    <a:pt x="340" y="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29" name="Google Shape;4429;p69"/>
            <p:cNvSpPr/>
            <p:nvPr/>
          </p:nvSpPr>
          <p:spPr>
            <a:xfrm>
              <a:off x="1666440" y="3598200"/>
              <a:ext cx="134280" cy="122040"/>
            </a:xfrm>
            <a:custGeom>
              <a:rect b="b" l="l" r="r" t="t"/>
              <a:pathLst>
                <a:path extrusionOk="0" h="339" w="373">
                  <a:moveTo>
                    <a:pt x="295" y="286"/>
                  </a:moveTo>
                  <a:cubicBezTo>
                    <a:pt x="243" y="328"/>
                    <a:pt x="173" y="339"/>
                    <a:pt x="118" y="339"/>
                  </a:cubicBezTo>
                  <a:cubicBezTo>
                    <a:pt x="83" y="339"/>
                    <a:pt x="54" y="336"/>
                    <a:pt x="34" y="331"/>
                  </a:cubicBezTo>
                  <a:cubicBezTo>
                    <a:pt x="23" y="330"/>
                    <a:pt x="16" y="328"/>
                    <a:pt x="15" y="327"/>
                  </a:cubicBezTo>
                  <a:cubicBezTo>
                    <a:pt x="9" y="326"/>
                    <a:pt x="4" y="323"/>
                    <a:pt x="0" y="319"/>
                  </a:cubicBezTo>
                  <a:lnTo>
                    <a:pt x="356" y="0"/>
                  </a:lnTo>
                  <a:cubicBezTo>
                    <a:pt x="360" y="4"/>
                    <a:pt x="365" y="10"/>
                    <a:pt x="366" y="17"/>
                  </a:cubicBezTo>
                  <a:cubicBezTo>
                    <a:pt x="386" y="142"/>
                    <a:pt x="363" y="232"/>
                    <a:pt x="295" y="28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0" name="Google Shape;4430;p69"/>
            <p:cNvSpPr/>
            <p:nvPr/>
          </p:nvSpPr>
          <p:spPr>
            <a:xfrm>
              <a:off x="1666440" y="3647160"/>
              <a:ext cx="73080" cy="73080"/>
            </a:xfrm>
            <a:custGeom>
              <a:rect b="b" l="l" r="r" t="t"/>
              <a:pathLst>
                <a:path extrusionOk="0" h="203" w="203">
                  <a:moveTo>
                    <a:pt x="193" y="47"/>
                  </a:moveTo>
                  <a:lnTo>
                    <a:pt x="33" y="203"/>
                  </a:lnTo>
                  <a:cubicBezTo>
                    <a:pt x="23" y="202"/>
                    <a:pt x="16" y="200"/>
                    <a:pt x="15" y="199"/>
                  </a:cubicBezTo>
                  <a:cubicBezTo>
                    <a:pt x="9" y="198"/>
                    <a:pt x="4" y="195"/>
                    <a:pt x="0" y="191"/>
                  </a:cubicBezTo>
                  <a:lnTo>
                    <a:pt x="193" y="0"/>
                  </a:lnTo>
                  <a:cubicBezTo>
                    <a:pt x="207" y="13"/>
                    <a:pt x="207" y="34"/>
                    <a:pt x="193"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1" name="Google Shape;4431;p69"/>
            <p:cNvSpPr/>
            <p:nvPr/>
          </p:nvSpPr>
          <p:spPr>
            <a:xfrm>
              <a:off x="1666440" y="3646800"/>
              <a:ext cx="73080" cy="73440"/>
            </a:xfrm>
            <a:custGeom>
              <a:rect b="b" l="l" r="r" t="t"/>
              <a:pathLst>
                <a:path extrusionOk="0" h="204" w="203">
                  <a:moveTo>
                    <a:pt x="203" y="10"/>
                  </a:moveTo>
                  <a:lnTo>
                    <a:pt x="13" y="204"/>
                  </a:lnTo>
                  <a:cubicBezTo>
                    <a:pt x="9" y="200"/>
                    <a:pt x="5" y="195"/>
                    <a:pt x="5" y="189"/>
                  </a:cubicBezTo>
                  <a:cubicBezTo>
                    <a:pt x="5" y="189"/>
                    <a:pt x="3" y="181"/>
                    <a:pt x="0" y="170"/>
                  </a:cubicBezTo>
                  <a:lnTo>
                    <a:pt x="157" y="10"/>
                  </a:lnTo>
                  <a:cubicBezTo>
                    <a:pt x="169" y="-4"/>
                    <a:pt x="190" y="-4"/>
                    <a:pt x="203" y="10"/>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2" name="Google Shape;4432;p69"/>
            <p:cNvSpPr/>
            <p:nvPr/>
          </p:nvSpPr>
          <p:spPr>
            <a:xfrm>
              <a:off x="1874160" y="3744720"/>
              <a:ext cx="134280" cy="122400"/>
            </a:xfrm>
            <a:custGeom>
              <a:rect b="b" l="l" r="r" t="t"/>
              <a:pathLst>
                <a:path extrusionOk="0" h="340" w="373">
                  <a:moveTo>
                    <a:pt x="373" y="16"/>
                  </a:moveTo>
                  <a:lnTo>
                    <a:pt x="233" y="189"/>
                  </a:lnTo>
                  <a:lnTo>
                    <a:pt x="21" y="340"/>
                  </a:lnTo>
                  <a:cubicBezTo>
                    <a:pt x="17" y="336"/>
                    <a:pt x="14" y="331"/>
                    <a:pt x="12" y="326"/>
                  </a:cubicBezTo>
                  <a:cubicBezTo>
                    <a:pt x="12" y="325"/>
                    <a:pt x="10" y="318"/>
                    <a:pt x="7" y="308"/>
                  </a:cubicBezTo>
                  <a:cubicBezTo>
                    <a:pt x="-2" y="263"/>
                    <a:pt x="-16" y="148"/>
                    <a:pt x="58" y="71"/>
                  </a:cubicBezTo>
                  <a:cubicBezTo>
                    <a:pt x="117" y="9"/>
                    <a:pt x="217" y="-12"/>
                    <a:pt x="353" y="6"/>
                  </a:cubicBezTo>
                  <a:cubicBezTo>
                    <a:pt x="361" y="8"/>
                    <a:pt x="368" y="11"/>
                    <a:pt x="373" y="1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3" name="Google Shape;4433;p69"/>
            <p:cNvSpPr/>
            <p:nvPr/>
          </p:nvSpPr>
          <p:spPr>
            <a:xfrm>
              <a:off x="1874160" y="3744720"/>
              <a:ext cx="134640" cy="134280"/>
            </a:xfrm>
            <a:custGeom>
              <a:rect b="b" l="l" r="r" t="t"/>
              <a:pathLst>
                <a:path extrusionOk="0" h="373" w="374">
                  <a:moveTo>
                    <a:pt x="295" y="315"/>
                  </a:moveTo>
                  <a:cubicBezTo>
                    <a:pt x="243" y="361"/>
                    <a:pt x="173" y="373"/>
                    <a:pt x="118" y="373"/>
                  </a:cubicBezTo>
                  <a:cubicBezTo>
                    <a:pt x="84" y="373"/>
                    <a:pt x="54" y="369"/>
                    <a:pt x="35" y="365"/>
                  </a:cubicBezTo>
                  <a:cubicBezTo>
                    <a:pt x="24" y="363"/>
                    <a:pt x="16" y="361"/>
                    <a:pt x="16" y="361"/>
                  </a:cubicBezTo>
                  <a:cubicBezTo>
                    <a:pt x="11" y="359"/>
                    <a:pt x="5" y="355"/>
                    <a:pt x="0" y="351"/>
                  </a:cubicBezTo>
                  <a:lnTo>
                    <a:pt x="357" y="0"/>
                  </a:lnTo>
                  <a:cubicBezTo>
                    <a:pt x="362" y="6"/>
                    <a:pt x="364" y="12"/>
                    <a:pt x="366" y="20"/>
                  </a:cubicBezTo>
                  <a:cubicBezTo>
                    <a:pt x="388" y="156"/>
                    <a:pt x="364" y="255"/>
                    <a:pt x="295" y="315"/>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4" name="Google Shape;4434;p69"/>
            <p:cNvSpPr/>
            <p:nvPr/>
          </p:nvSpPr>
          <p:spPr>
            <a:xfrm>
              <a:off x="1874160" y="3805920"/>
              <a:ext cx="85680" cy="73080"/>
            </a:xfrm>
            <a:custGeom>
              <a:rect b="b" l="l" r="r" t="t"/>
              <a:pathLst>
                <a:path extrusionOk="0" h="203" w="238">
                  <a:moveTo>
                    <a:pt x="225" y="47"/>
                  </a:moveTo>
                  <a:lnTo>
                    <a:pt x="40" y="203"/>
                  </a:lnTo>
                  <a:cubicBezTo>
                    <a:pt x="27" y="201"/>
                    <a:pt x="19" y="199"/>
                    <a:pt x="19" y="199"/>
                  </a:cubicBezTo>
                  <a:cubicBezTo>
                    <a:pt x="12" y="199"/>
                    <a:pt x="5" y="195"/>
                    <a:pt x="0" y="191"/>
                  </a:cubicBezTo>
                  <a:lnTo>
                    <a:pt x="225" y="0"/>
                  </a:lnTo>
                  <a:cubicBezTo>
                    <a:pt x="242" y="12"/>
                    <a:pt x="242" y="34"/>
                    <a:pt x="225" y="47"/>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5" name="Google Shape;4435;p69"/>
            <p:cNvSpPr/>
            <p:nvPr/>
          </p:nvSpPr>
          <p:spPr>
            <a:xfrm>
              <a:off x="1874160" y="3793680"/>
              <a:ext cx="73440" cy="73440"/>
            </a:xfrm>
            <a:custGeom>
              <a:rect b="b" l="l" r="r" t="t"/>
              <a:pathLst>
                <a:path extrusionOk="0" h="204" w="204">
                  <a:moveTo>
                    <a:pt x="204" y="11"/>
                  </a:moveTo>
                  <a:lnTo>
                    <a:pt x="13" y="204"/>
                  </a:lnTo>
                  <a:cubicBezTo>
                    <a:pt x="9" y="200"/>
                    <a:pt x="6" y="195"/>
                    <a:pt x="5" y="189"/>
                  </a:cubicBezTo>
                  <a:cubicBezTo>
                    <a:pt x="5" y="188"/>
                    <a:pt x="3" y="181"/>
                    <a:pt x="0" y="169"/>
                  </a:cubicBezTo>
                  <a:lnTo>
                    <a:pt x="157" y="11"/>
                  </a:lnTo>
                  <a:cubicBezTo>
                    <a:pt x="169" y="-3"/>
                    <a:pt x="190" y="-3"/>
                    <a:pt x="204" y="11"/>
                  </a:cubicBezTo>
                  <a:close/>
                </a:path>
              </a:pathLst>
            </a:custGeom>
            <a:solidFill>
              <a:srgbClr val="A4B7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6" name="Google Shape;4436;p69"/>
            <p:cNvSpPr/>
            <p:nvPr/>
          </p:nvSpPr>
          <p:spPr>
            <a:xfrm>
              <a:off x="1654200" y="3867120"/>
              <a:ext cx="109800" cy="110160"/>
            </a:xfrm>
            <a:custGeom>
              <a:rect b="b" l="l" r="r" t="t"/>
              <a:pathLst>
                <a:path extrusionOk="0" h="306" w="305">
                  <a:moveTo>
                    <a:pt x="14" y="0"/>
                  </a:moveTo>
                  <a:lnTo>
                    <a:pt x="169" y="114"/>
                  </a:lnTo>
                  <a:lnTo>
                    <a:pt x="305" y="288"/>
                  </a:lnTo>
                  <a:cubicBezTo>
                    <a:pt x="301" y="291"/>
                    <a:pt x="298" y="294"/>
                    <a:pt x="292" y="295"/>
                  </a:cubicBezTo>
                  <a:cubicBezTo>
                    <a:pt x="291" y="295"/>
                    <a:pt x="285" y="297"/>
                    <a:pt x="276" y="300"/>
                  </a:cubicBezTo>
                  <a:cubicBezTo>
                    <a:pt x="236" y="307"/>
                    <a:pt x="132" y="319"/>
                    <a:pt x="63" y="258"/>
                  </a:cubicBezTo>
                  <a:cubicBezTo>
                    <a:pt x="8" y="208"/>
                    <a:pt x="-12" y="127"/>
                    <a:pt x="6" y="16"/>
                  </a:cubicBezTo>
                  <a:cubicBezTo>
                    <a:pt x="8" y="9"/>
                    <a:pt x="10" y="3"/>
                    <a:pt x="14"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7" name="Google Shape;4437;p69"/>
            <p:cNvSpPr/>
            <p:nvPr/>
          </p:nvSpPr>
          <p:spPr>
            <a:xfrm>
              <a:off x="1654200" y="3854520"/>
              <a:ext cx="122040" cy="110160"/>
            </a:xfrm>
            <a:custGeom>
              <a:rect b="b" l="l" r="r" t="t"/>
              <a:pathLst>
                <a:path extrusionOk="0" h="306" w="339">
                  <a:moveTo>
                    <a:pt x="286" y="64"/>
                  </a:moveTo>
                  <a:cubicBezTo>
                    <a:pt x="329" y="108"/>
                    <a:pt x="339" y="164"/>
                    <a:pt x="339" y="210"/>
                  </a:cubicBezTo>
                  <a:cubicBezTo>
                    <a:pt x="339" y="239"/>
                    <a:pt x="335" y="263"/>
                    <a:pt x="333" y="278"/>
                  </a:cubicBezTo>
                  <a:cubicBezTo>
                    <a:pt x="331" y="287"/>
                    <a:pt x="329" y="293"/>
                    <a:pt x="329" y="293"/>
                  </a:cubicBezTo>
                  <a:cubicBezTo>
                    <a:pt x="328" y="299"/>
                    <a:pt x="324" y="302"/>
                    <a:pt x="321" y="306"/>
                  </a:cubicBezTo>
                  <a:lnTo>
                    <a:pt x="0" y="15"/>
                  </a:lnTo>
                  <a:cubicBezTo>
                    <a:pt x="5" y="10"/>
                    <a:pt x="12" y="8"/>
                    <a:pt x="17" y="6"/>
                  </a:cubicBezTo>
                  <a:cubicBezTo>
                    <a:pt x="142" y="-11"/>
                    <a:pt x="233" y="9"/>
                    <a:pt x="286" y="6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8" name="Google Shape;4438;p69"/>
            <p:cNvSpPr/>
            <p:nvPr/>
          </p:nvSpPr>
          <p:spPr>
            <a:xfrm>
              <a:off x="1703160" y="3903480"/>
              <a:ext cx="73080" cy="61200"/>
            </a:xfrm>
            <a:custGeom>
              <a:rect b="b" l="l" r="r" t="t"/>
              <a:pathLst>
                <a:path extrusionOk="0" h="170" w="203">
                  <a:moveTo>
                    <a:pt x="46" y="9"/>
                  </a:moveTo>
                  <a:lnTo>
                    <a:pt x="203" y="142"/>
                  </a:lnTo>
                  <a:cubicBezTo>
                    <a:pt x="200" y="151"/>
                    <a:pt x="198" y="157"/>
                    <a:pt x="198" y="157"/>
                  </a:cubicBezTo>
                  <a:cubicBezTo>
                    <a:pt x="197" y="163"/>
                    <a:pt x="193" y="166"/>
                    <a:pt x="190" y="170"/>
                  </a:cubicBezTo>
                  <a:lnTo>
                    <a:pt x="0" y="9"/>
                  </a:lnTo>
                  <a:cubicBezTo>
                    <a:pt x="12" y="-3"/>
                    <a:pt x="34" y="-3"/>
                    <a:pt x="46" y="9"/>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39" name="Google Shape;4439;p69"/>
            <p:cNvSpPr/>
            <p:nvPr/>
          </p:nvSpPr>
          <p:spPr>
            <a:xfrm>
              <a:off x="1703160" y="3915720"/>
              <a:ext cx="60840" cy="61200"/>
            </a:xfrm>
            <a:custGeom>
              <a:rect b="b" l="l" r="r" t="t"/>
              <a:pathLst>
                <a:path extrusionOk="0" h="170" w="169">
                  <a:moveTo>
                    <a:pt x="8" y="0"/>
                  </a:moveTo>
                  <a:lnTo>
                    <a:pt x="169" y="158"/>
                  </a:lnTo>
                  <a:cubicBezTo>
                    <a:pt x="165" y="162"/>
                    <a:pt x="162" y="165"/>
                    <a:pt x="156" y="165"/>
                  </a:cubicBezTo>
                  <a:cubicBezTo>
                    <a:pt x="155" y="165"/>
                    <a:pt x="149" y="167"/>
                    <a:pt x="140" y="170"/>
                  </a:cubicBezTo>
                  <a:lnTo>
                    <a:pt x="8" y="39"/>
                  </a:lnTo>
                  <a:cubicBezTo>
                    <a:pt x="-3" y="28"/>
                    <a:pt x="-3" y="11"/>
                    <a:pt x="8" y="0"/>
                  </a:cubicBezTo>
                  <a:close/>
                </a:path>
              </a:pathLst>
            </a:custGeom>
            <a:solidFill>
              <a:srgbClr val="A4B7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40" name="Google Shape;4440;p69"/>
          <p:cNvGrpSpPr/>
          <p:nvPr/>
        </p:nvGrpSpPr>
        <p:grpSpPr>
          <a:xfrm>
            <a:off x="2386857" y="3528546"/>
            <a:ext cx="388201" cy="364978"/>
            <a:chOff x="2534040" y="3488040"/>
            <a:chExt cx="403200" cy="379080"/>
          </a:xfrm>
        </p:grpSpPr>
        <p:sp>
          <p:nvSpPr>
            <p:cNvPr id="4441" name="Google Shape;4441;p69"/>
            <p:cNvSpPr/>
            <p:nvPr/>
          </p:nvSpPr>
          <p:spPr>
            <a:xfrm>
              <a:off x="2534040" y="3732480"/>
              <a:ext cx="207720" cy="134640"/>
            </a:xfrm>
            <a:custGeom>
              <a:rect b="b" l="l" r="r" t="t"/>
              <a:pathLst>
                <a:path extrusionOk="0" h="374" w="577">
                  <a:moveTo>
                    <a:pt x="265" y="298"/>
                  </a:moveTo>
                  <a:cubicBezTo>
                    <a:pt x="222" y="318"/>
                    <a:pt x="172" y="317"/>
                    <a:pt x="132" y="295"/>
                  </a:cubicBezTo>
                  <a:cubicBezTo>
                    <a:pt x="44" y="246"/>
                    <a:pt x="44" y="127"/>
                    <a:pt x="132" y="79"/>
                  </a:cubicBezTo>
                  <a:cubicBezTo>
                    <a:pt x="172" y="56"/>
                    <a:pt x="222" y="55"/>
                    <a:pt x="265" y="75"/>
                  </a:cubicBezTo>
                  <a:lnTo>
                    <a:pt x="487" y="187"/>
                  </a:lnTo>
                  <a:lnTo>
                    <a:pt x="265" y="298"/>
                  </a:lnTo>
                  <a:moveTo>
                    <a:pt x="294" y="22"/>
                  </a:moveTo>
                  <a:cubicBezTo>
                    <a:pt x="232" y="-9"/>
                    <a:pt x="160" y="-8"/>
                    <a:pt x="98" y="26"/>
                  </a:cubicBezTo>
                  <a:cubicBezTo>
                    <a:pt x="-33" y="98"/>
                    <a:pt x="-33" y="275"/>
                    <a:pt x="98" y="347"/>
                  </a:cubicBezTo>
                  <a:cubicBezTo>
                    <a:pt x="130" y="365"/>
                    <a:pt x="166" y="374"/>
                    <a:pt x="201" y="374"/>
                  </a:cubicBezTo>
                  <a:cubicBezTo>
                    <a:pt x="232" y="374"/>
                    <a:pt x="265" y="366"/>
                    <a:pt x="294" y="351"/>
                  </a:cubicBezTo>
                  <a:lnTo>
                    <a:pt x="557" y="222"/>
                  </a:lnTo>
                  <a:lnTo>
                    <a:pt x="577" y="187"/>
                  </a:lnTo>
                  <a:lnTo>
                    <a:pt x="557" y="152"/>
                  </a:lnTo>
                  <a:lnTo>
                    <a:pt x="294" y="22"/>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2" name="Google Shape;4442;p69"/>
            <p:cNvSpPr/>
            <p:nvPr/>
          </p:nvSpPr>
          <p:spPr>
            <a:xfrm>
              <a:off x="2741760" y="3732480"/>
              <a:ext cx="195480" cy="134280"/>
            </a:xfrm>
            <a:custGeom>
              <a:rect b="b" l="l" r="r" t="t"/>
              <a:pathLst>
                <a:path extrusionOk="0" h="373" w="543">
                  <a:moveTo>
                    <a:pt x="414" y="295"/>
                  </a:moveTo>
                  <a:cubicBezTo>
                    <a:pt x="374" y="317"/>
                    <a:pt x="325" y="318"/>
                    <a:pt x="285" y="298"/>
                  </a:cubicBezTo>
                  <a:lnTo>
                    <a:pt x="68" y="187"/>
                  </a:lnTo>
                  <a:cubicBezTo>
                    <a:pt x="233" y="102"/>
                    <a:pt x="185" y="126"/>
                    <a:pt x="285" y="75"/>
                  </a:cubicBezTo>
                  <a:cubicBezTo>
                    <a:pt x="325" y="55"/>
                    <a:pt x="374" y="56"/>
                    <a:pt x="414" y="79"/>
                  </a:cubicBezTo>
                  <a:cubicBezTo>
                    <a:pt x="501" y="127"/>
                    <a:pt x="500" y="246"/>
                    <a:pt x="414" y="295"/>
                  </a:cubicBezTo>
                  <a:moveTo>
                    <a:pt x="447" y="26"/>
                  </a:moveTo>
                  <a:cubicBezTo>
                    <a:pt x="387" y="-8"/>
                    <a:pt x="316" y="-9"/>
                    <a:pt x="255" y="22"/>
                  </a:cubicBezTo>
                  <a:cubicBezTo>
                    <a:pt x="154" y="73"/>
                    <a:pt x="210" y="45"/>
                    <a:pt x="0" y="152"/>
                  </a:cubicBezTo>
                  <a:lnTo>
                    <a:pt x="0" y="222"/>
                  </a:lnTo>
                  <a:lnTo>
                    <a:pt x="255" y="351"/>
                  </a:lnTo>
                  <a:cubicBezTo>
                    <a:pt x="316" y="382"/>
                    <a:pt x="387" y="380"/>
                    <a:pt x="447" y="347"/>
                  </a:cubicBezTo>
                  <a:cubicBezTo>
                    <a:pt x="574" y="275"/>
                    <a:pt x="574" y="98"/>
                    <a:pt x="447" y="2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3" name="Google Shape;4443;p69"/>
            <p:cNvSpPr/>
            <p:nvPr/>
          </p:nvSpPr>
          <p:spPr>
            <a:xfrm>
              <a:off x="2619360" y="3488040"/>
              <a:ext cx="134280" cy="232200"/>
            </a:xfrm>
            <a:custGeom>
              <a:rect b="b" l="l" r="r" t="t"/>
              <a:pathLst>
                <a:path extrusionOk="0" h="645" w="373">
                  <a:moveTo>
                    <a:pt x="320" y="0"/>
                  </a:moveTo>
                  <a:lnTo>
                    <a:pt x="373" y="315"/>
                  </a:lnTo>
                  <a:lnTo>
                    <a:pt x="320" y="645"/>
                  </a:lnTo>
                  <a:lnTo>
                    <a:pt x="220" y="642"/>
                  </a:lnTo>
                  <a:cubicBezTo>
                    <a:pt x="200" y="640"/>
                    <a:pt x="182" y="630"/>
                    <a:pt x="172" y="613"/>
                  </a:cubicBezTo>
                  <a:cubicBezTo>
                    <a:pt x="164" y="596"/>
                    <a:pt x="165" y="577"/>
                    <a:pt x="176" y="562"/>
                  </a:cubicBezTo>
                  <a:lnTo>
                    <a:pt x="276" y="423"/>
                  </a:lnTo>
                  <a:lnTo>
                    <a:pt x="55" y="423"/>
                  </a:lnTo>
                  <a:cubicBezTo>
                    <a:pt x="35" y="423"/>
                    <a:pt x="17" y="412"/>
                    <a:pt x="7" y="395"/>
                  </a:cubicBezTo>
                  <a:cubicBezTo>
                    <a:pt x="-3" y="378"/>
                    <a:pt x="-2" y="358"/>
                    <a:pt x="10" y="341"/>
                  </a:cubicBezTo>
                  <a:lnTo>
                    <a:pt x="245" y="22"/>
                  </a:lnTo>
                  <a:cubicBezTo>
                    <a:pt x="255" y="9"/>
                    <a:pt x="272" y="0"/>
                    <a:pt x="290" y="0"/>
                  </a:cubicBezTo>
                  <a:lnTo>
                    <a:pt x="320"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4" name="Google Shape;4444;p69"/>
            <p:cNvSpPr/>
            <p:nvPr/>
          </p:nvSpPr>
          <p:spPr>
            <a:xfrm>
              <a:off x="2741760" y="3488040"/>
              <a:ext cx="109800" cy="232200"/>
            </a:xfrm>
            <a:custGeom>
              <a:rect b="b" l="l" r="r" t="t"/>
              <a:pathLst>
                <a:path extrusionOk="0" h="645" w="305">
                  <a:moveTo>
                    <a:pt x="297" y="296"/>
                  </a:moveTo>
                  <a:lnTo>
                    <a:pt x="73" y="622"/>
                  </a:lnTo>
                  <a:cubicBezTo>
                    <a:pt x="63" y="637"/>
                    <a:pt x="46" y="645"/>
                    <a:pt x="29" y="645"/>
                  </a:cubicBezTo>
                  <a:lnTo>
                    <a:pt x="26" y="645"/>
                  </a:lnTo>
                  <a:lnTo>
                    <a:pt x="0" y="644"/>
                  </a:lnTo>
                  <a:lnTo>
                    <a:pt x="0" y="0"/>
                  </a:lnTo>
                  <a:lnTo>
                    <a:pt x="98" y="0"/>
                  </a:lnTo>
                  <a:cubicBezTo>
                    <a:pt x="118" y="0"/>
                    <a:pt x="137" y="11"/>
                    <a:pt x="145" y="27"/>
                  </a:cubicBezTo>
                  <a:cubicBezTo>
                    <a:pt x="154" y="43"/>
                    <a:pt x="153" y="64"/>
                    <a:pt x="142" y="81"/>
                  </a:cubicBezTo>
                  <a:lnTo>
                    <a:pt x="46" y="217"/>
                  </a:lnTo>
                  <a:lnTo>
                    <a:pt x="252" y="217"/>
                  </a:lnTo>
                  <a:cubicBezTo>
                    <a:pt x="272" y="217"/>
                    <a:pt x="289" y="227"/>
                    <a:pt x="300" y="243"/>
                  </a:cubicBezTo>
                  <a:cubicBezTo>
                    <a:pt x="308" y="260"/>
                    <a:pt x="307" y="280"/>
                    <a:pt x="297" y="29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45" name="Google Shape;4445;p69"/>
          <p:cNvGrpSpPr/>
          <p:nvPr/>
        </p:nvGrpSpPr>
        <p:grpSpPr>
          <a:xfrm>
            <a:off x="3218168" y="3522654"/>
            <a:ext cx="223562" cy="376763"/>
            <a:chOff x="3376800" y="3439080"/>
            <a:chExt cx="232200" cy="391320"/>
          </a:xfrm>
        </p:grpSpPr>
        <p:sp>
          <p:nvSpPr>
            <p:cNvPr id="4446" name="Google Shape;4446;p69"/>
            <p:cNvSpPr/>
            <p:nvPr/>
          </p:nvSpPr>
          <p:spPr>
            <a:xfrm>
              <a:off x="3438000" y="3769200"/>
              <a:ext cx="61200" cy="61200"/>
            </a:xfrm>
            <a:custGeom>
              <a:rect b="b" l="l" r="r" t="t"/>
              <a:pathLst>
                <a:path extrusionOk="0" h="170" w="170">
                  <a:moveTo>
                    <a:pt x="0" y="56"/>
                  </a:moveTo>
                  <a:lnTo>
                    <a:pt x="139" y="0"/>
                  </a:lnTo>
                  <a:lnTo>
                    <a:pt x="170" y="114"/>
                  </a:lnTo>
                  <a:lnTo>
                    <a:pt x="139" y="170"/>
                  </a:lnTo>
                  <a:lnTo>
                    <a:pt x="110" y="170"/>
                  </a:lnTo>
                  <a:cubicBezTo>
                    <a:pt x="50" y="170"/>
                    <a:pt x="0" y="119"/>
                    <a:pt x="0" y="56"/>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7" name="Google Shape;4447;p69"/>
            <p:cNvSpPr/>
            <p:nvPr/>
          </p:nvSpPr>
          <p:spPr>
            <a:xfrm>
              <a:off x="3486960" y="3769200"/>
              <a:ext cx="61200" cy="61200"/>
            </a:xfrm>
            <a:custGeom>
              <a:rect b="b" l="l" r="r" t="t"/>
              <a:pathLst>
                <a:path extrusionOk="0" h="170" w="170">
                  <a:moveTo>
                    <a:pt x="170" y="56"/>
                  </a:moveTo>
                  <a:cubicBezTo>
                    <a:pt x="170" y="88"/>
                    <a:pt x="155" y="116"/>
                    <a:pt x="131" y="137"/>
                  </a:cubicBezTo>
                  <a:cubicBezTo>
                    <a:pt x="107" y="157"/>
                    <a:pt x="74" y="170"/>
                    <a:pt x="37" y="170"/>
                  </a:cubicBezTo>
                  <a:lnTo>
                    <a:pt x="0" y="170"/>
                  </a:lnTo>
                  <a:lnTo>
                    <a:pt x="0" y="0"/>
                  </a:lnTo>
                  <a:lnTo>
                    <a:pt x="170" y="56"/>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8" name="Google Shape;4448;p69"/>
            <p:cNvSpPr/>
            <p:nvPr/>
          </p:nvSpPr>
          <p:spPr>
            <a:xfrm>
              <a:off x="3376800" y="3439080"/>
              <a:ext cx="232200" cy="305640"/>
            </a:xfrm>
            <a:custGeom>
              <a:rect b="b" l="l" r="r" t="t"/>
              <a:pathLst>
                <a:path extrusionOk="0" h="849" w="645">
                  <a:moveTo>
                    <a:pt x="645" y="316"/>
                  </a:moveTo>
                  <a:cubicBezTo>
                    <a:pt x="645" y="417"/>
                    <a:pt x="596" y="507"/>
                    <a:pt x="520" y="565"/>
                  </a:cubicBezTo>
                  <a:cubicBezTo>
                    <a:pt x="510" y="573"/>
                    <a:pt x="504" y="583"/>
                    <a:pt x="504" y="596"/>
                  </a:cubicBezTo>
                  <a:lnTo>
                    <a:pt x="504" y="756"/>
                  </a:lnTo>
                  <a:lnTo>
                    <a:pt x="322" y="849"/>
                  </a:lnTo>
                  <a:lnTo>
                    <a:pt x="141" y="756"/>
                  </a:lnTo>
                  <a:lnTo>
                    <a:pt x="141" y="596"/>
                  </a:lnTo>
                  <a:cubicBezTo>
                    <a:pt x="141" y="583"/>
                    <a:pt x="135" y="573"/>
                    <a:pt x="126" y="565"/>
                  </a:cubicBezTo>
                  <a:cubicBezTo>
                    <a:pt x="48" y="506"/>
                    <a:pt x="-1" y="414"/>
                    <a:pt x="1" y="310"/>
                  </a:cubicBezTo>
                  <a:cubicBezTo>
                    <a:pt x="3" y="134"/>
                    <a:pt x="155" y="-2"/>
                    <a:pt x="327" y="0"/>
                  </a:cubicBezTo>
                  <a:cubicBezTo>
                    <a:pt x="503" y="2"/>
                    <a:pt x="645" y="142"/>
                    <a:pt x="645" y="316"/>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49" name="Google Shape;4449;p69"/>
            <p:cNvSpPr/>
            <p:nvPr/>
          </p:nvSpPr>
          <p:spPr>
            <a:xfrm>
              <a:off x="3486960" y="3439080"/>
              <a:ext cx="122040" cy="305640"/>
            </a:xfrm>
            <a:custGeom>
              <a:rect b="b" l="l" r="r" t="t"/>
              <a:pathLst>
                <a:path extrusionOk="0" h="849" w="339">
                  <a:moveTo>
                    <a:pt x="339" y="316"/>
                  </a:moveTo>
                  <a:cubicBezTo>
                    <a:pt x="339" y="417"/>
                    <a:pt x="287" y="507"/>
                    <a:pt x="208" y="565"/>
                  </a:cubicBezTo>
                  <a:cubicBezTo>
                    <a:pt x="197" y="573"/>
                    <a:pt x="191" y="583"/>
                    <a:pt x="191" y="596"/>
                  </a:cubicBezTo>
                  <a:lnTo>
                    <a:pt x="191" y="756"/>
                  </a:lnTo>
                  <a:lnTo>
                    <a:pt x="0" y="849"/>
                  </a:lnTo>
                  <a:lnTo>
                    <a:pt x="0" y="0"/>
                  </a:lnTo>
                  <a:cubicBezTo>
                    <a:pt x="187" y="0"/>
                    <a:pt x="339" y="142"/>
                    <a:pt x="339" y="31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0" name="Google Shape;4450;p69"/>
            <p:cNvSpPr/>
            <p:nvPr/>
          </p:nvSpPr>
          <p:spPr>
            <a:xfrm>
              <a:off x="3486960" y="3439080"/>
              <a:ext cx="122040" cy="268920"/>
            </a:xfrm>
            <a:custGeom>
              <a:rect b="b" l="l" r="r" t="t"/>
              <a:pathLst>
                <a:path extrusionOk="0" h="747" w="339">
                  <a:moveTo>
                    <a:pt x="339" y="313"/>
                  </a:moveTo>
                  <a:cubicBezTo>
                    <a:pt x="339" y="413"/>
                    <a:pt x="287" y="501"/>
                    <a:pt x="208" y="559"/>
                  </a:cubicBezTo>
                  <a:cubicBezTo>
                    <a:pt x="197" y="567"/>
                    <a:pt x="191" y="576"/>
                    <a:pt x="191" y="589"/>
                  </a:cubicBezTo>
                  <a:lnTo>
                    <a:pt x="191" y="747"/>
                  </a:lnTo>
                  <a:lnTo>
                    <a:pt x="0" y="747"/>
                  </a:lnTo>
                  <a:lnTo>
                    <a:pt x="0" y="0"/>
                  </a:lnTo>
                  <a:cubicBezTo>
                    <a:pt x="187" y="0"/>
                    <a:pt x="339" y="140"/>
                    <a:pt x="339" y="31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1" name="Google Shape;4451;p69"/>
            <p:cNvSpPr/>
            <p:nvPr/>
          </p:nvSpPr>
          <p:spPr>
            <a:xfrm>
              <a:off x="3438360" y="3488040"/>
              <a:ext cx="60840" cy="134640"/>
            </a:xfrm>
            <a:custGeom>
              <a:rect b="b" l="l" r="r" t="t"/>
              <a:pathLst>
                <a:path extrusionOk="0" h="374" w="169">
                  <a:moveTo>
                    <a:pt x="169" y="206"/>
                  </a:moveTo>
                  <a:lnTo>
                    <a:pt x="135" y="374"/>
                  </a:lnTo>
                  <a:cubicBezTo>
                    <a:pt x="135" y="374"/>
                    <a:pt x="-8" y="296"/>
                    <a:pt x="0" y="178"/>
                  </a:cubicBezTo>
                  <a:cubicBezTo>
                    <a:pt x="5" y="108"/>
                    <a:pt x="58" y="51"/>
                    <a:pt x="116" y="7"/>
                  </a:cubicBezTo>
                  <a:cubicBezTo>
                    <a:pt x="122" y="4"/>
                    <a:pt x="128" y="0"/>
                    <a:pt x="137" y="0"/>
                  </a:cubicBezTo>
                  <a:lnTo>
                    <a:pt x="169" y="206"/>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2" name="Google Shape;4452;p69"/>
            <p:cNvSpPr/>
            <p:nvPr/>
          </p:nvSpPr>
          <p:spPr>
            <a:xfrm>
              <a:off x="3486960" y="3488040"/>
              <a:ext cx="48960" cy="134640"/>
            </a:xfrm>
            <a:custGeom>
              <a:rect b="b" l="l" r="r" t="t"/>
              <a:pathLst>
                <a:path extrusionOk="0" h="374" w="136">
                  <a:moveTo>
                    <a:pt x="34" y="352"/>
                  </a:moveTo>
                  <a:cubicBezTo>
                    <a:pt x="15" y="365"/>
                    <a:pt x="0" y="374"/>
                    <a:pt x="0" y="374"/>
                  </a:cubicBezTo>
                  <a:lnTo>
                    <a:pt x="0" y="0"/>
                  </a:lnTo>
                  <a:cubicBezTo>
                    <a:pt x="8" y="0"/>
                    <a:pt x="15" y="3"/>
                    <a:pt x="21" y="7"/>
                  </a:cubicBezTo>
                  <a:cubicBezTo>
                    <a:pt x="63" y="40"/>
                    <a:pt x="88" y="71"/>
                    <a:pt x="88" y="71"/>
                  </a:cubicBezTo>
                  <a:cubicBezTo>
                    <a:pt x="173" y="172"/>
                    <a:pt x="139" y="274"/>
                    <a:pt x="34" y="3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3" name="Google Shape;4453;p69"/>
            <p:cNvSpPr/>
            <p:nvPr/>
          </p:nvSpPr>
          <p:spPr>
            <a:xfrm>
              <a:off x="3474720" y="3549240"/>
              <a:ext cx="24480" cy="195480"/>
            </a:xfrm>
            <a:custGeom>
              <a:rect b="b" l="l" r="r" t="t"/>
              <a:pathLst>
                <a:path extrusionOk="0" h="543" w="68">
                  <a:moveTo>
                    <a:pt x="39" y="0"/>
                  </a:moveTo>
                  <a:lnTo>
                    <a:pt x="68" y="230"/>
                  </a:lnTo>
                  <a:lnTo>
                    <a:pt x="39" y="543"/>
                  </a:lnTo>
                  <a:cubicBezTo>
                    <a:pt x="17" y="543"/>
                    <a:pt x="0" y="530"/>
                    <a:pt x="0" y="513"/>
                  </a:cubicBezTo>
                  <a:lnTo>
                    <a:pt x="0" y="31"/>
                  </a:lnTo>
                  <a:cubicBezTo>
                    <a:pt x="0" y="14"/>
                    <a:pt x="17" y="0"/>
                    <a:pt x="39"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4" name="Google Shape;4454;p69"/>
            <p:cNvSpPr/>
            <p:nvPr/>
          </p:nvSpPr>
          <p:spPr>
            <a:xfrm>
              <a:off x="3486960" y="3549240"/>
              <a:ext cx="12240" cy="195480"/>
            </a:xfrm>
            <a:custGeom>
              <a:rect b="b" l="l" r="r" t="t"/>
              <a:pathLst>
                <a:path extrusionOk="0" h="543" w="34">
                  <a:moveTo>
                    <a:pt x="34" y="31"/>
                  </a:moveTo>
                  <a:lnTo>
                    <a:pt x="34" y="513"/>
                  </a:lnTo>
                  <a:cubicBezTo>
                    <a:pt x="34" y="530"/>
                    <a:pt x="19" y="543"/>
                    <a:pt x="0" y="543"/>
                  </a:cubicBezTo>
                  <a:lnTo>
                    <a:pt x="0" y="0"/>
                  </a:lnTo>
                  <a:cubicBezTo>
                    <a:pt x="19" y="0"/>
                    <a:pt x="34" y="14"/>
                    <a:pt x="34"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5" name="Google Shape;4455;p69"/>
            <p:cNvSpPr/>
            <p:nvPr/>
          </p:nvSpPr>
          <p:spPr>
            <a:xfrm>
              <a:off x="3401280" y="3744720"/>
              <a:ext cx="97920" cy="48960"/>
            </a:xfrm>
            <a:custGeom>
              <a:rect b="b" l="l" r="r" t="t"/>
              <a:pathLst>
                <a:path extrusionOk="0" h="136" w="272">
                  <a:moveTo>
                    <a:pt x="63" y="0"/>
                  </a:moveTo>
                  <a:lnTo>
                    <a:pt x="255" y="0"/>
                  </a:lnTo>
                  <a:lnTo>
                    <a:pt x="272" y="68"/>
                  </a:lnTo>
                  <a:lnTo>
                    <a:pt x="255" y="136"/>
                  </a:lnTo>
                  <a:lnTo>
                    <a:pt x="63" y="136"/>
                  </a:lnTo>
                  <a:cubicBezTo>
                    <a:pt x="28" y="136"/>
                    <a:pt x="0" y="105"/>
                    <a:pt x="0" y="68"/>
                  </a:cubicBezTo>
                  <a:cubicBezTo>
                    <a:pt x="0" y="48"/>
                    <a:pt x="7" y="31"/>
                    <a:pt x="19" y="20"/>
                  </a:cubicBezTo>
                  <a:cubicBezTo>
                    <a:pt x="30" y="7"/>
                    <a:pt x="45" y="0"/>
                    <a:pt x="63" y="0"/>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6" name="Google Shape;4456;p69"/>
            <p:cNvSpPr/>
            <p:nvPr/>
          </p:nvSpPr>
          <p:spPr>
            <a:xfrm>
              <a:off x="3486960" y="3744720"/>
              <a:ext cx="85680" cy="48960"/>
            </a:xfrm>
            <a:custGeom>
              <a:rect b="b" l="l" r="r" t="t"/>
              <a:pathLst>
                <a:path extrusionOk="0" h="136" w="238">
                  <a:moveTo>
                    <a:pt x="238" y="68"/>
                  </a:moveTo>
                  <a:cubicBezTo>
                    <a:pt x="238" y="87"/>
                    <a:pt x="231" y="104"/>
                    <a:pt x="220" y="116"/>
                  </a:cubicBezTo>
                  <a:cubicBezTo>
                    <a:pt x="210" y="129"/>
                    <a:pt x="195" y="136"/>
                    <a:pt x="179" y="136"/>
                  </a:cubicBezTo>
                  <a:lnTo>
                    <a:pt x="0" y="136"/>
                  </a:lnTo>
                  <a:lnTo>
                    <a:pt x="0" y="0"/>
                  </a:lnTo>
                  <a:lnTo>
                    <a:pt x="179" y="0"/>
                  </a:lnTo>
                  <a:cubicBezTo>
                    <a:pt x="211" y="0"/>
                    <a:pt x="238" y="30"/>
                    <a:pt x="238" y="68"/>
                  </a:cubicBezTo>
                  <a:close/>
                </a:path>
              </a:pathLst>
            </a:custGeom>
            <a:solidFill>
              <a:srgbClr val="435C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7" name="Google Shape;4457;p69"/>
            <p:cNvSpPr/>
            <p:nvPr/>
          </p:nvSpPr>
          <p:spPr>
            <a:xfrm>
              <a:off x="3401280" y="3708000"/>
              <a:ext cx="97920" cy="36720"/>
            </a:xfrm>
            <a:custGeom>
              <a:rect b="b" l="l" r="r" t="t"/>
              <a:pathLst>
                <a:path extrusionOk="0" h="102" w="272">
                  <a:moveTo>
                    <a:pt x="59" y="0"/>
                  </a:moveTo>
                  <a:lnTo>
                    <a:pt x="239" y="0"/>
                  </a:lnTo>
                  <a:lnTo>
                    <a:pt x="272" y="51"/>
                  </a:lnTo>
                  <a:lnTo>
                    <a:pt x="239" y="102"/>
                  </a:lnTo>
                  <a:lnTo>
                    <a:pt x="59" y="102"/>
                  </a:lnTo>
                  <a:cubicBezTo>
                    <a:pt x="26" y="102"/>
                    <a:pt x="0" y="79"/>
                    <a:pt x="0" y="51"/>
                  </a:cubicBezTo>
                  <a:cubicBezTo>
                    <a:pt x="0" y="36"/>
                    <a:pt x="6" y="24"/>
                    <a:pt x="18" y="15"/>
                  </a:cubicBezTo>
                  <a:cubicBezTo>
                    <a:pt x="28" y="5"/>
                    <a:pt x="43" y="0"/>
                    <a:pt x="59" y="0"/>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58" name="Google Shape;4458;p69"/>
            <p:cNvSpPr/>
            <p:nvPr/>
          </p:nvSpPr>
          <p:spPr>
            <a:xfrm>
              <a:off x="3486960" y="3708000"/>
              <a:ext cx="85680" cy="36720"/>
            </a:xfrm>
            <a:custGeom>
              <a:rect b="b" l="l" r="r" t="t"/>
              <a:pathLst>
                <a:path extrusionOk="0" h="102" w="238">
                  <a:moveTo>
                    <a:pt x="238" y="51"/>
                  </a:moveTo>
                  <a:cubicBezTo>
                    <a:pt x="238" y="64"/>
                    <a:pt x="231" y="77"/>
                    <a:pt x="220" y="87"/>
                  </a:cubicBezTo>
                  <a:cubicBezTo>
                    <a:pt x="210" y="96"/>
                    <a:pt x="195" y="102"/>
                    <a:pt x="179" y="102"/>
                  </a:cubicBezTo>
                  <a:lnTo>
                    <a:pt x="0" y="102"/>
                  </a:lnTo>
                  <a:lnTo>
                    <a:pt x="0" y="0"/>
                  </a:lnTo>
                  <a:lnTo>
                    <a:pt x="179" y="0"/>
                  </a:lnTo>
                  <a:cubicBezTo>
                    <a:pt x="211" y="0"/>
                    <a:pt x="238" y="23"/>
                    <a:pt x="238" y="51"/>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59" name="Google Shape;4459;p69"/>
          <p:cNvGrpSpPr/>
          <p:nvPr/>
        </p:nvGrpSpPr>
        <p:grpSpPr>
          <a:xfrm>
            <a:off x="3915420" y="3522654"/>
            <a:ext cx="388201" cy="376763"/>
            <a:chOff x="4464720" y="3390120"/>
            <a:chExt cx="403200" cy="391320"/>
          </a:xfrm>
        </p:grpSpPr>
        <p:sp>
          <p:nvSpPr>
            <p:cNvPr id="4460" name="Google Shape;4460;p69"/>
            <p:cNvSpPr/>
            <p:nvPr/>
          </p:nvSpPr>
          <p:spPr>
            <a:xfrm>
              <a:off x="4464720" y="3390480"/>
              <a:ext cx="231840" cy="390960"/>
            </a:xfrm>
            <a:custGeom>
              <a:rect b="b" l="l" r="r" t="t"/>
              <a:pathLst>
                <a:path extrusionOk="0" h="1086" w="644">
                  <a:moveTo>
                    <a:pt x="561" y="43"/>
                  </a:moveTo>
                  <a:lnTo>
                    <a:pt x="644" y="544"/>
                  </a:lnTo>
                  <a:lnTo>
                    <a:pt x="561" y="1043"/>
                  </a:lnTo>
                  <a:cubicBezTo>
                    <a:pt x="517" y="1043"/>
                    <a:pt x="475" y="1056"/>
                    <a:pt x="438" y="1080"/>
                  </a:cubicBezTo>
                  <a:cubicBezTo>
                    <a:pt x="422" y="1092"/>
                    <a:pt x="399" y="1085"/>
                    <a:pt x="390" y="1067"/>
                  </a:cubicBezTo>
                  <a:cubicBezTo>
                    <a:pt x="353" y="988"/>
                    <a:pt x="267" y="941"/>
                    <a:pt x="177" y="948"/>
                  </a:cubicBezTo>
                  <a:cubicBezTo>
                    <a:pt x="157" y="950"/>
                    <a:pt x="140" y="935"/>
                    <a:pt x="142" y="914"/>
                  </a:cubicBezTo>
                  <a:cubicBezTo>
                    <a:pt x="150" y="827"/>
                    <a:pt x="100" y="746"/>
                    <a:pt x="19" y="709"/>
                  </a:cubicBezTo>
                  <a:cubicBezTo>
                    <a:pt x="0" y="700"/>
                    <a:pt x="-6" y="678"/>
                    <a:pt x="6" y="662"/>
                  </a:cubicBezTo>
                  <a:cubicBezTo>
                    <a:pt x="56" y="592"/>
                    <a:pt x="58" y="496"/>
                    <a:pt x="6" y="424"/>
                  </a:cubicBezTo>
                  <a:cubicBezTo>
                    <a:pt x="-6" y="408"/>
                    <a:pt x="0" y="385"/>
                    <a:pt x="19" y="378"/>
                  </a:cubicBezTo>
                  <a:cubicBezTo>
                    <a:pt x="100" y="341"/>
                    <a:pt x="150" y="258"/>
                    <a:pt x="142" y="172"/>
                  </a:cubicBezTo>
                  <a:cubicBezTo>
                    <a:pt x="140" y="153"/>
                    <a:pt x="157" y="135"/>
                    <a:pt x="177" y="137"/>
                  </a:cubicBezTo>
                  <a:cubicBezTo>
                    <a:pt x="267" y="145"/>
                    <a:pt x="353" y="97"/>
                    <a:pt x="390" y="18"/>
                  </a:cubicBezTo>
                  <a:cubicBezTo>
                    <a:pt x="399" y="1"/>
                    <a:pt x="422" y="-6"/>
                    <a:pt x="438" y="6"/>
                  </a:cubicBezTo>
                  <a:cubicBezTo>
                    <a:pt x="475" y="30"/>
                    <a:pt x="517" y="43"/>
                    <a:pt x="561" y="4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1" name="Google Shape;4461;p69"/>
            <p:cNvSpPr/>
            <p:nvPr/>
          </p:nvSpPr>
          <p:spPr>
            <a:xfrm>
              <a:off x="4672080" y="3390120"/>
              <a:ext cx="195840" cy="391320"/>
            </a:xfrm>
            <a:custGeom>
              <a:rect b="b" l="l" r="r" t="t"/>
              <a:pathLst>
                <a:path extrusionOk="0" h="1087" w="544">
                  <a:moveTo>
                    <a:pt x="538" y="663"/>
                  </a:moveTo>
                  <a:cubicBezTo>
                    <a:pt x="549" y="679"/>
                    <a:pt x="543" y="701"/>
                    <a:pt x="526" y="710"/>
                  </a:cubicBezTo>
                  <a:cubicBezTo>
                    <a:pt x="446" y="747"/>
                    <a:pt x="399" y="828"/>
                    <a:pt x="407" y="915"/>
                  </a:cubicBezTo>
                  <a:cubicBezTo>
                    <a:pt x="408" y="936"/>
                    <a:pt x="391" y="951"/>
                    <a:pt x="372" y="949"/>
                  </a:cubicBezTo>
                  <a:cubicBezTo>
                    <a:pt x="284" y="942"/>
                    <a:pt x="204" y="989"/>
                    <a:pt x="166" y="1068"/>
                  </a:cubicBezTo>
                  <a:cubicBezTo>
                    <a:pt x="158" y="1086"/>
                    <a:pt x="135" y="1093"/>
                    <a:pt x="120" y="1081"/>
                  </a:cubicBezTo>
                  <a:cubicBezTo>
                    <a:pt x="84" y="1057"/>
                    <a:pt x="43" y="1044"/>
                    <a:pt x="0" y="1044"/>
                  </a:cubicBezTo>
                  <a:lnTo>
                    <a:pt x="0" y="43"/>
                  </a:lnTo>
                  <a:cubicBezTo>
                    <a:pt x="43" y="43"/>
                    <a:pt x="84" y="30"/>
                    <a:pt x="120" y="7"/>
                  </a:cubicBezTo>
                  <a:cubicBezTo>
                    <a:pt x="135" y="-5"/>
                    <a:pt x="158" y="1"/>
                    <a:pt x="166" y="18"/>
                  </a:cubicBezTo>
                  <a:cubicBezTo>
                    <a:pt x="204" y="97"/>
                    <a:pt x="284" y="145"/>
                    <a:pt x="372" y="138"/>
                  </a:cubicBezTo>
                  <a:cubicBezTo>
                    <a:pt x="391" y="136"/>
                    <a:pt x="408" y="153"/>
                    <a:pt x="407" y="172"/>
                  </a:cubicBezTo>
                  <a:cubicBezTo>
                    <a:pt x="399" y="258"/>
                    <a:pt x="446" y="342"/>
                    <a:pt x="526" y="378"/>
                  </a:cubicBezTo>
                  <a:cubicBezTo>
                    <a:pt x="533" y="382"/>
                    <a:pt x="540" y="390"/>
                    <a:pt x="543" y="398"/>
                  </a:cubicBezTo>
                  <a:cubicBezTo>
                    <a:pt x="543" y="401"/>
                    <a:pt x="543" y="404"/>
                    <a:pt x="543" y="407"/>
                  </a:cubicBezTo>
                  <a:cubicBezTo>
                    <a:pt x="543" y="413"/>
                    <a:pt x="541" y="420"/>
                    <a:pt x="538" y="425"/>
                  </a:cubicBezTo>
                  <a:cubicBezTo>
                    <a:pt x="488" y="495"/>
                    <a:pt x="488" y="590"/>
                    <a:pt x="538" y="663"/>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2" name="Google Shape;4462;p69"/>
            <p:cNvSpPr/>
            <p:nvPr/>
          </p:nvSpPr>
          <p:spPr>
            <a:xfrm>
              <a:off x="4550040" y="3463920"/>
              <a:ext cx="134280" cy="231840"/>
            </a:xfrm>
            <a:custGeom>
              <a:rect b="b" l="l" r="r" t="t"/>
              <a:pathLst>
                <a:path extrusionOk="0" h="644" w="373">
                  <a:moveTo>
                    <a:pt x="325" y="0"/>
                  </a:moveTo>
                  <a:lnTo>
                    <a:pt x="373" y="322"/>
                  </a:lnTo>
                  <a:lnTo>
                    <a:pt x="325" y="644"/>
                  </a:lnTo>
                  <a:cubicBezTo>
                    <a:pt x="146" y="644"/>
                    <a:pt x="0" y="500"/>
                    <a:pt x="0" y="322"/>
                  </a:cubicBezTo>
                  <a:cubicBezTo>
                    <a:pt x="0" y="144"/>
                    <a:pt x="146" y="0"/>
                    <a:pt x="325" y="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3" name="Google Shape;4463;p69"/>
            <p:cNvSpPr/>
            <p:nvPr/>
          </p:nvSpPr>
          <p:spPr>
            <a:xfrm>
              <a:off x="4672080" y="3463920"/>
              <a:ext cx="122400" cy="231840"/>
            </a:xfrm>
            <a:custGeom>
              <a:rect b="b" l="l" r="r" t="t"/>
              <a:pathLst>
                <a:path extrusionOk="0" h="644" w="340">
                  <a:moveTo>
                    <a:pt x="340" y="322"/>
                  </a:moveTo>
                  <a:cubicBezTo>
                    <a:pt x="340" y="500"/>
                    <a:pt x="188" y="644"/>
                    <a:pt x="0" y="644"/>
                  </a:cubicBezTo>
                  <a:lnTo>
                    <a:pt x="0" y="0"/>
                  </a:lnTo>
                  <a:cubicBezTo>
                    <a:pt x="188" y="0"/>
                    <a:pt x="340" y="144"/>
                    <a:pt x="340" y="32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64" name="Google Shape;4464;p69"/>
          <p:cNvGrpSpPr/>
          <p:nvPr/>
        </p:nvGrpSpPr>
        <p:grpSpPr>
          <a:xfrm>
            <a:off x="4807974" y="3522827"/>
            <a:ext cx="246785" cy="376416"/>
            <a:chOff x="5380920" y="3390480"/>
            <a:chExt cx="256320" cy="390960"/>
          </a:xfrm>
        </p:grpSpPr>
        <p:sp>
          <p:nvSpPr>
            <p:cNvPr id="4465" name="Google Shape;4465;p69"/>
            <p:cNvSpPr/>
            <p:nvPr/>
          </p:nvSpPr>
          <p:spPr>
            <a:xfrm>
              <a:off x="5429880" y="3390480"/>
              <a:ext cx="97560" cy="73440"/>
            </a:xfrm>
            <a:custGeom>
              <a:rect b="b" l="l" r="r" t="t"/>
              <a:pathLst>
                <a:path extrusionOk="0" h="204" w="271">
                  <a:moveTo>
                    <a:pt x="219" y="0"/>
                  </a:moveTo>
                  <a:lnTo>
                    <a:pt x="271" y="101"/>
                  </a:lnTo>
                  <a:lnTo>
                    <a:pt x="219" y="204"/>
                  </a:lnTo>
                  <a:lnTo>
                    <a:pt x="36" y="204"/>
                  </a:lnTo>
                  <a:cubicBezTo>
                    <a:pt x="17" y="204"/>
                    <a:pt x="0" y="189"/>
                    <a:pt x="0" y="172"/>
                  </a:cubicBezTo>
                  <a:lnTo>
                    <a:pt x="0" y="61"/>
                  </a:lnTo>
                  <a:cubicBezTo>
                    <a:pt x="0" y="27"/>
                    <a:pt x="33" y="0"/>
                    <a:pt x="74" y="0"/>
                  </a:cubicBezTo>
                  <a:lnTo>
                    <a:pt x="21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6" name="Google Shape;4466;p69"/>
            <p:cNvSpPr/>
            <p:nvPr/>
          </p:nvSpPr>
          <p:spPr>
            <a:xfrm>
              <a:off x="5502960" y="3390480"/>
              <a:ext cx="73440" cy="73440"/>
            </a:xfrm>
            <a:custGeom>
              <a:rect b="b" l="l" r="r" t="t"/>
              <a:pathLst>
                <a:path extrusionOk="0" h="204" w="204">
                  <a:moveTo>
                    <a:pt x="204" y="61"/>
                  </a:moveTo>
                  <a:lnTo>
                    <a:pt x="204" y="172"/>
                  </a:lnTo>
                  <a:cubicBezTo>
                    <a:pt x="204" y="189"/>
                    <a:pt x="188" y="204"/>
                    <a:pt x="169" y="204"/>
                  </a:cubicBezTo>
                  <a:lnTo>
                    <a:pt x="0" y="204"/>
                  </a:lnTo>
                  <a:lnTo>
                    <a:pt x="0" y="0"/>
                  </a:lnTo>
                  <a:lnTo>
                    <a:pt x="135" y="0"/>
                  </a:lnTo>
                  <a:cubicBezTo>
                    <a:pt x="173" y="0"/>
                    <a:pt x="204" y="27"/>
                    <a:pt x="204" y="61"/>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7" name="Google Shape;4467;p69"/>
            <p:cNvSpPr/>
            <p:nvPr/>
          </p:nvSpPr>
          <p:spPr>
            <a:xfrm>
              <a:off x="5380920" y="3439080"/>
              <a:ext cx="183240" cy="342360"/>
            </a:xfrm>
            <a:custGeom>
              <a:rect b="b" l="l" r="r" t="t"/>
              <a:pathLst>
                <a:path extrusionOk="0" h="951" w="509">
                  <a:moveTo>
                    <a:pt x="352" y="0"/>
                  </a:moveTo>
                  <a:lnTo>
                    <a:pt x="509" y="476"/>
                  </a:lnTo>
                  <a:lnTo>
                    <a:pt x="352" y="951"/>
                  </a:lnTo>
                  <a:lnTo>
                    <a:pt x="44" y="951"/>
                  </a:lnTo>
                  <a:cubicBezTo>
                    <a:pt x="19" y="951"/>
                    <a:pt x="0" y="932"/>
                    <a:pt x="0" y="908"/>
                  </a:cubicBezTo>
                  <a:lnTo>
                    <a:pt x="0" y="44"/>
                  </a:lnTo>
                  <a:cubicBezTo>
                    <a:pt x="0" y="20"/>
                    <a:pt x="19" y="0"/>
                    <a:pt x="44" y="0"/>
                  </a:cubicBezTo>
                  <a:lnTo>
                    <a:pt x="352"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8" name="Google Shape;4468;p69"/>
            <p:cNvSpPr/>
            <p:nvPr/>
          </p:nvSpPr>
          <p:spPr>
            <a:xfrm>
              <a:off x="5502960" y="3439080"/>
              <a:ext cx="134280" cy="342360"/>
            </a:xfrm>
            <a:custGeom>
              <a:rect b="b" l="l" r="r" t="t"/>
              <a:pathLst>
                <a:path extrusionOk="0" h="951" w="373">
                  <a:moveTo>
                    <a:pt x="373" y="44"/>
                  </a:moveTo>
                  <a:lnTo>
                    <a:pt x="373" y="908"/>
                  </a:lnTo>
                  <a:cubicBezTo>
                    <a:pt x="373" y="932"/>
                    <a:pt x="352" y="951"/>
                    <a:pt x="327" y="951"/>
                  </a:cubicBezTo>
                  <a:lnTo>
                    <a:pt x="0" y="951"/>
                  </a:lnTo>
                  <a:lnTo>
                    <a:pt x="0" y="0"/>
                  </a:lnTo>
                  <a:lnTo>
                    <a:pt x="327" y="0"/>
                  </a:lnTo>
                  <a:cubicBezTo>
                    <a:pt x="352" y="0"/>
                    <a:pt x="373" y="20"/>
                    <a:pt x="373" y="4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69" name="Google Shape;4469;p69"/>
            <p:cNvSpPr/>
            <p:nvPr/>
          </p:nvSpPr>
          <p:spPr>
            <a:xfrm>
              <a:off x="5429880" y="3488040"/>
              <a:ext cx="109800" cy="244440"/>
            </a:xfrm>
            <a:custGeom>
              <a:rect b="b" l="l" r="r" t="t"/>
              <a:pathLst>
                <a:path extrusionOk="0" h="679" w="305">
                  <a:moveTo>
                    <a:pt x="202" y="0"/>
                  </a:moveTo>
                  <a:lnTo>
                    <a:pt x="305" y="340"/>
                  </a:lnTo>
                  <a:lnTo>
                    <a:pt x="202" y="679"/>
                  </a:lnTo>
                  <a:lnTo>
                    <a:pt x="39" y="679"/>
                  </a:lnTo>
                  <a:cubicBezTo>
                    <a:pt x="17" y="679"/>
                    <a:pt x="0" y="661"/>
                    <a:pt x="0" y="637"/>
                  </a:cubicBezTo>
                  <a:lnTo>
                    <a:pt x="0" y="32"/>
                  </a:lnTo>
                  <a:cubicBezTo>
                    <a:pt x="0" y="15"/>
                    <a:pt x="13" y="0"/>
                    <a:pt x="29" y="0"/>
                  </a:cubicBezTo>
                  <a:lnTo>
                    <a:pt x="202"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0" name="Google Shape;4470;p69"/>
            <p:cNvSpPr/>
            <p:nvPr/>
          </p:nvSpPr>
          <p:spPr>
            <a:xfrm>
              <a:off x="5502960" y="3488040"/>
              <a:ext cx="85680" cy="244440"/>
            </a:xfrm>
            <a:custGeom>
              <a:rect b="b" l="l" r="r" t="t"/>
              <a:pathLst>
                <a:path extrusionOk="0" h="679" w="238">
                  <a:moveTo>
                    <a:pt x="238" y="32"/>
                  </a:moveTo>
                  <a:lnTo>
                    <a:pt x="238" y="637"/>
                  </a:lnTo>
                  <a:cubicBezTo>
                    <a:pt x="238" y="661"/>
                    <a:pt x="217" y="679"/>
                    <a:pt x="192" y="679"/>
                  </a:cubicBezTo>
                  <a:lnTo>
                    <a:pt x="0" y="679"/>
                  </a:lnTo>
                  <a:lnTo>
                    <a:pt x="0" y="0"/>
                  </a:lnTo>
                  <a:lnTo>
                    <a:pt x="203" y="0"/>
                  </a:lnTo>
                  <a:cubicBezTo>
                    <a:pt x="223" y="0"/>
                    <a:pt x="238" y="15"/>
                    <a:pt x="238" y="32"/>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1" name="Google Shape;4471;p69"/>
            <p:cNvSpPr/>
            <p:nvPr/>
          </p:nvSpPr>
          <p:spPr>
            <a:xfrm>
              <a:off x="5466240" y="3561480"/>
              <a:ext cx="36720" cy="122040"/>
            </a:xfrm>
            <a:custGeom>
              <a:rect b="b" l="l" r="r" t="t"/>
              <a:pathLst>
                <a:path extrusionOk="0" h="339" w="102">
                  <a:moveTo>
                    <a:pt x="102" y="0"/>
                  </a:moveTo>
                  <a:lnTo>
                    <a:pt x="102" y="280"/>
                  </a:lnTo>
                  <a:lnTo>
                    <a:pt x="67" y="326"/>
                  </a:lnTo>
                  <a:cubicBezTo>
                    <a:pt x="60" y="335"/>
                    <a:pt x="48" y="339"/>
                    <a:pt x="37" y="339"/>
                  </a:cubicBezTo>
                  <a:cubicBezTo>
                    <a:pt x="30" y="339"/>
                    <a:pt x="23" y="337"/>
                    <a:pt x="16" y="335"/>
                  </a:cubicBezTo>
                  <a:cubicBezTo>
                    <a:pt x="0" y="324"/>
                    <a:pt x="-5" y="305"/>
                    <a:pt x="6" y="291"/>
                  </a:cubicBezTo>
                  <a:lnTo>
                    <a:pt x="102" y="168"/>
                  </a:lnTo>
                  <a:lnTo>
                    <a:pt x="37" y="168"/>
                  </a:lnTo>
                  <a:cubicBezTo>
                    <a:pt x="24" y="168"/>
                    <a:pt x="11" y="163"/>
                    <a:pt x="5" y="152"/>
                  </a:cubicBezTo>
                  <a:cubicBezTo>
                    <a:pt x="-2" y="142"/>
                    <a:pt x="0" y="129"/>
                    <a:pt x="7" y="121"/>
                  </a:cubicBezTo>
                  <a:lnTo>
                    <a:pt x="102"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2" name="Google Shape;4472;p69"/>
            <p:cNvSpPr/>
            <p:nvPr/>
          </p:nvSpPr>
          <p:spPr>
            <a:xfrm>
              <a:off x="5502960" y="3537000"/>
              <a:ext cx="36720" cy="122400"/>
            </a:xfrm>
            <a:custGeom>
              <a:rect b="b" l="l" r="r" t="t"/>
              <a:pathLst>
                <a:path extrusionOk="0" h="340" w="102">
                  <a:moveTo>
                    <a:pt x="96" y="214"/>
                  </a:moveTo>
                  <a:lnTo>
                    <a:pt x="0" y="340"/>
                  </a:lnTo>
                  <a:lnTo>
                    <a:pt x="0" y="58"/>
                  </a:lnTo>
                  <a:lnTo>
                    <a:pt x="36" y="14"/>
                  </a:lnTo>
                  <a:cubicBezTo>
                    <a:pt x="47" y="-1"/>
                    <a:pt x="70" y="-5"/>
                    <a:pt x="85" y="6"/>
                  </a:cubicBezTo>
                  <a:cubicBezTo>
                    <a:pt x="101" y="15"/>
                    <a:pt x="106" y="34"/>
                    <a:pt x="95" y="49"/>
                  </a:cubicBezTo>
                  <a:lnTo>
                    <a:pt x="4" y="166"/>
                  </a:lnTo>
                  <a:lnTo>
                    <a:pt x="66" y="166"/>
                  </a:lnTo>
                  <a:cubicBezTo>
                    <a:pt x="79" y="166"/>
                    <a:pt x="92" y="172"/>
                    <a:pt x="97" y="183"/>
                  </a:cubicBezTo>
                  <a:cubicBezTo>
                    <a:pt x="103" y="192"/>
                    <a:pt x="103" y="205"/>
                    <a:pt x="96" y="214"/>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73" name="Google Shape;4473;p69"/>
          <p:cNvGrpSpPr/>
          <p:nvPr/>
        </p:nvGrpSpPr>
        <p:grpSpPr>
          <a:xfrm>
            <a:off x="5545255" y="3522827"/>
            <a:ext cx="387854" cy="376416"/>
            <a:chOff x="6321960" y="3390480"/>
            <a:chExt cx="402840" cy="390960"/>
          </a:xfrm>
        </p:grpSpPr>
        <p:sp>
          <p:nvSpPr>
            <p:cNvPr id="4474" name="Google Shape;4474;p69"/>
            <p:cNvSpPr/>
            <p:nvPr/>
          </p:nvSpPr>
          <p:spPr>
            <a:xfrm>
              <a:off x="6419520" y="3390480"/>
              <a:ext cx="122040" cy="256680"/>
            </a:xfrm>
            <a:custGeom>
              <a:rect b="b" l="l" r="r" t="t"/>
              <a:pathLst>
                <a:path extrusionOk="0" h="713" w="339">
                  <a:moveTo>
                    <a:pt x="284" y="0"/>
                  </a:moveTo>
                  <a:lnTo>
                    <a:pt x="339" y="399"/>
                  </a:lnTo>
                  <a:lnTo>
                    <a:pt x="284" y="713"/>
                  </a:lnTo>
                  <a:lnTo>
                    <a:pt x="277" y="713"/>
                  </a:lnTo>
                  <a:cubicBezTo>
                    <a:pt x="175" y="711"/>
                    <a:pt x="86" y="663"/>
                    <a:pt x="37" y="585"/>
                  </a:cubicBezTo>
                  <a:cubicBezTo>
                    <a:pt x="-14" y="505"/>
                    <a:pt x="-12" y="412"/>
                    <a:pt x="40" y="333"/>
                  </a:cubicBezTo>
                  <a:lnTo>
                    <a:pt x="252" y="15"/>
                  </a:lnTo>
                  <a:cubicBezTo>
                    <a:pt x="259" y="6"/>
                    <a:pt x="271" y="0"/>
                    <a:pt x="284"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5" name="Google Shape;4475;p69"/>
            <p:cNvSpPr/>
            <p:nvPr/>
          </p:nvSpPr>
          <p:spPr>
            <a:xfrm>
              <a:off x="6517440" y="3390480"/>
              <a:ext cx="97200" cy="256680"/>
            </a:xfrm>
            <a:custGeom>
              <a:rect b="b" l="l" r="r" t="t"/>
              <a:pathLst>
                <a:path extrusionOk="0" h="713" w="270">
                  <a:moveTo>
                    <a:pt x="235" y="585"/>
                  </a:moveTo>
                  <a:cubicBezTo>
                    <a:pt x="189" y="663"/>
                    <a:pt x="103" y="711"/>
                    <a:pt x="6" y="713"/>
                  </a:cubicBezTo>
                  <a:lnTo>
                    <a:pt x="0" y="713"/>
                  </a:lnTo>
                  <a:lnTo>
                    <a:pt x="0" y="0"/>
                  </a:lnTo>
                  <a:cubicBezTo>
                    <a:pt x="12" y="0"/>
                    <a:pt x="23" y="6"/>
                    <a:pt x="29" y="15"/>
                  </a:cubicBezTo>
                  <a:lnTo>
                    <a:pt x="233" y="333"/>
                  </a:lnTo>
                  <a:cubicBezTo>
                    <a:pt x="282" y="412"/>
                    <a:pt x="283" y="505"/>
                    <a:pt x="235" y="585"/>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6" name="Google Shape;4476;p69"/>
            <p:cNvSpPr/>
            <p:nvPr/>
          </p:nvSpPr>
          <p:spPr>
            <a:xfrm>
              <a:off x="6321960" y="3659400"/>
              <a:ext cx="219600" cy="122040"/>
            </a:xfrm>
            <a:custGeom>
              <a:rect b="b" l="l" r="r" t="t"/>
              <a:pathLst>
                <a:path extrusionOk="0" h="339" w="610">
                  <a:moveTo>
                    <a:pt x="560" y="76"/>
                  </a:moveTo>
                  <a:lnTo>
                    <a:pt x="610" y="204"/>
                  </a:lnTo>
                  <a:lnTo>
                    <a:pt x="560" y="339"/>
                  </a:lnTo>
                  <a:cubicBezTo>
                    <a:pt x="504" y="339"/>
                    <a:pt x="474" y="314"/>
                    <a:pt x="450" y="293"/>
                  </a:cubicBezTo>
                  <a:cubicBezTo>
                    <a:pt x="431" y="276"/>
                    <a:pt x="415" y="263"/>
                    <a:pt x="385" y="263"/>
                  </a:cubicBezTo>
                  <a:cubicBezTo>
                    <a:pt x="352" y="263"/>
                    <a:pt x="337" y="276"/>
                    <a:pt x="317" y="293"/>
                  </a:cubicBezTo>
                  <a:cubicBezTo>
                    <a:pt x="293" y="314"/>
                    <a:pt x="264" y="339"/>
                    <a:pt x="208" y="339"/>
                  </a:cubicBezTo>
                  <a:cubicBezTo>
                    <a:pt x="152" y="339"/>
                    <a:pt x="123" y="314"/>
                    <a:pt x="99" y="293"/>
                  </a:cubicBezTo>
                  <a:cubicBezTo>
                    <a:pt x="78" y="276"/>
                    <a:pt x="65" y="263"/>
                    <a:pt x="32" y="263"/>
                  </a:cubicBezTo>
                  <a:cubicBezTo>
                    <a:pt x="14" y="263"/>
                    <a:pt x="0" y="249"/>
                    <a:pt x="0" y="231"/>
                  </a:cubicBezTo>
                  <a:lnTo>
                    <a:pt x="0" y="33"/>
                  </a:lnTo>
                  <a:cubicBezTo>
                    <a:pt x="0" y="15"/>
                    <a:pt x="14" y="0"/>
                    <a:pt x="32" y="0"/>
                  </a:cubicBezTo>
                  <a:cubicBezTo>
                    <a:pt x="89" y="0"/>
                    <a:pt x="118" y="26"/>
                    <a:pt x="142" y="45"/>
                  </a:cubicBezTo>
                  <a:cubicBezTo>
                    <a:pt x="162" y="63"/>
                    <a:pt x="176" y="76"/>
                    <a:pt x="208" y="76"/>
                  </a:cubicBezTo>
                  <a:cubicBezTo>
                    <a:pt x="239" y="76"/>
                    <a:pt x="255" y="63"/>
                    <a:pt x="275" y="45"/>
                  </a:cubicBezTo>
                  <a:cubicBezTo>
                    <a:pt x="298" y="26"/>
                    <a:pt x="328" y="0"/>
                    <a:pt x="385" y="0"/>
                  </a:cubicBezTo>
                  <a:cubicBezTo>
                    <a:pt x="439" y="0"/>
                    <a:pt x="469" y="26"/>
                    <a:pt x="493" y="45"/>
                  </a:cubicBezTo>
                  <a:cubicBezTo>
                    <a:pt x="513" y="63"/>
                    <a:pt x="528" y="76"/>
                    <a:pt x="560" y="76"/>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77" name="Google Shape;4477;p69"/>
            <p:cNvSpPr/>
            <p:nvPr/>
          </p:nvSpPr>
          <p:spPr>
            <a:xfrm>
              <a:off x="6517440" y="3659400"/>
              <a:ext cx="207360" cy="122040"/>
            </a:xfrm>
            <a:custGeom>
              <a:rect b="b" l="l" r="r" t="t"/>
              <a:pathLst>
                <a:path extrusionOk="0" h="339" w="576">
                  <a:moveTo>
                    <a:pt x="576" y="32"/>
                  </a:moveTo>
                  <a:lnTo>
                    <a:pt x="576" y="231"/>
                  </a:lnTo>
                  <a:cubicBezTo>
                    <a:pt x="576" y="249"/>
                    <a:pt x="562" y="263"/>
                    <a:pt x="544" y="263"/>
                  </a:cubicBezTo>
                  <a:cubicBezTo>
                    <a:pt x="510" y="263"/>
                    <a:pt x="495" y="276"/>
                    <a:pt x="474" y="293"/>
                  </a:cubicBezTo>
                  <a:cubicBezTo>
                    <a:pt x="450" y="313"/>
                    <a:pt x="420" y="339"/>
                    <a:pt x="361" y="339"/>
                  </a:cubicBezTo>
                  <a:cubicBezTo>
                    <a:pt x="304" y="339"/>
                    <a:pt x="274" y="313"/>
                    <a:pt x="249" y="293"/>
                  </a:cubicBezTo>
                  <a:cubicBezTo>
                    <a:pt x="227" y="276"/>
                    <a:pt x="214" y="263"/>
                    <a:pt x="180" y="263"/>
                  </a:cubicBezTo>
                  <a:cubicBezTo>
                    <a:pt x="147" y="263"/>
                    <a:pt x="132" y="276"/>
                    <a:pt x="112" y="293"/>
                  </a:cubicBezTo>
                  <a:cubicBezTo>
                    <a:pt x="87" y="313"/>
                    <a:pt x="57" y="339"/>
                    <a:pt x="0" y="339"/>
                  </a:cubicBezTo>
                  <a:lnTo>
                    <a:pt x="0" y="75"/>
                  </a:lnTo>
                  <a:cubicBezTo>
                    <a:pt x="31" y="75"/>
                    <a:pt x="47" y="62"/>
                    <a:pt x="68" y="44"/>
                  </a:cubicBezTo>
                  <a:cubicBezTo>
                    <a:pt x="92" y="25"/>
                    <a:pt x="122" y="0"/>
                    <a:pt x="180" y="0"/>
                  </a:cubicBezTo>
                  <a:cubicBezTo>
                    <a:pt x="239" y="0"/>
                    <a:pt x="269" y="25"/>
                    <a:pt x="293" y="44"/>
                  </a:cubicBezTo>
                  <a:cubicBezTo>
                    <a:pt x="314" y="62"/>
                    <a:pt x="329" y="75"/>
                    <a:pt x="361" y="75"/>
                  </a:cubicBezTo>
                  <a:cubicBezTo>
                    <a:pt x="395" y="75"/>
                    <a:pt x="410" y="62"/>
                    <a:pt x="431" y="44"/>
                  </a:cubicBezTo>
                  <a:cubicBezTo>
                    <a:pt x="456" y="25"/>
                    <a:pt x="485" y="0"/>
                    <a:pt x="544" y="0"/>
                  </a:cubicBezTo>
                  <a:cubicBezTo>
                    <a:pt x="562" y="0"/>
                    <a:pt x="576" y="14"/>
                    <a:pt x="576" y="32"/>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78" name="Google Shape;4478;p69"/>
          <p:cNvGrpSpPr/>
          <p:nvPr/>
        </p:nvGrpSpPr>
        <p:grpSpPr>
          <a:xfrm>
            <a:off x="6382924" y="3522827"/>
            <a:ext cx="388201" cy="376416"/>
            <a:chOff x="7433640" y="3390480"/>
            <a:chExt cx="403200" cy="390960"/>
          </a:xfrm>
        </p:grpSpPr>
        <p:sp>
          <p:nvSpPr>
            <p:cNvPr id="4479" name="Google Shape;4479;p69"/>
            <p:cNvSpPr/>
            <p:nvPr/>
          </p:nvSpPr>
          <p:spPr>
            <a:xfrm>
              <a:off x="7690320"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0" name="Google Shape;4480;p69"/>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1" name="Google Shape;4481;p69"/>
            <p:cNvSpPr/>
            <p:nvPr/>
          </p:nvSpPr>
          <p:spPr>
            <a:xfrm>
              <a:off x="7433640" y="3390480"/>
              <a:ext cx="219960" cy="390960"/>
            </a:xfrm>
            <a:custGeom>
              <a:rect b="b" l="l" r="r" t="t"/>
              <a:pathLst>
                <a:path extrusionOk="0" h="1086" w="611">
                  <a:moveTo>
                    <a:pt x="544" y="0"/>
                  </a:moveTo>
                  <a:lnTo>
                    <a:pt x="611" y="560"/>
                  </a:lnTo>
                  <a:lnTo>
                    <a:pt x="544" y="1086"/>
                  </a:lnTo>
                  <a:lnTo>
                    <a:pt x="539" y="1086"/>
                  </a:lnTo>
                  <a:cubicBezTo>
                    <a:pt x="241" y="1084"/>
                    <a:pt x="0" y="842"/>
                    <a:pt x="0" y="543"/>
                  </a:cubicBezTo>
                  <a:cubicBezTo>
                    <a:pt x="0" y="473"/>
                    <a:pt x="13" y="407"/>
                    <a:pt x="36" y="346"/>
                  </a:cubicBezTo>
                  <a:cubicBezTo>
                    <a:pt x="116" y="143"/>
                    <a:pt x="313" y="0"/>
                    <a:pt x="544"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2" name="Google Shape;4482;p69"/>
            <p:cNvSpPr/>
            <p:nvPr/>
          </p:nvSpPr>
          <p:spPr>
            <a:xfrm>
              <a:off x="7629120" y="3390480"/>
              <a:ext cx="207720" cy="390960"/>
            </a:xfrm>
            <a:custGeom>
              <a:rect b="b" l="l" r="r" t="t"/>
              <a:pathLst>
                <a:path extrusionOk="0" h="1086" w="577">
                  <a:moveTo>
                    <a:pt x="577" y="543"/>
                  </a:moveTo>
                  <a:cubicBezTo>
                    <a:pt x="577" y="843"/>
                    <a:pt x="320" y="1086"/>
                    <a:pt x="0" y="1086"/>
                  </a:cubicBezTo>
                  <a:lnTo>
                    <a:pt x="0" y="0"/>
                  </a:lnTo>
                  <a:cubicBezTo>
                    <a:pt x="320" y="0"/>
                    <a:pt x="577" y="243"/>
                    <a:pt x="577"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3" name="Google Shape;4483;p69"/>
            <p:cNvSpPr/>
            <p:nvPr/>
          </p:nvSpPr>
          <p:spPr>
            <a:xfrm>
              <a:off x="7433640" y="3512520"/>
              <a:ext cx="195480" cy="268920"/>
            </a:xfrm>
            <a:custGeom>
              <a:rect b="b" l="l" r="r" t="t"/>
              <a:pathLst>
                <a:path extrusionOk="0" h="747" w="543">
                  <a:moveTo>
                    <a:pt x="543" y="747"/>
                  </a:moveTo>
                  <a:lnTo>
                    <a:pt x="539" y="747"/>
                  </a:lnTo>
                  <a:cubicBezTo>
                    <a:pt x="241" y="745"/>
                    <a:pt x="0" y="500"/>
                    <a:pt x="0" y="199"/>
                  </a:cubicBezTo>
                  <a:cubicBezTo>
                    <a:pt x="0" y="128"/>
                    <a:pt x="13" y="61"/>
                    <a:pt x="36" y="0"/>
                  </a:cubicBezTo>
                  <a:lnTo>
                    <a:pt x="154" y="49"/>
                  </a:lnTo>
                  <a:cubicBezTo>
                    <a:pt x="202" y="68"/>
                    <a:pt x="229" y="124"/>
                    <a:pt x="229" y="180"/>
                  </a:cubicBezTo>
                  <a:cubicBezTo>
                    <a:pt x="229" y="239"/>
                    <a:pt x="258" y="291"/>
                    <a:pt x="301" y="310"/>
                  </a:cubicBezTo>
                  <a:lnTo>
                    <a:pt x="341" y="328"/>
                  </a:lnTo>
                  <a:cubicBezTo>
                    <a:pt x="367" y="339"/>
                    <a:pt x="389" y="364"/>
                    <a:pt x="401" y="395"/>
                  </a:cubicBezTo>
                  <a:lnTo>
                    <a:pt x="543" y="747"/>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4" name="Google Shape;4484;p69"/>
            <p:cNvSpPr/>
            <p:nvPr/>
          </p:nvSpPr>
          <p:spPr>
            <a:xfrm>
              <a:off x="7690320" y="3647160"/>
              <a:ext cx="122040" cy="122040"/>
            </a:xfrm>
            <a:custGeom>
              <a:rect b="b" l="l" r="r" t="t"/>
              <a:pathLst>
                <a:path extrusionOk="0" h="339" w="339">
                  <a:moveTo>
                    <a:pt x="339" y="52"/>
                  </a:moveTo>
                  <a:cubicBezTo>
                    <a:pt x="275" y="185"/>
                    <a:pt x="155" y="289"/>
                    <a:pt x="10" y="339"/>
                  </a:cubicBezTo>
                  <a:cubicBezTo>
                    <a:pt x="-2" y="139"/>
                    <a:pt x="0" y="165"/>
                    <a:pt x="0" y="145"/>
                  </a:cubicBezTo>
                  <a:cubicBezTo>
                    <a:pt x="0" y="58"/>
                    <a:pt x="77" y="-8"/>
                    <a:pt x="167" y="0"/>
                  </a:cubicBezTo>
                  <a:cubicBezTo>
                    <a:pt x="189" y="2"/>
                    <a:pt x="188" y="4"/>
                    <a:pt x="339" y="5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5" name="Google Shape;4485;p69"/>
            <p:cNvSpPr/>
            <p:nvPr/>
          </p:nvSpPr>
          <p:spPr>
            <a:xfrm>
              <a:off x="7653240" y="3390480"/>
              <a:ext cx="171360" cy="195480"/>
            </a:xfrm>
            <a:custGeom>
              <a:rect b="b" l="l" r="r" t="t"/>
              <a:pathLst>
                <a:path extrusionOk="0" h="543" w="476">
                  <a:moveTo>
                    <a:pt x="476" y="346"/>
                  </a:moveTo>
                  <a:lnTo>
                    <a:pt x="335" y="500"/>
                  </a:lnTo>
                  <a:cubicBezTo>
                    <a:pt x="294" y="546"/>
                    <a:pt x="221" y="557"/>
                    <a:pt x="167" y="525"/>
                  </a:cubicBezTo>
                  <a:lnTo>
                    <a:pt x="62" y="464"/>
                  </a:lnTo>
                  <a:cubicBezTo>
                    <a:pt x="-8" y="424"/>
                    <a:pt x="-20" y="335"/>
                    <a:pt x="35" y="278"/>
                  </a:cubicBezTo>
                  <a:cubicBezTo>
                    <a:pt x="67" y="247"/>
                    <a:pt x="79" y="200"/>
                    <a:pt x="63" y="158"/>
                  </a:cubicBezTo>
                  <a:lnTo>
                    <a:pt x="4" y="0"/>
                  </a:lnTo>
                  <a:cubicBezTo>
                    <a:pt x="221" y="26"/>
                    <a:pt x="400" y="162"/>
                    <a:pt x="476" y="34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86" name="Google Shape;4486;p69"/>
          <p:cNvGrpSpPr/>
          <p:nvPr/>
        </p:nvGrpSpPr>
        <p:grpSpPr>
          <a:xfrm>
            <a:off x="7219111" y="3522827"/>
            <a:ext cx="388201" cy="376416"/>
            <a:chOff x="8411040" y="3304800"/>
            <a:chExt cx="403200" cy="390960"/>
          </a:xfrm>
        </p:grpSpPr>
        <p:sp>
          <p:nvSpPr>
            <p:cNvPr id="4487" name="Google Shape;4487;p69"/>
            <p:cNvSpPr/>
            <p:nvPr/>
          </p:nvSpPr>
          <p:spPr>
            <a:xfrm>
              <a:off x="8411040" y="3304800"/>
              <a:ext cx="207720" cy="390960"/>
            </a:xfrm>
            <a:custGeom>
              <a:rect b="b" l="l" r="r" t="t"/>
              <a:pathLst>
                <a:path extrusionOk="0" h="1086" w="577">
                  <a:moveTo>
                    <a:pt x="229" y="299"/>
                  </a:moveTo>
                  <a:cubicBezTo>
                    <a:pt x="247" y="299"/>
                    <a:pt x="261" y="285"/>
                    <a:pt x="261" y="268"/>
                  </a:cubicBezTo>
                  <a:lnTo>
                    <a:pt x="261" y="162"/>
                  </a:lnTo>
                  <a:cubicBezTo>
                    <a:pt x="345" y="101"/>
                    <a:pt x="449" y="63"/>
                    <a:pt x="563" y="63"/>
                  </a:cubicBezTo>
                  <a:lnTo>
                    <a:pt x="577" y="31"/>
                  </a:lnTo>
                  <a:lnTo>
                    <a:pt x="563" y="0"/>
                  </a:lnTo>
                  <a:cubicBezTo>
                    <a:pt x="436" y="0"/>
                    <a:pt x="315" y="40"/>
                    <a:pt x="217" y="116"/>
                  </a:cubicBezTo>
                  <a:lnTo>
                    <a:pt x="107" y="116"/>
                  </a:lnTo>
                  <a:cubicBezTo>
                    <a:pt x="89" y="116"/>
                    <a:pt x="73" y="129"/>
                    <a:pt x="73" y="147"/>
                  </a:cubicBezTo>
                  <a:cubicBezTo>
                    <a:pt x="73" y="164"/>
                    <a:pt x="89" y="178"/>
                    <a:pt x="107" y="178"/>
                  </a:cubicBezTo>
                  <a:lnTo>
                    <a:pt x="146" y="178"/>
                  </a:lnTo>
                  <a:cubicBezTo>
                    <a:pt x="52" y="278"/>
                    <a:pt x="0" y="406"/>
                    <a:pt x="0" y="542"/>
                  </a:cubicBezTo>
                  <a:cubicBezTo>
                    <a:pt x="0" y="688"/>
                    <a:pt x="59" y="825"/>
                    <a:pt x="166" y="927"/>
                  </a:cubicBezTo>
                  <a:cubicBezTo>
                    <a:pt x="272" y="1030"/>
                    <a:pt x="412" y="1086"/>
                    <a:pt x="563" y="1086"/>
                  </a:cubicBezTo>
                  <a:lnTo>
                    <a:pt x="577" y="1055"/>
                  </a:lnTo>
                  <a:lnTo>
                    <a:pt x="563" y="1023"/>
                  </a:lnTo>
                  <a:cubicBezTo>
                    <a:pt x="289" y="1023"/>
                    <a:pt x="67" y="807"/>
                    <a:pt x="67" y="542"/>
                  </a:cubicBezTo>
                  <a:cubicBezTo>
                    <a:pt x="67" y="419"/>
                    <a:pt x="115" y="306"/>
                    <a:pt x="196" y="221"/>
                  </a:cubicBezTo>
                  <a:lnTo>
                    <a:pt x="196" y="268"/>
                  </a:lnTo>
                  <a:cubicBezTo>
                    <a:pt x="196" y="285"/>
                    <a:pt x="210" y="299"/>
                    <a:pt x="229" y="29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8" name="Google Shape;4488;p69"/>
            <p:cNvSpPr/>
            <p:nvPr/>
          </p:nvSpPr>
          <p:spPr>
            <a:xfrm>
              <a:off x="8618760" y="3304800"/>
              <a:ext cx="195480" cy="390960"/>
            </a:xfrm>
            <a:custGeom>
              <a:rect b="b" l="l" r="r" t="t"/>
              <a:pathLst>
                <a:path extrusionOk="0" h="1086" w="543">
                  <a:moveTo>
                    <a:pt x="441" y="908"/>
                  </a:moveTo>
                  <a:lnTo>
                    <a:pt x="402" y="908"/>
                  </a:lnTo>
                  <a:cubicBezTo>
                    <a:pt x="493" y="808"/>
                    <a:pt x="543" y="679"/>
                    <a:pt x="543" y="542"/>
                  </a:cubicBezTo>
                  <a:cubicBezTo>
                    <a:pt x="543" y="398"/>
                    <a:pt x="487" y="261"/>
                    <a:pt x="385" y="160"/>
                  </a:cubicBezTo>
                  <a:cubicBezTo>
                    <a:pt x="281" y="56"/>
                    <a:pt x="146" y="0"/>
                    <a:pt x="0" y="0"/>
                  </a:cubicBezTo>
                  <a:lnTo>
                    <a:pt x="0" y="63"/>
                  </a:lnTo>
                  <a:cubicBezTo>
                    <a:pt x="265" y="63"/>
                    <a:pt x="480" y="278"/>
                    <a:pt x="480" y="542"/>
                  </a:cubicBezTo>
                  <a:cubicBezTo>
                    <a:pt x="480" y="667"/>
                    <a:pt x="433" y="781"/>
                    <a:pt x="355" y="866"/>
                  </a:cubicBezTo>
                  <a:lnTo>
                    <a:pt x="355" y="819"/>
                  </a:lnTo>
                  <a:cubicBezTo>
                    <a:pt x="355" y="802"/>
                    <a:pt x="340" y="787"/>
                    <a:pt x="323" y="787"/>
                  </a:cubicBezTo>
                  <a:cubicBezTo>
                    <a:pt x="306" y="787"/>
                    <a:pt x="291" y="802"/>
                    <a:pt x="291" y="819"/>
                  </a:cubicBezTo>
                  <a:lnTo>
                    <a:pt x="291" y="924"/>
                  </a:lnTo>
                  <a:cubicBezTo>
                    <a:pt x="210" y="986"/>
                    <a:pt x="109" y="1023"/>
                    <a:pt x="0" y="1023"/>
                  </a:cubicBezTo>
                  <a:lnTo>
                    <a:pt x="0" y="1086"/>
                  </a:lnTo>
                  <a:cubicBezTo>
                    <a:pt x="122" y="1086"/>
                    <a:pt x="239" y="1045"/>
                    <a:pt x="334" y="971"/>
                  </a:cubicBezTo>
                  <a:lnTo>
                    <a:pt x="441" y="971"/>
                  </a:lnTo>
                  <a:cubicBezTo>
                    <a:pt x="459" y="971"/>
                    <a:pt x="473" y="957"/>
                    <a:pt x="473" y="940"/>
                  </a:cubicBezTo>
                  <a:cubicBezTo>
                    <a:pt x="473" y="922"/>
                    <a:pt x="459" y="908"/>
                    <a:pt x="441" y="90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89" name="Google Shape;4489;p69"/>
            <p:cNvSpPr/>
            <p:nvPr/>
          </p:nvSpPr>
          <p:spPr>
            <a:xfrm>
              <a:off x="8545320" y="3378240"/>
              <a:ext cx="85680" cy="171000"/>
            </a:xfrm>
            <a:custGeom>
              <a:rect b="b" l="l" r="r" t="t"/>
              <a:pathLst>
                <a:path extrusionOk="0" h="475" w="238">
                  <a:moveTo>
                    <a:pt x="183" y="0"/>
                  </a:moveTo>
                  <a:lnTo>
                    <a:pt x="238" y="237"/>
                  </a:lnTo>
                  <a:lnTo>
                    <a:pt x="183" y="475"/>
                  </a:lnTo>
                  <a:cubicBezTo>
                    <a:pt x="177" y="475"/>
                    <a:pt x="171" y="474"/>
                    <a:pt x="167" y="471"/>
                  </a:cubicBezTo>
                  <a:cubicBezTo>
                    <a:pt x="166" y="471"/>
                    <a:pt x="160" y="468"/>
                    <a:pt x="150" y="462"/>
                  </a:cubicBezTo>
                  <a:cubicBezTo>
                    <a:pt x="110" y="436"/>
                    <a:pt x="7" y="361"/>
                    <a:pt x="1" y="253"/>
                  </a:cubicBezTo>
                  <a:cubicBezTo>
                    <a:pt x="-5" y="167"/>
                    <a:pt x="50" y="84"/>
                    <a:pt x="163" y="5"/>
                  </a:cubicBezTo>
                  <a:cubicBezTo>
                    <a:pt x="169" y="1"/>
                    <a:pt x="176" y="0"/>
                    <a:pt x="18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0" name="Google Shape;4490;p69"/>
            <p:cNvSpPr/>
            <p:nvPr/>
          </p:nvSpPr>
          <p:spPr>
            <a:xfrm>
              <a:off x="8618760" y="3378240"/>
              <a:ext cx="60840" cy="171000"/>
            </a:xfrm>
            <a:custGeom>
              <a:rect b="b" l="l" r="r" t="t"/>
              <a:pathLst>
                <a:path extrusionOk="0" h="475" w="169">
                  <a:moveTo>
                    <a:pt x="169" y="253"/>
                  </a:moveTo>
                  <a:cubicBezTo>
                    <a:pt x="164" y="361"/>
                    <a:pt x="68" y="436"/>
                    <a:pt x="30" y="462"/>
                  </a:cubicBezTo>
                  <a:cubicBezTo>
                    <a:pt x="22" y="468"/>
                    <a:pt x="16" y="471"/>
                    <a:pt x="15" y="471"/>
                  </a:cubicBezTo>
                  <a:cubicBezTo>
                    <a:pt x="11" y="474"/>
                    <a:pt x="5" y="475"/>
                    <a:pt x="0" y="475"/>
                  </a:cubicBezTo>
                  <a:lnTo>
                    <a:pt x="0" y="0"/>
                  </a:lnTo>
                  <a:cubicBezTo>
                    <a:pt x="6" y="0"/>
                    <a:pt x="13" y="1"/>
                    <a:pt x="18" y="5"/>
                  </a:cubicBezTo>
                  <a:cubicBezTo>
                    <a:pt x="123" y="84"/>
                    <a:pt x="174" y="167"/>
                    <a:pt x="169" y="253"/>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1" name="Google Shape;4491;p69"/>
            <p:cNvSpPr/>
            <p:nvPr/>
          </p:nvSpPr>
          <p:spPr>
            <a:xfrm>
              <a:off x="8606520" y="3451680"/>
              <a:ext cx="12240" cy="171000"/>
            </a:xfrm>
            <a:custGeom>
              <a:rect b="b" l="l" r="r" t="t"/>
              <a:pathLst>
                <a:path extrusionOk="0" h="475" w="34">
                  <a:moveTo>
                    <a:pt x="23" y="0"/>
                  </a:moveTo>
                  <a:lnTo>
                    <a:pt x="34" y="245"/>
                  </a:lnTo>
                  <a:lnTo>
                    <a:pt x="23" y="475"/>
                  </a:lnTo>
                  <a:cubicBezTo>
                    <a:pt x="11" y="475"/>
                    <a:pt x="0" y="460"/>
                    <a:pt x="0" y="441"/>
                  </a:cubicBezTo>
                  <a:lnTo>
                    <a:pt x="0" y="33"/>
                  </a:lnTo>
                  <a:cubicBezTo>
                    <a:pt x="0" y="14"/>
                    <a:pt x="11" y="0"/>
                    <a:pt x="2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2" name="Google Shape;4492;p69"/>
            <p:cNvSpPr/>
            <p:nvPr/>
          </p:nvSpPr>
          <p:spPr>
            <a:xfrm>
              <a:off x="8618760" y="3451680"/>
              <a:ext cx="12240" cy="171000"/>
            </a:xfrm>
            <a:custGeom>
              <a:rect b="b" l="l" r="r" t="t"/>
              <a:pathLst>
                <a:path extrusionOk="0" h="475" w="34">
                  <a:moveTo>
                    <a:pt x="34" y="33"/>
                  </a:moveTo>
                  <a:lnTo>
                    <a:pt x="34" y="441"/>
                  </a:lnTo>
                  <a:cubicBezTo>
                    <a:pt x="34" y="460"/>
                    <a:pt x="19" y="475"/>
                    <a:pt x="0" y="475"/>
                  </a:cubicBezTo>
                  <a:lnTo>
                    <a:pt x="0" y="0"/>
                  </a:lnTo>
                  <a:cubicBezTo>
                    <a:pt x="19" y="0"/>
                    <a:pt x="34" y="14"/>
                    <a:pt x="34" y="3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493" name="Google Shape;4493;p69"/>
          <p:cNvGrpSpPr/>
          <p:nvPr/>
        </p:nvGrpSpPr>
        <p:grpSpPr>
          <a:xfrm>
            <a:off x="8035969" y="3522827"/>
            <a:ext cx="387854" cy="376416"/>
            <a:chOff x="9291240" y="3390480"/>
            <a:chExt cx="402840" cy="390960"/>
          </a:xfrm>
        </p:grpSpPr>
        <p:sp>
          <p:nvSpPr>
            <p:cNvPr id="4494" name="Google Shape;4494;p69"/>
            <p:cNvSpPr/>
            <p:nvPr/>
          </p:nvSpPr>
          <p:spPr>
            <a:xfrm>
              <a:off x="9291240" y="3390480"/>
              <a:ext cx="109800" cy="232200"/>
            </a:xfrm>
            <a:custGeom>
              <a:rect b="b" l="l" r="r" t="t"/>
              <a:pathLst>
                <a:path extrusionOk="0" h="645" w="305">
                  <a:moveTo>
                    <a:pt x="246" y="0"/>
                  </a:moveTo>
                  <a:lnTo>
                    <a:pt x="305" y="292"/>
                  </a:lnTo>
                  <a:lnTo>
                    <a:pt x="246" y="645"/>
                  </a:lnTo>
                  <a:cubicBezTo>
                    <a:pt x="240" y="645"/>
                    <a:pt x="235" y="643"/>
                    <a:pt x="230" y="641"/>
                  </a:cubicBezTo>
                  <a:cubicBezTo>
                    <a:pt x="221" y="636"/>
                    <a:pt x="10" y="523"/>
                    <a:pt x="0" y="342"/>
                  </a:cubicBezTo>
                  <a:cubicBezTo>
                    <a:pt x="-8" y="227"/>
                    <a:pt x="68" y="114"/>
                    <a:pt x="227" y="6"/>
                  </a:cubicBezTo>
                  <a:cubicBezTo>
                    <a:pt x="232" y="2"/>
                    <a:pt x="240" y="0"/>
                    <a:pt x="246"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5" name="Google Shape;4495;p69"/>
            <p:cNvSpPr/>
            <p:nvPr/>
          </p:nvSpPr>
          <p:spPr>
            <a:xfrm>
              <a:off x="9376560" y="3390480"/>
              <a:ext cx="85320" cy="232200"/>
            </a:xfrm>
            <a:custGeom>
              <a:rect b="b" l="l" r="r" t="t"/>
              <a:pathLst>
                <a:path extrusionOk="0" h="645" w="237">
                  <a:moveTo>
                    <a:pt x="236" y="342"/>
                  </a:moveTo>
                  <a:cubicBezTo>
                    <a:pt x="226" y="523"/>
                    <a:pt x="25" y="636"/>
                    <a:pt x="17" y="641"/>
                  </a:cubicBezTo>
                  <a:cubicBezTo>
                    <a:pt x="12" y="644"/>
                    <a:pt x="7" y="645"/>
                    <a:pt x="1" y="645"/>
                  </a:cubicBezTo>
                  <a:lnTo>
                    <a:pt x="0" y="645"/>
                  </a:lnTo>
                  <a:lnTo>
                    <a:pt x="0" y="0"/>
                  </a:lnTo>
                  <a:cubicBezTo>
                    <a:pt x="7" y="-1"/>
                    <a:pt x="13" y="2"/>
                    <a:pt x="20" y="6"/>
                  </a:cubicBezTo>
                  <a:cubicBezTo>
                    <a:pt x="171" y="114"/>
                    <a:pt x="243" y="227"/>
                    <a:pt x="236" y="34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6" name="Google Shape;4496;p69"/>
            <p:cNvSpPr/>
            <p:nvPr/>
          </p:nvSpPr>
          <p:spPr>
            <a:xfrm>
              <a:off x="9364320" y="3500280"/>
              <a:ext cx="244080" cy="281160"/>
            </a:xfrm>
            <a:custGeom>
              <a:rect b="b" l="l" r="r" t="t"/>
              <a:pathLst>
                <a:path extrusionOk="0" h="781" w="678">
                  <a:moveTo>
                    <a:pt x="427" y="781"/>
                  </a:moveTo>
                  <a:lnTo>
                    <a:pt x="251" y="781"/>
                  </a:lnTo>
                  <a:cubicBezTo>
                    <a:pt x="112" y="781"/>
                    <a:pt x="0" y="673"/>
                    <a:pt x="0" y="540"/>
                  </a:cubicBezTo>
                  <a:lnTo>
                    <a:pt x="0" y="32"/>
                  </a:lnTo>
                  <a:cubicBezTo>
                    <a:pt x="0" y="15"/>
                    <a:pt x="15" y="0"/>
                    <a:pt x="33" y="0"/>
                  </a:cubicBezTo>
                  <a:cubicBezTo>
                    <a:pt x="51" y="0"/>
                    <a:pt x="66" y="15"/>
                    <a:pt x="66" y="32"/>
                  </a:cubicBezTo>
                  <a:lnTo>
                    <a:pt x="66" y="540"/>
                  </a:lnTo>
                  <a:cubicBezTo>
                    <a:pt x="66" y="638"/>
                    <a:pt x="149" y="718"/>
                    <a:pt x="251" y="718"/>
                  </a:cubicBezTo>
                  <a:lnTo>
                    <a:pt x="427" y="718"/>
                  </a:lnTo>
                  <a:cubicBezTo>
                    <a:pt x="530" y="718"/>
                    <a:pt x="613" y="638"/>
                    <a:pt x="613" y="540"/>
                  </a:cubicBezTo>
                  <a:lnTo>
                    <a:pt x="613" y="272"/>
                  </a:lnTo>
                  <a:cubicBezTo>
                    <a:pt x="613" y="255"/>
                    <a:pt x="628" y="240"/>
                    <a:pt x="646" y="240"/>
                  </a:cubicBezTo>
                  <a:cubicBezTo>
                    <a:pt x="664" y="240"/>
                    <a:pt x="678" y="255"/>
                    <a:pt x="678" y="272"/>
                  </a:cubicBezTo>
                  <a:lnTo>
                    <a:pt x="678" y="540"/>
                  </a:lnTo>
                  <a:cubicBezTo>
                    <a:pt x="678" y="673"/>
                    <a:pt x="566" y="781"/>
                    <a:pt x="427" y="78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7" name="Google Shape;4497;p69"/>
            <p:cNvSpPr/>
            <p:nvPr/>
          </p:nvSpPr>
          <p:spPr>
            <a:xfrm>
              <a:off x="9535320" y="3500280"/>
              <a:ext cx="73080" cy="110160"/>
            </a:xfrm>
            <a:custGeom>
              <a:rect b="b" l="l" r="r" t="t"/>
              <a:pathLst>
                <a:path extrusionOk="0" h="306" w="203">
                  <a:moveTo>
                    <a:pt x="173" y="0"/>
                  </a:moveTo>
                  <a:lnTo>
                    <a:pt x="203" y="147"/>
                  </a:lnTo>
                  <a:lnTo>
                    <a:pt x="173" y="306"/>
                  </a:lnTo>
                  <a:lnTo>
                    <a:pt x="128" y="306"/>
                  </a:lnTo>
                  <a:cubicBezTo>
                    <a:pt x="94" y="306"/>
                    <a:pt x="61" y="291"/>
                    <a:pt x="37" y="262"/>
                  </a:cubicBezTo>
                  <a:cubicBezTo>
                    <a:pt x="12" y="235"/>
                    <a:pt x="-1" y="197"/>
                    <a:pt x="0" y="158"/>
                  </a:cubicBezTo>
                  <a:lnTo>
                    <a:pt x="1" y="34"/>
                  </a:lnTo>
                  <a:lnTo>
                    <a:pt x="2" y="0"/>
                  </a:lnTo>
                  <a:lnTo>
                    <a:pt x="17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8" name="Google Shape;4498;p69"/>
            <p:cNvSpPr/>
            <p:nvPr/>
          </p:nvSpPr>
          <p:spPr>
            <a:xfrm>
              <a:off x="9596520" y="3500280"/>
              <a:ext cx="73080" cy="110160"/>
            </a:xfrm>
            <a:custGeom>
              <a:rect b="b" l="l" r="r" t="t"/>
              <a:pathLst>
                <a:path extrusionOk="0" h="306" w="203">
                  <a:moveTo>
                    <a:pt x="203" y="0"/>
                  </a:moveTo>
                  <a:lnTo>
                    <a:pt x="203" y="0"/>
                  </a:lnTo>
                  <a:lnTo>
                    <a:pt x="203" y="34"/>
                  </a:lnTo>
                  <a:lnTo>
                    <a:pt x="202" y="166"/>
                  </a:lnTo>
                  <a:cubicBezTo>
                    <a:pt x="201" y="204"/>
                    <a:pt x="185" y="239"/>
                    <a:pt x="156" y="264"/>
                  </a:cubicBezTo>
                  <a:cubicBezTo>
                    <a:pt x="128" y="292"/>
                    <a:pt x="91" y="306"/>
                    <a:pt x="51" y="306"/>
                  </a:cubicBezTo>
                  <a:lnTo>
                    <a:pt x="0" y="306"/>
                  </a:lnTo>
                  <a:lnTo>
                    <a:pt x="0" y="0"/>
                  </a:lnTo>
                  <a:lnTo>
                    <a:pt x="203"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499" name="Google Shape;4499;p69"/>
            <p:cNvSpPr/>
            <p:nvPr/>
          </p:nvSpPr>
          <p:spPr>
            <a:xfrm>
              <a:off x="963288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0" name="Google Shape;4500;p69"/>
            <p:cNvSpPr/>
            <p:nvPr/>
          </p:nvSpPr>
          <p:spPr>
            <a:xfrm>
              <a:off x="9547560" y="3451320"/>
              <a:ext cx="24480" cy="61200"/>
            </a:xfrm>
            <a:custGeom>
              <a:rect b="b" l="l" r="r" t="t"/>
              <a:pathLst>
                <a:path extrusionOk="0" h="170" w="68">
                  <a:moveTo>
                    <a:pt x="34" y="170"/>
                  </a:moveTo>
                  <a:cubicBezTo>
                    <a:pt x="15" y="170"/>
                    <a:pt x="0" y="156"/>
                    <a:pt x="0" y="137"/>
                  </a:cubicBezTo>
                  <a:lnTo>
                    <a:pt x="0" y="35"/>
                  </a:lnTo>
                  <a:cubicBezTo>
                    <a:pt x="0" y="16"/>
                    <a:pt x="15" y="0"/>
                    <a:pt x="34" y="0"/>
                  </a:cubicBezTo>
                  <a:cubicBezTo>
                    <a:pt x="53" y="0"/>
                    <a:pt x="68" y="16"/>
                    <a:pt x="68" y="35"/>
                  </a:cubicBezTo>
                  <a:lnTo>
                    <a:pt x="68" y="137"/>
                  </a:lnTo>
                  <a:cubicBezTo>
                    <a:pt x="68" y="156"/>
                    <a:pt x="53" y="170"/>
                    <a:pt x="34" y="170"/>
                  </a:cubicBezTo>
                  <a:close/>
                </a:path>
              </a:pathLst>
            </a:custGeom>
            <a:solidFill>
              <a:srgbClr val="94DFF8"/>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1" name="Google Shape;4501;p69"/>
            <p:cNvSpPr/>
            <p:nvPr/>
          </p:nvSpPr>
          <p:spPr>
            <a:xfrm>
              <a:off x="9510840" y="3488040"/>
              <a:ext cx="97560" cy="24480"/>
            </a:xfrm>
            <a:custGeom>
              <a:rect b="b" l="l" r="r" t="t"/>
              <a:pathLst>
                <a:path extrusionOk="0" h="68" w="271">
                  <a:moveTo>
                    <a:pt x="244" y="0"/>
                  </a:moveTo>
                  <a:lnTo>
                    <a:pt x="271" y="30"/>
                  </a:lnTo>
                  <a:lnTo>
                    <a:pt x="244" y="68"/>
                  </a:lnTo>
                  <a:lnTo>
                    <a:pt x="32" y="68"/>
                  </a:lnTo>
                  <a:cubicBezTo>
                    <a:pt x="14" y="68"/>
                    <a:pt x="0" y="53"/>
                    <a:pt x="0" y="35"/>
                  </a:cubicBezTo>
                  <a:cubicBezTo>
                    <a:pt x="0" y="16"/>
                    <a:pt x="14" y="0"/>
                    <a:pt x="32" y="0"/>
                  </a:cubicBezTo>
                  <a:lnTo>
                    <a:pt x="244"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2" name="Google Shape;4502;p69"/>
            <p:cNvSpPr/>
            <p:nvPr/>
          </p:nvSpPr>
          <p:spPr>
            <a:xfrm>
              <a:off x="9596520" y="3488040"/>
              <a:ext cx="97560" cy="24480"/>
            </a:xfrm>
            <a:custGeom>
              <a:rect b="b" l="l" r="r" t="t"/>
              <a:pathLst>
                <a:path extrusionOk="0" h="68" w="271">
                  <a:moveTo>
                    <a:pt x="271" y="35"/>
                  </a:moveTo>
                  <a:cubicBezTo>
                    <a:pt x="271" y="53"/>
                    <a:pt x="255" y="68"/>
                    <a:pt x="235" y="68"/>
                  </a:cubicBezTo>
                  <a:lnTo>
                    <a:pt x="0" y="68"/>
                  </a:lnTo>
                  <a:lnTo>
                    <a:pt x="0" y="0"/>
                  </a:lnTo>
                  <a:lnTo>
                    <a:pt x="235" y="0"/>
                  </a:lnTo>
                  <a:cubicBezTo>
                    <a:pt x="255" y="0"/>
                    <a:pt x="271" y="16"/>
                    <a:pt x="271" y="35"/>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03" name="Google Shape;4503;p69"/>
          <p:cNvGrpSpPr/>
          <p:nvPr/>
        </p:nvGrpSpPr>
        <p:grpSpPr>
          <a:xfrm>
            <a:off x="716630" y="4233488"/>
            <a:ext cx="388201" cy="364632"/>
            <a:chOff x="371160" y="4661280"/>
            <a:chExt cx="403200" cy="378720"/>
          </a:xfrm>
        </p:grpSpPr>
        <p:sp>
          <p:nvSpPr>
            <p:cNvPr id="4504" name="Google Shape;4504;p69"/>
            <p:cNvSpPr/>
            <p:nvPr/>
          </p:nvSpPr>
          <p:spPr>
            <a:xfrm>
              <a:off x="529920" y="4661280"/>
              <a:ext cx="61200" cy="171000"/>
            </a:xfrm>
            <a:custGeom>
              <a:rect b="b" l="l" r="r" t="t"/>
              <a:pathLst>
                <a:path extrusionOk="0" h="475" w="170">
                  <a:moveTo>
                    <a:pt x="123" y="0"/>
                  </a:moveTo>
                  <a:lnTo>
                    <a:pt x="170" y="229"/>
                  </a:lnTo>
                  <a:lnTo>
                    <a:pt x="123" y="475"/>
                  </a:lnTo>
                  <a:cubicBezTo>
                    <a:pt x="88" y="474"/>
                    <a:pt x="55" y="462"/>
                    <a:pt x="32" y="438"/>
                  </a:cubicBezTo>
                  <a:cubicBezTo>
                    <a:pt x="9" y="415"/>
                    <a:pt x="-3" y="385"/>
                    <a:pt x="1" y="354"/>
                  </a:cubicBezTo>
                  <a:lnTo>
                    <a:pt x="41" y="34"/>
                  </a:lnTo>
                  <a:cubicBezTo>
                    <a:pt x="43" y="14"/>
                    <a:pt x="62" y="0"/>
                    <a:pt x="85" y="0"/>
                  </a:cubicBezTo>
                  <a:lnTo>
                    <a:pt x="123"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5" name="Google Shape;4505;p69"/>
            <p:cNvSpPr/>
            <p:nvPr/>
          </p:nvSpPr>
          <p:spPr>
            <a:xfrm>
              <a:off x="578880" y="4661280"/>
              <a:ext cx="36720" cy="171000"/>
            </a:xfrm>
            <a:custGeom>
              <a:rect b="b" l="l" r="r" t="t"/>
              <a:pathLst>
                <a:path extrusionOk="0" h="475" w="102">
                  <a:moveTo>
                    <a:pt x="75" y="438"/>
                  </a:moveTo>
                  <a:cubicBezTo>
                    <a:pt x="57" y="462"/>
                    <a:pt x="29" y="475"/>
                    <a:pt x="1" y="475"/>
                  </a:cubicBezTo>
                  <a:lnTo>
                    <a:pt x="0" y="475"/>
                  </a:lnTo>
                  <a:lnTo>
                    <a:pt x="0" y="0"/>
                  </a:lnTo>
                  <a:lnTo>
                    <a:pt x="34" y="0"/>
                  </a:lnTo>
                  <a:cubicBezTo>
                    <a:pt x="53" y="0"/>
                    <a:pt x="69" y="15"/>
                    <a:pt x="71" y="35"/>
                  </a:cubicBezTo>
                  <a:lnTo>
                    <a:pt x="101" y="355"/>
                  </a:lnTo>
                  <a:cubicBezTo>
                    <a:pt x="104" y="385"/>
                    <a:pt x="94" y="416"/>
                    <a:pt x="75" y="438"/>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6" name="Google Shape;4506;p69"/>
            <p:cNvSpPr/>
            <p:nvPr/>
          </p:nvSpPr>
          <p:spPr>
            <a:xfrm>
              <a:off x="371160" y="4856760"/>
              <a:ext cx="183600" cy="134280"/>
            </a:xfrm>
            <a:custGeom>
              <a:rect b="b" l="l" r="r" t="t"/>
              <a:pathLst>
                <a:path extrusionOk="0" h="373" w="510">
                  <a:moveTo>
                    <a:pt x="412" y="2"/>
                  </a:moveTo>
                  <a:cubicBezTo>
                    <a:pt x="379" y="-4"/>
                    <a:pt x="343" y="2"/>
                    <a:pt x="314" y="23"/>
                  </a:cubicBezTo>
                  <a:lnTo>
                    <a:pt x="18" y="229"/>
                  </a:lnTo>
                  <a:cubicBezTo>
                    <a:pt x="0" y="242"/>
                    <a:pt x="-6" y="266"/>
                    <a:pt x="6" y="285"/>
                  </a:cubicBezTo>
                  <a:lnTo>
                    <a:pt x="45" y="351"/>
                  </a:lnTo>
                  <a:cubicBezTo>
                    <a:pt x="54" y="365"/>
                    <a:pt x="69" y="373"/>
                    <a:pt x="83" y="373"/>
                  </a:cubicBezTo>
                  <a:cubicBezTo>
                    <a:pt x="89" y="373"/>
                    <a:pt x="97" y="372"/>
                    <a:pt x="102" y="369"/>
                  </a:cubicBezTo>
                  <a:lnTo>
                    <a:pt x="436" y="226"/>
                  </a:lnTo>
                  <a:cubicBezTo>
                    <a:pt x="469" y="213"/>
                    <a:pt x="494" y="187"/>
                    <a:pt x="503" y="155"/>
                  </a:cubicBezTo>
                  <a:cubicBezTo>
                    <a:pt x="514" y="123"/>
                    <a:pt x="511" y="88"/>
                    <a:pt x="494" y="59"/>
                  </a:cubicBezTo>
                  <a:cubicBezTo>
                    <a:pt x="476" y="30"/>
                    <a:pt x="446" y="10"/>
                    <a:pt x="412" y="2"/>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7" name="Google Shape;4507;p69"/>
            <p:cNvSpPr/>
            <p:nvPr/>
          </p:nvSpPr>
          <p:spPr>
            <a:xfrm>
              <a:off x="591120" y="4856760"/>
              <a:ext cx="183240" cy="134280"/>
            </a:xfrm>
            <a:custGeom>
              <a:rect b="b" l="l" r="r" t="t"/>
              <a:pathLst>
                <a:path extrusionOk="0" h="373" w="509">
                  <a:moveTo>
                    <a:pt x="491" y="230"/>
                  </a:moveTo>
                  <a:lnTo>
                    <a:pt x="196" y="23"/>
                  </a:lnTo>
                  <a:cubicBezTo>
                    <a:pt x="167" y="3"/>
                    <a:pt x="132" y="-4"/>
                    <a:pt x="97" y="3"/>
                  </a:cubicBezTo>
                  <a:cubicBezTo>
                    <a:pt x="64" y="10"/>
                    <a:pt x="35" y="31"/>
                    <a:pt x="17" y="59"/>
                  </a:cubicBezTo>
                  <a:cubicBezTo>
                    <a:pt x="-1" y="88"/>
                    <a:pt x="-5" y="123"/>
                    <a:pt x="6" y="154"/>
                  </a:cubicBezTo>
                  <a:cubicBezTo>
                    <a:pt x="17" y="187"/>
                    <a:pt x="41" y="213"/>
                    <a:pt x="73" y="227"/>
                  </a:cubicBezTo>
                  <a:lnTo>
                    <a:pt x="406" y="370"/>
                  </a:lnTo>
                  <a:cubicBezTo>
                    <a:pt x="412" y="372"/>
                    <a:pt x="419" y="373"/>
                    <a:pt x="425" y="373"/>
                  </a:cubicBezTo>
                  <a:cubicBezTo>
                    <a:pt x="440" y="373"/>
                    <a:pt x="455" y="366"/>
                    <a:pt x="464" y="353"/>
                  </a:cubicBezTo>
                  <a:lnTo>
                    <a:pt x="503" y="286"/>
                  </a:lnTo>
                  <a:cubicBezTo>
                    <a:pt x="514" y="267"/>
                    <a:pt x="509" y="242"/>
                    <a:pt x="491" y="23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8" name="Google Shape;4508;p69"/>
            <p:cNvSpPr/>
            <p:nvPr/>
          </p:nvSpPr>
          <p:spPr>
            <a:xfrm>
              <a:off x="566640" y="4893480"/>
              <a:ext cx="12240" cy="146520"/>
            </a:xfrm>
            <a:custGeom>
              <a:rect b="b" l="l" r="r" t="t"/>
              <a:pathLst>
                <a:path extrusionOk="0" h="407" w="34">
                  <a:moveTo>
                    <a:pt x="23" y="0"/>
                  </a:moveTo>
                  <a:lnTo>
                    <a:pt x="34" y="204"/>
                  </a:lnTo>
                  <a:lnTo>
                    <a:pt x="23" y="407"/>
                  </a:lnTo>
                  <a:cubicBezTo>
                    <a:pt x="10" y="407"/>
                    <a:pt x="0" y="393"/>
                    <a:pt x="0" y="376"/>
                  </a:cubicBezTo>
                  <a:lnTo>
                    <a:pt x="0" y="30"/>
                  </a:lnTo>
                  <a:cubicBezTo>
                    <a:pt x="0" y="13"/>
                    <a:pt x="10" y="0"/>
                    <a:pt x="23"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09" name="Google Shape;4509;p69"/>
            <p:cNvSpPr/>
            <p:nvPr/>
          </p:nvSpPr>
          <p:spPr>
            <a:xfrm>
              <a:off x="371160" y="4698000"/>
              <a:ext cx="109800" cy="171000"/>
            </a:xfrm>
            <a:custGeom>
              <a:rect b="b" l="l" r="r" t="t"/>
              <a:pathLst>
                <a:path extrusionOk="0" h="475" w="305">
                  <a:moveTo>
                    <a:pt x="290" y="59"/>
                  </a:moveTo>
                  <a:cubicBezTo>
                    <a:pt x="306" y="49"/>
                    <a:pt x="309" y="30"/>
                    <a:pt x="300" y="14"/>
                  </a:cubicBezTo>
                  <a:cubicBezTo>
                    <a:pt x="290" y="0"/>
                    <a:pt x="270" y="-4"/>
                    <a:pt x="255" y="4"/>
                  </a:cubicBezTo>
                  <a:cubicBezTo>
                    <a:pt x="105" y="101"/>
                    <a:pt x="9" y="264"/>
                    <a:pt x="0" y="441"/>
                  </a:cubicBezTo>
                  <a:cubicBezTo>
                    <a:pt x="0" y="459"/>
                    <a:pt x="12" y="475"/>
                    <a:pt x="30" y="475"/>
                  </a:cubicBezTo>
                  <a:lnTo>
                    <a:pt x="32" y="475"/>
                  </a:lnTo>
                  <a:cubicBezTo>
                    <a:pt x="49" y="475"/>
                    <a:pt x="64" y="462"/>
                    <a:pt x="65" y="445"/>
                  </a:cubicBezTo>
                  <a:cubicBezTo>
                    <a:pt x="73" y="289"/>
                    <a:pt x="158" y="144"/>
                    <a:pt x="290" y="5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0" name="Google Shape;4510;p69"/>
            <p:cNvSpPr/>
            <p:nvPr/>
          </p:nvSpPr>
          <p:spPr>
            <a:xfrm>
              <a:off x="432360" y="4746960"/>
              <a:ext cx="85680" cy="122040"/>
            </a:xfrm>
            <a:custGeom>
              <a:rect b="b" l="l" r="r" t="t"/>
              <a:pathLst>
                <a:path extrusionOk="0" h="339" w="238">
                  <a:moveTo>
                    <a:pt x="187" y="4"/>
                  </a:moveTo>
                  <a:cubicBezTo>
                    <a:pt x="76" y="71"/>
                    <a:pt x="7" y="184"/>
                    <a:pt x="0" y="306"/>
                  </a:cubicBezTo>
                  <a:cubicBezTo>
                    <a:pt x="-1" y="323"/>
                    <a:pt x="12" y="339"/>
                    <a:pt x="31" y="339"/>
                  </a:cubicBezTo>
                  <a:lnTo>
                    <a:pt x="33" y="339"/>
                  </a:lnTo>
                  <a:cubicBezTo>
                    <a:pt x="50" y="339"/>
                    <a:pt x="65" y="326"/>
                    <a:pt x="66" y="309"/>
                  </a:cubicBezTo>
                  <a:cubicBezTo>
                    <a:pt x="72" y="208"/>
                    <a:pt x="130" y="113"/>
                    <a:pt x="223" y="57"/>
                  </a:cubicBezTo>
                  <a:cubicBezTo>
                    <a:pt x="237" y="48"/>
                    <a:pt x="242" y="28"/>
                    <a:pt x="233" y="14"/>
                  </a:cubicBezTo>
                  <a:cubicBezTo>
                    <a:pt x="223" y="-1"/>
                    <a:pt x="201" y="-4"/>
                    <a:pt x="187" y="4"/>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1" name="Google Shape;4511;p69"/>
            <p:cNvSpPr/>
            <p:nvPr/>
          </p:nvSpPr>
          <p:spPr>
            <a:xfrm>
              <a:off x="640080" y="4746960"/>
              <a:ext cx="73080" cy="122040"/>
            </a:xfrm>
            <a:custGeom>
              <a:rect b="b" l="l" r="r" t="t"/>
              <a:pathLst>
                <a:path extrusionOk="0" h="339" w="203">
                  <a:moveTo>
                    <a:pt x="44" y="4"/>
                  </a:moveTo>
                  <a:cubicBezTo>
                    <a:pt x="30" y="-4"/>
                    <a:pt x="12" y="-1"/>
                    <a:pt x="5" y="14"/>
                  </a:cubicBezTo>
                  <a:cubicBezTo>
                    <a:pt x="-5" y="28"/>
                    <a:pt x="0" y="48"/>
                    <a:pt x="12" y="57"/>
                  </a:cubicBezTo>
                  <a:cubicBezTo>
                    <a:pt x="91" y="113"/>
                    <a:pt x="142" y="208"/>
                    <a:pt x="147" y="309"/>
                  </a:cubicBezTo>
                  <a:cubicBezTo>
                    <a:pt x="147" y="326"/>
                    <a:pt x="161" y="339"/>
                    <a:pt x="176" y="339"/>
                  </a:cubicBezTo>
                  <a:lnTo>
                    <a:pt x="177" y="339"/>
                  </a:lnTo>
                  <a:cubicBezTo>
                    <a:pt x="193" y="339"/>
                    <a:pt x="205" y="323"/>
                    <a:pt x="203" y="306"/>
                  </a:cubicBezTo>
                  <a:cubicBezTo>
                    <a:pt x="197" y="184"/>
                    <a:pt x="138" y="71"/>
                    <a:pt x="44" y="4"/>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2" name="Google Shape;4512;p69"/>
            <p:cNvSpPr/>
            <p:nvPr/>
          </p:nvSpPr>
          <p:spPr>
            <a:xfrm>
              <a:off x="664560" y="4698000"/>
              <a:ext cx="109800" cy="171000"/>
            </a:xfrm>
            <a:custGeom>
              <a:rect b="b" l="l" r="r" t="t"/>
              <a:pathLst>
                <a:path extrusionOk="0" h="475" w="305">
                  <a:moveTo>
                    <a:pt x="305" y="441"/>
                  </a:moveTo>
                  <a:cubicBezTo>
                    <a:pt x="296" y="264"/>
                    <a:pt x="200" y="101"/>
                    <a:pt x="50" y="4"/>
                  </a:cubicBezTo>
                  <a:cubicBezTo>
                    <a:pt x="35" y="-4"/>
                    <a:pt x="15" y="0"/>
                    <a:pt x="5" y="14"/>
                  </a:cubicBezTo>
                  <a:cubicBezTo>
                    <a:pt x="-5" y="30"/>
                    <a:pt x="0" y="49"/>
                    <a:pt x="15" y="59"/>
                  </a:cubicBezTo>
                  <a:cubicBezTo>
                    <a:pt x="147" y="144"/>
                    <a:pt x="232" y="289"/>
                    <a:pt x="240" y="445"/>
                  </a:cubicBezTo>
                  <a:cubicBezTo>
                    <a:pt x="241" y="462"/>
                    <a:pt x="255" y="475"/>
                    <a:pt x="273" y="475"/>
                  </a:cubicBezTo>
                  <a:lnTo>
                    <a:pt x="275" y="475"/>
                  </a:lnTo>
                  <a:cubicBezTo>
                    <a:pt x="293" y="475"/>
                    <a:pt x="306" y="459"/>
                    <a:pt x="305" y="44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3" name="Google Shape;4513;p69"/>
            <p:cNvSpPr/>
            <p:nvPr/>
          </p:nvSpPr>
          <p:spPr>
            <a:xfrm>
              <a:off x="578880" y="4893480"/>
              <a:ext cx="12240" cy="146520"/>
            </a:xfrm>
            <a:custGeom>
              <a:rect b="b" l="l" r="r" t="t"/>
              <a:pathLst>
                <a:path extrusionOk="0" h="407" w="34">
                  <a:moveTo>
                    <a:pt x="34" y="30"/>
                  </a:moveTo>
                  <a:lnTo>
                    <a:pt x="34" y="376"/>
                  </a:lnTo>
                  <a:cubicBezTo>
                    <a:pt x="34" y="393"/>
                    <a:pt x="19" y="407"/>
                    <a:pt x="0" y="407"/>
                  </a:cubicBezTo>
                  <a:lnTo>
                    <a:pt x="0" y="0"/>
                  </a:lnTo>
                  <a:cubicBezTo>
                    <a:pt x="19" y="0"/>
                    <a:pt x="34" y="13"/>
                    <a:pt x="34" y="3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4" name="Google Shape;4514;p69"/>
            <p:cNvSpPr/>
            <p:nvPr/>
          </p:nvSpPr>
          <p:spPr>
            <a:xfrm>
              <a:off x="517680" y="4807800"/>
              <a:ext cx="73440" cy="109800"/>
            </a:xfrm>
            <a:custGeom>
              <a:rect b="b" l="l" r="r" t="t"/>
              <a:pathLst>
                <a:path extrusionOk="0" h="305" w="204">
                  <a:moveTo>
                    <a:pt x="166" y="0"/>
                  </a:moveTo>
                  <a:lnTo>
                    <a:pt x="204" y="153"/>
                  </a:lnTo>
                  <a:lnTo>
                    <a:pt x="166" y="305"/>
                  </a:lnTo>
                  <a:cubicBezTo>
                    <a:pt x="75" y="305"/>
                    <a:pt x="0" y="238"/>
                    <a:pt x="0" y="153"/>
                  </a:cubicBezTo>
                  <a:cubicBezTo>
                    <a:pt x="0" y="69"/>
                    <a:pt x="75" y="1"/>
                    <a:pt x="166"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5" name="Google Shape;4515;p69"/>
            <p:cNvSpPr/>
            <p:nvPr/>
          </p:nvSpPr>
          <p:spPr>
            <a:xfrm>
              <a:off x="578880" y="4807800"/>
              <a:ext cx="48960" cy="109800"/>
            </a:xfrm>
            <a:custGeom>
              <a:rect b="b" l="l" r="r" t="t"/>
              <a:pathLst>
                <a:path extrusionOk="0" h="305" w="136">
                  <a:moveTo>
                    <a:pt x="136" y="153"/>
                  </a:moveTo>
                  <a:cubicBezTo>
                    <a:pt x="136" y="238"/>
                    <a:pt x="75" y="305"/>
                    <a:pt x="1" y="305"/>
                  </a:cubicBezTo>
                  <a:lnTo>
                    <a:pt x="0" y="305"/>
                  </a:lnTo>
                  <a:lnTo>
                    <a:pt x="0" y="0"/>
                  </a:lnTo>
                  <a:lnTo>
                    <a:pt x="1" y="0"/>
                  </a:lnTo>
                  <a:cubicBezTo>
                    <a:pt x="75" y="0"/>
                    <a:pt x="136" y="69"/>
                    <a:pt x="136" y="15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16" name="Google Shape;4516;p69"/>
          <p:cNvGrpSpPr/>
          <p:nvPr/>
        </p:nvGrpSpPr>
        <p:grpSpPr>
          <a:xfrm>
            <a:off x="1548932" y="4233314"/>
            <a:ext cx="388548" cy="364978"/>
            <a:chOff x="1556280" y="4587840"/>
            <a:chExt cx="403560" cy="379080"/>
          </a:xfrm>
        </p:grpSpPr>
        <p:sp>
          <p:nvSpPr>
            <p:cNvPr id="4517" name="Google Shape;4517;p69"/>
            <p:cNvSpPr/>
            <p:nvPr/>
          </p:nvSpPr>
          <p:spPr>
            <a:xfrm>
              <a:off x="1556280" y="4587840"/>
              <a:ext cx="244440" cy="379080"/>
            </a:xfrm>
            <a:custGeom>
              <a:rect b="b" l="l" r="r" t="t"/>
              <a:pathLst>
                <a:path extrusionOk="0" h="1053" w="679">
                  <a:moveTo>
                    <a:pt x="33" y="0"/>
                  </a:moveTo>
                  <a:cubicBezTo>
                    <a:pt x="15" y="0"/>
                    <a:pt x="0" y="14"/>
                    <a:pt x="0" y="32"/>
                  </a:cubicBezTo>
                  <a:lnTo>
                    <a:pt x="0" y="1021"/>
                  </a:lnTo>
                  <a:cubicBezTo>
                    <a:pt x="0" y="1038"/>
                    <a:pt x="15" y="1053"/>
                    <a:pt x="33" y="1053"/>
                  </a:cubicBezTo>
                  <a:lnTo>
                    <a:pt x="552" y="1053"/>
                  </a:lnTo>
                  <a:lnTo>
                    <a:pt x="679" y="526"/>
                  </a:lnTo>
                  <a:lnTo>
                    <a:pt x="552" y="0"/>
                  </a:lnTo>
                  <a:lnTo>
                    <a:pt x="33"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8" name="Google Shape;4518;p69"/>
            <p:cNvSpPr/>
            <p:nvPr/>
          </p:nvSpPr>
          <p:spPr>
            <a:xfrm>
              <a:off x="1751760" y="4587840"/>
              <a:ext cx="208080" cy="379080"/>
            </a:xfrm>
            <a:custGeom>
              <a:rect b="b" l="l" r="r" t="t"/>
              <a:pathLst>
                <a:path extrusionOk="0" h="1053" w="578">
                  <a:moveTo>
                    <a:pt x="543" y="0"/>
                  </a:moveTo>
                  <a:lnTo>
                    <a:pt x="0" y="0"/>
                  </a:lnTo>
                  <a:lnTo>
                    <a:pt x="0" y="1053"/>
                  </a:lnTo>
                  <a:lnTo>
                    <a:pt x="543" y="1053"/>
                  </a:lnTo>
                  <a:cubicBezTo>
                    <a:pt x="562" y="1053"/>
                    <a:pt x="578" y="1038"/>
                    <a:pt x="578" y="1021"/>
                  </a:cubicBezTo>
                  <a:lnTo>
                    <a:pt x="578" y="32"/>
                  </a:lnTo>
                  <a:cubicBezTo>
                    <a:pt x="578" y="14"/>
                    <a:pt x="562" y="0"/>
                    <a:pt x="543" y="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19" name="Google Shape;4519;p69"/>
            <p:cNvSpPr/>
            <p:nvPr/>
          </p:nvSpPr>
          <p:spPr>
            <a:xfrm>
              <a:off x="1605240" y="4636800"/>
              <a:ext cx="171000" cy="280800"/>
            </a:xfrm>
            <a:custGeom>
              <a:rect b="b" l="l" r="r" t="t"/>
              <a:pathLst>
                <a:path extrusionOk="0" h="780" w="475">
                  <a:moveTo>
                    <a:pt x="30" y="0"/>
                  </a:moveTo>
                  <a:cubicBezTo>
                    <a:pt x="13" y="0"/>
                    <a:pt x="0" y="13"/>
                    <a:pt x="0" y="30"/>
                  </a:cubicBezTo>
                  <a:lnTo>
                    <a:pt x="0" y="750"/>
                  </a:lnTo>
                  <a:cubicBezTo>
                    <a:pt x="0" y="767"/>
                    <a:pt x="13" y="780"/>
                    <a:pt x="30" y="780"/>
                  </a:cubicBezTo>
                  <a:lnTo>
                    <a:pt x="404" y="780"/>
                  </a:lnTo>
                  <a:lnTo>
                    <a:pt x="475" y="394"/>
                  </a:lnTo>
                  <a:lnTo>
                    <a:pt x="404" y="0"/>
                  </a:lnTo>
                  <a:lnTo>
                    <a:pt x="30" y="0"/>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0" name="Google Shape;4520;p69"/>
            <p:cNvSpPr/>
            <p:nvPr/>
          </p:nvSpPr>
          <p:spPr>
            <a:xfrm>
              <a:off x="1751760" y="4636800"/>
              <a:ext cx="159120" cy="280800"/>
            </a:xfrm>
            <a:custGeom>
              <a:rect b="b" l="l" r="r" t="t"/>
              <a:pathLst>
                <a:path extrusionOk="0" h="780" w="442">
                  <a:moveTo>
                    <a:pt x="408" y="0"/>
                  </a:moveTo>
                  <a:lnTo>
                    <a:pt x="0" y="0"/>
                  </a:lnTo>
                  <a:lnTo>
                    <a:pt x="0" y="780"/>
                  </a:lnTo>
                  <a:lnTo>
                    <a:pt x="408" y="780"/>
                  </a:lnTo>
                  <a:cubicBezTo>
                    <a:pt x="427" y="780"/>
                    <a:pt x="442" y="767"/>
                    <a:pt x="442" y="750"/>
                  </a:cubicBezTo>
                  <a:lnTo>
                    <a:pt x="442" y="30"/>
                  </a:lnTo>
                  <a:cubicBezTo>
                    <a:pt x="442" y="13"/>
                    <a:pt x="427" y="0"/>
                    <a:pt x="408"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1" name="Google Shape;4521;p69"/>
            <p:cNvSpPr/>
            <p:nvPr/>
          </p:nvSpPr>
          <p:spPr>
            <a:xfrm>
              <a:off x="1654200" y="4685760"/>
              <a:ext cx="109800" cy="183240"/>
            </a:xfrm>
            <a:custGeom>
              <a:rect b="b" l="l" r="r" t="t"/>
              <a:pathLst>
                <a:path extrusionOk="0" h="509" w="305">
                  <a:moveTo>
                    <a:pt x="0" y="253"/>
                  </a:moveTo>
                  <a:cubicBezTo>
                    <a:pt x="0" y="394"/>
                    <a:pt x="126" y="509"/>
                    <a:pt x="279" y="509"/>
                  </a:cubicBezTo>
                  <a:lnTo>
                    <a:pt x="305" y="253"/>
                  </a:lnTo>
                  <a:lnTo>
                    <a:pt x="279" y="0"/>
                  </a:lnTo>
                  <a:cubicBezTo>
                    <a:pt x="126" y="0"/>
                    <a:pt x="0" y="114"/>
                    <a:pt x="0" y="25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2" name="Google Shape;4522;p69"/>
            <p:cNvSpPr/>
            <p:nvPr/>
          </p:nvSpPr>
          <p:spPr>
            <a:xfrm>
              <a:off x="1751760" y="4685760"/>
              <a:ext cx="97920" cy="183240"/>
            </a:xfrm>
            <a:custGeom>
              <a:rect b="b" l="l" r="r" t="t"/>
              <a:pathLst>
                <a:path extrusionOk="0" h="509" w="272">
                  <a:moveTo>
                    <a:pt x="0" y="0"/>
                  </a:moveTo>
                  <a:lnTo>
                    <a:pt x="0" y="509"/>
                  </a:lnTo>
                  <a:cubicBezTo>
                    <a:pt x="150" y="509"/>
                    <a:pt x="272" y="394"/>
                    <a:pt x="272" y="253"/>
                  </a:cubicBezTo>
                  <a:cubicBezTo>
                    <a:pt x="272" y="114"/>
                    <a:pt x="150" y="0"/>
                    <a:pt x="0" y="0"/>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3" name="Google Shape;4523;p69"/>
            <p:cNvSpPr/>
            <p:nvPr/>
          </p:nvSpPr>
          <p:spPr>
            <a:xfrm>
              <a:off x="1715400" y="4758840"/>
              <a:ext cx="24120" cy="36720"/>
            </a:xfrm>
            <a:custGeom>
              <a:rect b="b" l="l" r="r" t="t"/>
              <a:pathLst>
                <a:path extrusionOk="0" h="102" w="67">
                  <a:moveTo>
                    <a:pt x="34" y="0"/>
                  </a:moveTo>
                  <a:cubicBezTo>
                    <a:pt x="15" y="0"/>
                    <a:pt x="0" y="15"/>
                    <a:pt x="0" y="33"/>
                  </a:cubicBezTo>
                  <a:lnTo>
                    <a:pt x="0" y="70"/>
                  </a:lnTo>
                  <a:cubicBezTo>
                    <a:pt x="0" y="88"/>
                    <a:pt x="15" y="102"/>
                    <a:pt x="34" y="102"/>
                  </a:cubicBezTo>
                  <a:cubicBezTo>
                    <a:pt x="53" y="102"/>
                    <a:pt x="67" y="88"/>
                    <a:pt x="67" y="70"/>
                  </a:cubicBezTo>
                  <a:lnTo>
                    <a:pt x="67" y="33"/>
                  </a:lnTo>
                  <a:cubicBezTo>
                    <a:pt x="67" y="15"/>
                    <a:pt x="53" y="0"/>
                    <a:pt x="34" y="0"/>
                  </a:cubicBezTo>
                  <a:close/>
                </a:path>
              </a:pathLst>
            </a:custGeom>
            <a:solidFill>
              <a:srgbClr val="A4B7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4" name="Google Shape;4524;p69"/>
            <p:cNvSpPr/>
            <p:nvPr/>
          </p:nvSpPr>
          <p:spPr>
            <a:xfrm>
              <a:off x="1764000" y="4758840"/>
              <a:ext cx="24480" cy="36720"/>
            </a:xfrm>
            <a:custGeom>
              <a:rect b="b" l="l" r="r" t="t"/>
              <a:pathLst>
                <a:path extrusionOk="0" h="102" w="68">
                  <a:moveTo>
                    <a:pt x="34" y="0"/>
                  </a:moveTo>
                  <a:cubicBezTo>
                    <a:pt x="16" y="0"/>
                    <a:pt x="0" y="17"/>
                    <a:pt x="0" y="36"/>
                  </a:cubicBezTo>
                  <a:lnTo>
                    <a:pt x="0" y="66"/>
                  </a:lnTo>
                  <a:cubicBezTo>
                    <a:pt x="0" y="86"/>
                    <a:pt x="16" y="102"/>
                    <a:pt x="34" y="102"/>
                  </a:cubicBezTo>
                  <a:cubicBezTo>
                    <a:pt x="53" y="102"/>
                    <a:pt x="68" y="86"/>
                    <a:pt x="68" y="66"/>
                  </a:cubicBezTo>
                  <a:lnTo>
                    <a:pt x="68" y="36"/>
                  </a:lnTo>
                  <a:cubicBezTo>
                    <a:pt x="68" y="17"/>
                    <a:pt x="53" y="0"/>
                    <a:pt x="34" y="0"/>
                  </a:cubicBezTo>
                  <a:close/>
                </a:path>
              </a:pathLst>
            </a:custGeom>
            <a:solidFill>
              <a:srgbClr val="A4B7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25" name="Google Shape;4525;p69"/>
          <p:cNvGrpSpPr/>
          <p:nvPr/>
        </p:nvGrpSpPr>
        <p:grpSpPr>
          <a:xfrm>
            <a:off x="2386857" y="4233314"/>
            <a:ext cx="388201" cy="364978"/>
            <a:chOff x="2643840" y="4636440"/>
            <a:chExt cx="403200" cy="379080"/>
          </a:xfrm>
        </p:grpSpPr>
        <p:sp>
          <p:nvSpPr>
            <p:cNvPr id="4526" name="Google Shape;4526;p69"/>
            <p:cNvSpPr/>
            <p:nvPr/>
          </p:nvSpPr>
          <p:spPr>
            <a:xfrm>
              <a:off x="2680560" y="4636440"/>
              <a:ext cx="134280" cy="122400"/>
            </a:xfrm>
            <a:custGeom>
              <a:rect b="b" l="l" r="r" t="t"/>
              <a:pathLst>
                <a:path extrusionOk="0" h="340" w="373">
                  <a:moveTo>
                    <a:pt x="316" y="68"/>
                  </a:moveTo>
                  <a:cubicBezTo>
                    <a:pt x="260" y="9"/>
                    <a:pt x="166" y="-11"/>
                    <a:pt x="35" y="7"/>
                  </a:cubicBezTo>
                  <a:cubicBezTo>
                    <a:pt x="21" y="9"/>
                    <a:pt x="10" y="19"/>
                    <a:pt x="7" y="33"/>
                  </a:cubicBezTo>
                  <a:cubicBezTo>
                    <a:pt x="-13" y="151"/>
                    <a:pt x="10" y="238"/>
                    <a:pt x="73" y="290"/>
                  </a:cubicBezTo>
                  <a:cubicBezTo>
                    <a:pt x="123" y="330"/>
                    <a:pt x="189" y="340"/>
                    <a:pt x="241" y="340"/>
                  </a:cubicBezTo>
                  <a:cubicBezTo>
                    <a:pt x="293" y="340"/>
                    <a:pt x="334" y="331"/>
                    <a:pt x="338" y="330"/>
                  </a:cubicBezTo>
                  <a:cubicBezTo>
                    <a:pt x="349" y="327"/>
                    <a:pt x="359" y="319"/>
                    <a:pt x="361" y="308"/>
                  </a:cubicBezTo>
                  <a:cubicBezTo>
                    <a:pt x="363" y="302"/>
                    <a:pt x="406" y="158"/>
                    <a:pt x="316" y="68"/>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7" name="Google Shape;4527;p69"/>
            <p:cNvSpPr/>
            <p:nvPr/>
          </p:nvSpPr>
          <p:spPr>
            <a:xfrm>
              <a:off x="2888280" y="4636440"/>
              <a:ext cx="122040" cy="122400"/>
            </a:xfrm>
            <a:custGeom>
              <a:rect b="b" l="l" r="r" t="t"/>
              <a:pathLst>
                <a:path extrusionOk="0" h="340" w="339">
                  <a:moveTo>
                    <a:pt x="333" y="33"/>
                  </a:moveTo>
                  <a:cubicBezTo>
                    <a:pt x="331" y="19"/>
                    <a:pt x="321" y="9"/>
                    <a:pt x="307" y="7"/>
                  </a:cubicBezTo>
                  <a:cubicBezTo>
                    <a:pt x="189" y="-11"/>
                    <a:pt x="103" y="9"/>
                    <a:pt x="50" y="68"/>
                  </a:cubicBezTo>
                  <a:cubicBezTo>
                    <a:pt x="11" y="113"/>
                    <a:pt x="0" y="172"/>
                    <a:pt x="0" y="221"/>
                  </a:cubicBezTo>
                  <a:cubicBezTo>
                    <a:pt x="0" y="268"/>
                    <a:pt x="10" y="305"/>
                    <a:pt x="11" y="308"/>
                  </a:cubicBezTo>
                  <a:cubicBezTo>
                    <a:pt x="13" y="319"/>
                    <a:pt x="21" y="327"/>
                    <a:pt x="32" y="330"/>
                  </a:cubicBezTo>
                  <a:cubicBezTo>
                    <a:pt x="39" y="332"/>
                    <a:pt x="183" y="369"/>
                    <a:pt x="273" y="290"/>
                  </a:cubicBezTo>
                  <a:cubicBezTo>
                    <a:pt x="331" y="238"/>
                    <a:pt x="351" y="151"/>
                    <a:pt x="333" y="33"/>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8" name="Google Shape;4528;p69"/>
            <p:cNvSpPr/>
            <p:nvPr/>
          </p:nvSpPr>
          <p:spPr>
            <a:xfrm>
              <a:off x="2741760" y="4685760"/>
              <a:ext cx="122040" cy="146520"/>
            </a:xfrm>
            <a:custGeom>
              <a:rect b="b" l="l" r="r" t="t"/>
              <a:pathLst>
                <a:path extrusionOk="0" h="407" w="339">
                  <a:moveTo>
                    <a:pt x="315" y="74"/>
                  </a:moveTo>
                  <a:lnTo>
                    <a:pt x="339" y="230"/>
                  </a:lnTo>
                  <a:lnTo>
                    <a:pt x="315" y="407"/>
                  </a:lnTo>
                  <a:cubicBezTo>
                    <a:pt x="297" y="407"/>
                    <a:pt x="281" y="393"/>
                    <a:pt x="281" y="376"/>
                  </a:cubicBezTo>
                  <a:lnTo>
                    <a:pt x="281" y="297"/>
                  </a:lnTo>
                  <a:lnTo>
                    <a:pt x="10" y="52"/>
                  </a:lnTo>
                  <a:cubicBezTo>
                    <a:pt x="-3" y="40"/>
                    <a:pt x="-3" y="20"/>
                    <a:pt x="10" y="9"/>
                  </a:cubicBezTo>
                  <a:cubicBezTo>
                    <a:pt x="23" y="-3"/>
                    <a:pt x="44" y="-3"/>
                    <a:pt x="57" y="9"/>
                  </a:cubicBezTo>
                  <a:lnTo>
                    <a:pt x="281" y="212"/>
                  </a:lnTo>
                  <a:lnTo>
                    <a:pt x="281" y="103"/>
                  </a:lnTo>
                  <a:cubicBezTo>
                    <a:pt x="281" y="87"/>
                    <a:pt x="297" y="74"/>
                    <a:pt x="315" y="74"/>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29" name="Google Shape;4529;p69"/>
            <p:cNvSpPr/>
            <p:nvPr/>
          </p:nvSpPr>
          <p:spPr>
            <a:xfrm>
              <a:off x="2851560" y="4685760"/>
              <a:ext cx="110160" cy="146520"/>
            </a:xfrm>
            <a:custGeom>
              <a:rect b="b" l="l" r="r" t="t"/>
              <a:pathLst>
                <a:path extrusionOk="0" h="407" w="306">
                  <a:moveTo>
                    <a:pt x="296" y="52"/>
                  </a:moveTo>
                  <a:lnTo>
                    <a:pt x="33" y="297"/>
                  </a:lnTo>
                  <a:lnTo>
                    <a:pt x="33" y="376"/>
                  </a:lnTo>
                  <a:cubicBezTo>
                    <a:pt x="33" y="393"/>
                    <a:pt x="18" y="407"/>
                    <a:pt x="0" y="407"/>
                  </a:cubicBezTo>
                  <a:lnTo>
                    <a:pt x="0" y="74"/>
                  </a:lnTo>
                  <a:cubicBezTo>
                    <a:pt x="18" y="74"/>
                    <a:pt x="33" y="87"/>
                    <a:pt x="33" y="103"/>
                  </a:cubicBezTo>
                  <a:lnTo>
                    <a:pt x="33" y="212"/>
                  </a:lnTo>
                  <a:lnTo>
                    <a:pt x="251" y="9"/>
                  </a:lnTo>
                  <a:cubicBezTo>
                    <a:pt x="264" y="-3"/>
                    <a:pt x="284" y="-3"/>
                    <a:pt x="296" y="9"/>
                  </a:cubicBezTo>
                  <a:cubicBezTo>
                    <a:pt x="309" y="20"/>
                    <a:pt x="309" y="40"/>
                    <a:pt x="296" y="5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0" name="Google Shape;4530;p69"/>
            <p:cNvSpPr/>
            <p:nvPr/>
          </p:nvSpPr>
          <p:spPr>
            <a:xfrm>
              <a:off x="2643840" y="4820040"/>
              <a:ext cx="232200" cy="195480"/>
            </a:xfrm>
            <a:custGeom>
              <a:rect b="b" l="l" r="r" t="t"/>
              <a:pathLst>
                <a:path extrusionOk="0" h="543" w="645">
                  <a:moveTo>
                    <a:pt x="565" y="0"/>
                  </a:moveTo>
                  <a:lnTo>
                    <a:pt x="645" y="274"/>
                  </a:lnTo>
                  <a:lnTo>
                    <a:pt x="565" y="543"/>
                  </a:lnTo>
                  <a:lnTo>
                    <a:pt x="13" y="543"/>
                  </a:lnTo>
                  <a:cubicBezTo>
                    <a:pt x="6" y="543"/>
                    <a:pt x="0" y="537"/>
                    <a:pt x="0" y="532"/>
                  </a:cubicBezTo>
                  <a:cubicBezTo>
                    <a:pt x="7" y="237"/>
                    <a:pt x="257" y="0"/>
                    <a:pt x="565" y="0"/>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1" name="Google Shape;4531;p69"/>
            <p:cNvSpPr/>
            <p:nvPr/>
          </p:nvSpPr>
          <p:spPr>
            <a:xfrm>
              <a:off x="2851560" y="4820040"/>
              <a:ext cx="195480" cy="195480"/>
            </a:xfrm>
            <a:custGeom>
              <a:rect b="b" l="l" r="r" t="t"/>
              <a:pathLst>
                <a:path extrusionOk="0" h="543" w="543">
                  <a:moveTo>
                    <a:pt x="532" y="543"/>
                  </a:moveTo>
                  <a:lnTo>
                    <a:pt x="0" y="543"/>
                  </a:lnTo>
                  <a:lnTo>
                    <a:pt x="0" y="0"/>
                  </a:lnTo>
                  <a:cubicBezTo>
                    <a:pt x="296" y="0"/>
                    <a:pt x="538" y="237"/>
                    <a:pt x="543" y="532"/>
                  </a:cubicBezTo>
                  <a:cubicBezTo>
                    <a:pt x="543" y="537"/>
                    <a:pt x="538" y="543"/>
                    <a:pt x="532" y="543"/>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2" name="Google Shape;4532;p69"/>
            <p:cNvSpPr/>
            <p:nvPr/>
          </p:nvSpPr>
          <p:spPr>
            <a:xfrm>
              <a:off x="2643840" y="4942080"/>
              <a:ext cx="85680" cy="73440"/>
            </a:xfrm>
            <a:custGeom>
              <a:rect b="b" l="l" r="r" t="t"/>
              <a:pathLst>
                <a:path extrusionOk="0" h="204" w="238">
                  <a:moveTo>
                    <a:pt x="238" y="204"/>
                  </a:moveTo>
                  <a:lnTo>
                    <a:pt x="12" y="204"/>
                  </a:lnTo>
                  <a:cubicBezTo>
                    <a:pt x="6" y="204"/>
                    <a:pt x="0" y="198"/>
                    <a:pt x="0" y="192"/>
                  </a:cubicBezTo>
                  <a:cubicBezTo>
                    <a:pt x="1" y="125"/>
                    <a:pt x="14" y="61"/>
                    <a:pt x="38" y="0"/>
                  </a:cubicBezTo>
                  <a:lnTo>
                    <a:pt x="162" y="52"/>
                  </a:lnTo>
                  <a:cubicBezTo>
                    <a:pt x="206" y="71"/>
                    <a:pt x="238" y="125"/>
                    <a:pt x="238" y="185"/>
                  </a:cubicBezTo>
                  <a:lnTo>
                    <a:pt x="238" y="204"/>
                  </a:ln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3" name="Google Shape;4533;p69"/>
            <p:cNvSpPr/>
            <p:nvPr/>
          </p:nvSpPr>
          <p:spPr>
            <a:xfrm>
              <a:off x="2876040" y="4832280"/>
              <a:ext cx="158760" cy="183240"/>
            </a:xfrm>
            <a:custGeom>
              <a:rect b="b" l="l" r="r" t="t"/>
              <a:pathLst>
                <a:path extrusionOk="0" h="509" w="441">
                  <a:moveTo>
                    <a:pt x="441" y="322"/>
                  </a:moveTo>
                  <a:lnTo>
                    <a:pt x="311" y="468"/>
                  </a:lnTo>
                  <a:cubicBezTo>
                    <a:pt x="288" y="494"/>
                    <a:pt x="253" y="509"/>
                    <a:pt x="219" y="509"/>
                  </a:cubicBezTo>
                  <a:cubicBezTo>
                    <a:pt x="196" y="509"/>
                    <a:pt x="175" y="503"/>
                    <a:pt x="154" y="492"/>
                  </a:cubicBezTo>
                  <a:lnTo>
                    <a:pt x="57" y="435"/>
                  </a:lnTo>
                  <a:cubicBezTo>
                    <a:pt x="20" y="413"/>
                    <a:pt x="0" y="376"/>
                    <a:pt x="0" y="338"/>
                  </a:cubicBezTo>
                  <a:cubicBezTo>
                    <a:pt x="0" y="310"/>
                    <a:pt x="11" y="283"/>
                    <a:pt x="33" y="261"/>
                  </a:cubicBezTo>
                  <a:cubicBezTo>
                    <a:pt x="63" y="230"/>
                    <a:pt x="73" y="187"/>
                    <a:pt x="59" y="148"/>
                  </a:cubicBezTo>
                  <a:lnTo>
                    <a:pt x="9" y="0"/>
                  </a:lnTo>
                  <a:cubicBezTo>
                    <a:pt x="207" y="26"/>
                    <a:pt x="370" y="152"/>
                    <a:pt x="441" y="32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34" name="Google Shape;4534;p69"/>
          <p:cNvGrpSpPr/>
          <p:nvPr/>
        </p:nvGrpSpPr>
        <p:grpSpPr>
          <a:xfrm>
            <a:off x="3171029" y="4227595"/>
            <a:ext cx="317840" cy="376416"/>
            <a:chOff x="3486960" y="4551120"/>
            <a:chExt cx="330120" cy="390960"/>
          </a:xfrm>
        </p:grpSpPr>
        <p:sp>
          <p:nvSpPr>
            <p:cNvPr id="4535" name="Google Shape;4535;p69"/>
            <p:cNvSpPr/>
            <p:nvPr/>
          </p:nvSpPr>
          <p:spPr>
            <a:xfrm>
              <a:off x="3657960" y="4551120"/>
              <a:ext cx="122040" cy="85680"/>
            </a:xfrm>
            <a:custGeom>
              <a:rect b="b" l="l" r="r" t="t"/>
              <a:pathLst>
                <a:path extrusionOk="0" h="238" w="339">
                  <a:moveTo>
                    <a:pt x="284" y="0"/>
                  </a:moveTo>
                  <a:lnTo>
                    <a:pt x="56" y="0"/>
                  </a:lnTo>
                  <a:cubicBezTo>
                    <a:pt x="25" y="0"/>
                    <a:pt x="0" y="25"/>
                    <a:pt x="0" y="60"/>
                  </a:cubicBezTo>
                  <a:lnTo>
                    <a:pt x="0" y="202"/>
                  </a:lnTo>
                  <a:cubicBezTo>
                    <a:pt x="0" y="221"/>
                    <a:pt x="15" y="238"/>
                    <a:pt x="34" y="238"/>
                  </a:cubicBezTo>
                  <a:lnTo>
                    <a:pt x="306" y="238"/>
                  </a:lnTo>
                  <a:cubicBezTo>
                    <a:pt x="324" y="238"/>
                    <a:pt x="339" y="221"/>
                    <a:pt x="339" y="202"/>
                  </a:cubicBezTo>
                  <a:lnTo>
                    <a:pt x="339" y="60"/>
                  </a:lnTo>
                  <a:cubicBezTo>
                    <a:pt x="339" y="25"/>
                    <a:pt x="315" y="0"/>
                    <a:pt x="284" y="0"/>
                  </a:cubicBezTo>
                  <a:close/>
                </a:path>
              </a:pathLst>
            </a:custGeom>
            <a:solidFill>
              <a:srgbClr val="FB78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6" name="Google Shape;4536;p69"/>
            <p:cNvSpPr/>
            <p:nvPr/>
          </p:nvSpPr>
          <p:spPr>
            <a:xfrm>
              <a:off x="3523680" y="4649040"/>
              <a:ext cx="158760" cy="244440"/>
            </a:xfrm>
            <a:custGeom>
              <a:rect b="b" l="l" r="r" t="t"/>
              <a:pathLst>
                <a:path extrusionOk="0" h="679" w="441">
                  <a:moveTo>
                    <a:pt x="361" y="0"/>
                  </a:moveTo>
                  <a:lnTo>
                    <a:pt x="441" y="340"/>
                  </a:lnTo>
                  <a:lnTo>
                    <a:pt x="361" y="679"/>
                  </a:lnTo>
                  <a:lnTo>
                    <a:pt x="33" y="679"/>
                  </a:lnTo>
                  <a:cubicBezTo>
                    <a:pt x="14" y="679"/>
                    <a:pt x="0" y="664"/>
                    <a:pt x="0" y="647"/>
                  </a:cubicBezTo>
                  <a:lnTo>
                    <a:pt x="0" y="32"/>
                  </a:lnTo>
                  <a:cubicBezTo>
                    <a:pt x="0" y="14"/>
                    <a:pt x="14" y="0"/>
                    <a:pt x="33" y="0"/>
                  </a:cubicBezTo>
                  <a:lnTo>
                    <a:pt x="361" y="0"/>
                  </a:ln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7" name="Google Shape;4537;p69"/>
            <p:cNvSpPr/>
            <p:nvPr/>
          </p:nvSpPr>
          <p:spPr>
            <a:xfrm>
              <a:off x="3657960" y="4649040"/>
              <a:ext cx="122040" cy="244440"/>
            </a:xfrm>
            <a:custGeom>
              <a:rect b="b" l="l" r="r" t="t"/>
              <a:pathLst>
                <a:path extrusionOk="0" h="679" w="339">
                  <a:moveTo>
                    <a:pt x="339" y="32"/>
                  </a:moveTo>
                  <a:lnTo>
                    <a:pt x="339" y="647"/>
                  </a:lnTo>
                  <a:cubicBezTo>
                    <a:pt x="339" y="664"/>
                    <a:pt x="325" y="679"/>
                    <a:pt x="308" y="679"/>
                  </a:cubicBezTo>
                  <a:lnTo>
                    <a:pt x="0" y="679"/>
                  </a:lnTo>
                  <a:lnTo>
                    <a:pt x="0" y="0"/>
                  </a:lnTo>
                  <a:lnTo>
                    <a:pt x="308" y="0"/>
                  </a:lnTo>
                  <a:cubicBezTo>
                    <a:pt x="325" y="0"/>
                    <a:pt x="339" y="14"/>
                    <a:pt x="339" y="32"/>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8" name="Google Shape;4538;p69"/>
            <p:cNvSpPr/>
            <p:nvPr/>
          </p:nvSpPr>
          <p:spPr>
            <a:xfrm>
              <a:off x="3486960" y="4869000"/>
              <a:ext cx="195480" cy="73080"/>
            </a:xfrm>
            <a:custGeom>
              <a:rect b="b" l="l" r="r" t="t"/>
              <a:pathLst>
                <a:path extrusionOk="0" h="203" w="543">
                  <a:moveTo>
                    <a:pt x="464" y="0"/>
                  </a:moveTo>
                  <a:lnTo>
                    <a:pt x="543" y="102"/>
                  </a:lnTo>
                  <a:lnTo>
                    <a:pt x="464" y="203"/>
                  </a:lnTo>
                  <a:lnTo>
                    <a:pt x="55" y="203"/>
                  </a:lnTo>
                  <a:cubicBezTo>
                    <a:pt x="25" y="203"/>
                    <a:pt x="0" y="177"/>
                    <a:pt x="0" y="146"/>
                  </a:cubicBezTo>
                  <a:lnTo>
                    <a:pt x="0" y="56"/>
                  </a:lnTo>
                  <a:cubicBezTo>
                    <a:pt x="0" y="26"/>
                    <a:pt x="25" y="0"/>
                    <a:pt x="55" y="0"/>
                  </a:cubicBezTo>
                  <a:lnTo>
                    <a:pt x="464" y="0"/>
                  </a:ln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39" name="Google Shape;4539;p69"/>
            <p:cNvSpPr/>
            <p:nvPr/>
          </p:nvSpPr>
          <p:spPr>
            <a:xfrm>
              <a:off x="3657960" y="4869000"/>
              <a:ext cx="159120" cy="73080"/>
            </a:xfrm>
            <a:custGeom>
              <a:rect b="b" l="l" r="r" t="t"/>
              <a:pathLst>
                <a:path extrusionOk="0" h="203" w="442">
                  <a:moveTo>
                    <a:pt x="442" y="56"/>
                  </a:moveTo>
                  <a:lnTo>
                    <a:pt x="442" y="146"/>
                  </a:lnTo>
                  <a:cubicBezTo>
                    <a:pt x="442" y="177"/>
                    <a:pt x="418" y="203"/>
                    <a:pt x="390" y="203"/>
                  </a:cubicBezTo>
                  <a:lnTo>
                    <a:pt x="0" y="203"/>
                  </a:lnTo>
                  <a:lnTo>
                    <a:pt x="0" y="0"/>
                  </a:lnTo>
                  <a:lnTo>
                    <a:pt x="390" y="0"/>
                  </a:lnTo>
                  <a:cubicBezTo>
                    <a:pt x="418" y="0"/>
                    <a:pt x="442" y="26"/>
                    <a:pt x="442" y="56"/>
                  </a:cubicBezTo>
                  <a:close/>
                </a:path>
              </a:pathLst>
            </a:custGeom>
            <a:solidFill>
              <a:srgbClr val="435C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0" name="Google Shape;4540;p69"/>
            <p:cNvSpPr/>
            <p:nvPr/>
          </p:nvSpPr>
          <p:spPr>
            <a:xfrm>
              <a:off x="3486960" y="4612320"/>
              <a:ext cx="195480" cy="61200"/>
            </a:xfrm>
            <a:custGeom>
              <a:rect b="b" l="l" r="r" t="t"/>
              <a:pathLst>
                <a:path extrusionOk="0" h="170" w="543">
                  <a:moveTo>
                    <a:pt x="464" y="0"/>
                  </a:moveTo>
                  <a:lnTo>
                    <a:pt x="543" y="85"/>
                  </a:lnTo>
                  <a:lnTo>
                    <a:pt x="464" y="170"/>
                  </a:lnTo>
                  <a:lnTo>
                    <a:pt x="55" y="170"/>
                  </a:lnTo>
                  <a:cubicBezTo>
                    <a:pt x="25" y="170"/>
                    <a:pt x="0" y="148"/>
                    <a:pt x="0" y="122"/>
                  </a:cubicBezTo>
                  <a:lnTo>
                    <a:pt x="0" y="47"/>
                  </a:lnTo>
                  <a:cubicBezTo>
                    <a:pt x="0" y="21"/>
                    <a:pt x="25" y="0"/>
                    <a:pt x="55" y="0"/>
                  </a:cubicBezTo>
                  <a:lnTo>
                    <a:pt x="464" y="0"/>
                  </a:ln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1" name="Google Shape;4541;p69"/>
            <p:cNvSpPr/>
            <p:nvPr/>
          </p:nvSpPr>
          <p:spPr>
            <a:xfrm>
              <a:off x="3657960" y="4612320"/>
              <a:ext cx="159120" cy="61200"/>
            </a:xfrm>
            <a:custGeom>
              <a:rect b="b" l="l" r="r" t="t"/>
              <a:pathLst>
                <a:path extrusionOk="0" h="170" w="442">
                  <a:moveTo>
                    <a:pt x="442" y="47"/>
                  </a:moveTo>
                  <a:lnTo>
                    <a:pt x="442" y="122"/>
                  </a:lnTo>
                  <a:cubicBezTo>
                    <a:pt x="442" y="148"/>
                    <a:pt x="418" y="170"/>
                    <a:pt x="390" y="170"/>
                  </a:cubicBezTo>
                  <a:lnTo>
                    <a:pt x="0" y="170"/>
                  </a:lnTo>
                  <a:lnTo>
                    <a:pt x="0" y="0"/>
                  </a:lnTo>
                  <a:lnTo>
                    <a:pt x="390" y="0"/>
                  </a:lnTo>
                  <a:cubicBezTo>
                    <a:pt x="418" y="0"/>
                    <a:pt x="442" y="21"/>
                    <a:pt x="442" y="47"/>
                  </a:cubicBezTo>
                  <a:close/>
                </a:path>
              </a:pathLst>
            </a:custGeom>
            <a:solidFill>
              <a:srgbClr val="435C00"/>
            </a:solidFill>
            <a:ln>
              <a:noFill/>
            </a:ln>
          </p:spPr>
          <p:txBody>
            <a:bodyPr anchorCtr="1" anchor="ctr" bIns="16200" lIns="90000" spcFirstLastPara="1" rIns="90000" wrap="square" tIns="16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2" name="Google Shape;4542;p69"/>
            <p:cNvSpPr/>
            <p:nvPr/>
          </p:nvSpPr>
          <p:spPr>
            <a:xfrm>
              <a:off x="3596760" y="4698000"/>
              <a:ext cx="73440" cy="146520"/>
            </a:xfrm>
            <a:custGeom>
              <a:rect b="b" l="l" r="r" t="t"/>
              <a:pathLst>
                <a:path extrusionOk="0" h="407" w="204">
                  <a:moveTo>
                    <a:pt x="138" y="14"/>
                  </a:moveTo>
                  <a:lnTo>
                    <a:pt x="24" y="184"/>
                  </a:lnTo>
                  <a:cubicBezTo>
                    <a:pt x="-7" y="229"/>
                    <a:pt x="-8" y="284"/>
                    <a:pt x="22" y="330"/>
                  </a:cubicBezTo>
                  <a:cubicBezTo>
                    <a:pt x="52" y="378"/>
                    <a:pt x="105" y="405"/>
                    <a:pt x="165" y="407"/>
                  </a:cubicBezTo>
                  <a:lnTo>
                    <a:pt x="168" y="407"/>
                  </a:lnTo>
                  <a:lnTo>
                    <a:pt x="204" y="231"/>
                  </a:lnTo>
                  <a:lnTo>
                    <a:pt x="168" y="0"/>
                  </a:lnTo>
                  <a:cubicBezTo>
                    <a:pt x="156" y="0"/>
                    <a:pt x="144" y="4"/>
                    <a:pt x="138" y="14"/>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3" name="Google Shape;4543;p69"/>
            <p:cNvSpPr/>
            <p:nvPr/>
          </p:nvSpPr>
          <p:spPr>
            <a:xfrm>
              <a:off x="3657960" y="4698000"/>
              <a:ext cx="48960" cy="146520"/>
            </a:xfrm>
            <a:custGeom>
              <a:rect b="b" l="l" r="r" t="t"/>
              <a:pathLst>
                <a:path extrusionOk="0" h="407" w="136">
                  <a:moveTo>
                    <a:pt x="117" y="184"/>
                  </a:moveTo>
                  <a:lnTo>
                    <a:pt x="25" y="14"/>
                  </a:lnTo>
                  <a:cubicBezTo>
                    <a:pt x="19" y="4"/>
                    <a:pt x="10" y="0"/>
                    <a:pt x="0" y="0"/>
                  </a:cubicBezTo>
                  <a:lnTo>
                    <a:pt x="0" y="407"/>
                  </a:lnTo>
                  <a:lnTo>
                    <a:pt x="4" y="407"/>
                  </a:lnTo>
                  <a:cubicBezTo>
                    <a:pt x="52" y="405"/>
                    <a:pt x="94" y="378"/>
                    <a:pt x="118" y="330"/>
                  </a:cubicBezTo>
                  <a:cubicBezTo>
                    <a:pt x="143" y="284"/>
                    <a:pt x="142" y="229"/>
                    <a:pt x="117" y="184"/>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44" name="Google Shape;4544;p69"/>
          <p:cNvGrpSpPr/>
          <p:nvPr/>
        </p:nvGrpSpPr>
        <p:grpSpPr>
          <a:xfrm>
            <a:off x="3927205" y="4233314"/>
            <a:ext cx="364632" cy="364978"/>
            <a:chOff x="4550040" y="4587840"/>
            <a:chExt cx="378720" cy="379080"/>
          </a:xfrm>
        </p:grpSpPr>
        <p:sp>
          <p:nvSpPr>
            <p:cNvPr id="4545" name="Google Shape;4545;p69"/>
            <p:cNvSpPr/>
            <p:nvPr/>
          </p:nvSpPr>
          <p:spPr>
            <a:xfrm>
              <a:off x="4586760" y="4869000"/>
              <a:ext cx="183240" cy="97920"/>
            </a:xfrm>
            <a:custGeom>
              <a:rect b="b" l="l" r="r" t="t"/>
              <a:pathLst>
                <a:path extrusionOk="0" h="272" w="509">
                  <a:moveTo>
                    <a:pt x="424" y="0"/>
                  </a:moveTo>
                  <a:lnTo>
                    <a:pt x="509" y="153"/>
                  </a:lnTo>
                  <a:lnTo>
                    <a:pt x="424" y="272"/>
                  </a:lnTo>
                  <a:lnTo>
                    <a:pt x="0" y="272"/>
                  </a:lnTo>
                  <a:lnTo>
                    <a:pt x="0" y="63"/>
                  </a:lnTo>
                  <a:lnTo>
                    <a:pt x="424" y="0"/>
                  </a:ln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6" name="Google Shape;4546;p69"/>
            <p:cNvSpPr/>
            <p:nvPr/>
          </p:nvSpPr>
          <p:spPr>
            <a:xfrm>
              <a:off x="4745520" y="4869000"/>
              <a:ext cx="183240" cy="97920"/>
            </a:xfrm>
            <a:custGeom>
              <a:rect b="b" l="l" r="r" t="t"/>
              <a:pathLst>
                <a:path extrusionOk="0" h="272" w="509">
                  <a:moveTo>
                    <a:pt x="509" y="168"/>
                  </a:moveTo>
                  <a:cubicBezTo>
                    <a:pt x="509" y="197"/>
                    <a:pt x="496" y="222"/>
                    <a:pt x="475" y="241"/>
                  </a:cubicBezTo>
                  <a:cubicBezTo>
                    <a:pt x="456" y="260"/>
                    <a:pt x="427" y="272"/>
                    <a:pt x="396" y="272"/>
                  </a:cubicBezTo>
                  <a:lnTo>
                    <a:pt x="0" y="272"/>
                  </a:lnTo>
                  <a:lnTo>
                    <a:pt x="0" y="0"/>
                  </a:lnTo>
                  <a:lnTo>
                    <a:pt x="396" y="63"/>
                  </a:lnTo>
                  <a:cubicBezTo>
                    <a:pt x="458" y="63"/>
                    <a:pt x="509" y="110"/>
                    <a:pt x="509" y="168"/>
                  </a:cubicBezTo>
                  <a:close/>
                </a:path>
              </a:pathLst>
            </a:custGeom>
            <a:solidFill>
              <a:srgbClr val="B54F0D"/>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7" name="Google Shape;4547;p69"/>
            <p:cNvSpPr/>
            <p:nvPr/>
          </p:nvSpPr>
          <p:spPr>
            <a:xfrm>
              <a:off x="4550040" y="4893480"/>
              <a:ext cx="85680" cy="73440"/>
            </a:xfrm>
            <a:custGeom>
              <a:rect b="b" l="l" r="r" t="t"/>
              <a:pathLst>
                <a:path extrusionOk="0" h="204" w="238">
                  <a:moveTo>
                    <a:pt x="119" y="0"/>
                  </a:moveTo>
                  <a:cubicBezTo>
                    <a:pt x="185" y="0"/>
                    <a:pt x="238" y="46"/>
                    <a:pt x="238" y="103"/>
                  </a:cubicBezTo>
                  <a:cubicBezTo>
                    <a:pt x="238" y="158"/>
                    <a:pt x="185" y="204"/>
                    <a:pt x="119" y="204"/>
                  </a:cubicBezTo>
                  <a:cubicBezTo>
                    <a:pt x="53" y="204"/>
                    <a:pt x="0" y="158"/>
                    <a:pt x="0" y="103"/>
                  </a:cubicBezTo>
                  <a:cubicBezTo>
                    <a:pt x="0" y="46"/>
                    <a:pt x="53" y="0"/>
                    <a:pt x="119" y="0"/>
                  </a:cubicBezTo>
                  <a:close/>
                </a:path>
              </a:pathLst>
            </a:custGeom>
            <a:solidFill>
              <a:srgbClr val="FB78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8" name="Google Shape;4548;p69"/>
            <p:cNvSpPr/>
            <p:nvPr/>
          </p:nvSpPr>
          <p:spPr>
            <a:xfrm>
              <a:off x="4550040" y="4807800"/>
              <a:ext cx="207720" cy="85680"/>
            </a:xfrm>
            <a:custGeom>
              <a:rect b="b" l="l" r="r" t="t"/>
              <a:pathLst>
                <a:path extrusionOk="0" h="238" w="577">
                  <a:moveTo>
                    <a:pt x="514" y="0"/>
                  </a:moveTo>
                  <a:lnTo>
                    <a:pt x="577" y="108"/>
                  </a:lnTo>
                  <a:lnTo>
                    <a:pt x="514" y="238"/>
                  </a:lnTo>
                  <a:lnTo>
                    <a:pt x="113" y="238"/>
                  </a:lnTo>
                  <a:cubicBezTo>
                    <a:pt x="51" y="238"/>
                    <a:pt x="0" y="185"/>
                    <a:pt x="0" y="119"/>
                  </a:cubicBezTo>
                  <a:cubicBezTo>
                    <a:pt x="0" y="53"/>
                    <a:pt x="51" y="0"/>
                    <a:pt x="113" y="0"/>
                  </a:cubicBezTo>
                  <a:lnTo>
                    <a:pt x="514" y="0"/>
                  </a:lnTo>
                  <a:close/>
                </a:path>
              </a:pathLst>
            </a:custGeom>
            <a:solidFill>
              <a:srgbClr val="B54F0D"/>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49" name="Google Shape;4549;p69"/>
            <p:cNvSpPr/>
            <p:nvPr/>
          </p:nvSpPr>
          <p:spPr>
            <a:xfrm>
              <a:off x="4745520" y="4807800"/>
              <a:ext cx="146520" cy="85680"/>
            </a:xfrm>
            <a:custGeom>
              <a:rect b="b" l="l" r="r" t="t"/>
              <a:pathLst>
                <a:path extrusionOk="0" h="238" w="407">
                  <a:moveTo>
                    <a:pt x="0" y="238"/>
                  </a:moveTo>
                  <a:lnTo>
                    <a:pt x="407" y="238"/>
                  </a:lnTo>
                  <a:lnTo>
                    <a:pt x="407" y="0"/>
                  </a:lnTo>
                  <a:lnTo>
                    <a:pt x="0" y="0"/>
                  </a:lnTo>
                  <a:lnTo>
                    <a:pt x="0" y="238"/>
                  </a:lnTo>
                  <a:close/>
                </a:path>
              </a:pathLst>
            </a:custGeom>
            <a:solidFill>
              <a:srgbClr val="B54F0D"/>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0" name="Google Shape;4550;p69"/>
            <p:cNvSpPr/>
            <p:nvPr/>
          </p:nvSpPr>
          <p:spPr>
            <a:xfrm>
              <a:off x="4659840" y="4587840"/>
              <a:ext cx="97920" cy="219960"/>
            </a:xfrm>
            <a:custGeom>
              <a:rect b="b" l="l" r="r" t="t"/>
              <a:pathLst>
                <a:path extrusionOk="0" h="611" w="272">
                  <a:moveTo>
                    <a:pt x="236" y="79"/>
                  </a:moveTo>
                  <a:lnTo>
                    <a:pt x="272" y="374"/>
                  </a:lnTo>
                  <a:lnTo>
                    <a:pt x="236" y="611"/>
                  </a:lnTo>
                  <a:cubicBezTo>
                    <a:pt x="172" y="611"/>
                    <a:pt x="111" y="590"/>
                    <a:pt x="68" y="552"/>
                  </a:cubicBezTo>
                  <a:cubicBezTo>
                    <a:pt x="22" y="513"/>
                    <a:pt x="-3" y="460"/>
                    <a:pt x="1" y="405"/>
                  </a:cubicBezTo>
                  <a:cubicBezTo>
                    <a:pt x="3" y="366"/>
                    <a:pt x="22" y="327"/>
                    <a:pt x="54" y="297"/>
                  </a:cubicBezTo>
                  <a:cubicBezTo>
                    <a:pt x="106" y="247"/>
                    <a:pt x="178" y="148"/>
                    <a:pt x="75" y="51"/>
                  </a:cubicBezTo>
                  <a:cubicBezTo>
                    <a:pt x="62" y="40"/>
                    <a:pt x="62" y="23"/>
                    <a:pt x="74" y="10"/>
                  </a:cubicBezTo>
                  <a:cubicBezTo>
                    <a:pt x="84" y="-1"/>
                    <a:pt x="105" y="-4"/>
                    <a:pt x="121" y="5"/>
                  </a:cubicBezTo>
                  <a:cubicBezTo>
                    <a:pt x="123" y="6"/>
                    <a:pt x="178" y="33"/>
                    <a:pt x="230" y="75"/>
                  </a:cubicBezTo>
                  <a:cubicBezTo>
                    <a:pt x="233" y="76"/>
                    <a:pt x="235" y="77"/>
                    <a:pt x="236" y="79"/>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1" name="Google Shape;4551;p69"/>
            <p:cNvSpPr/>
            <p:nvPr/>
          </p:nvSpPr>
          <p:spPr>
            <a:xfrm>
              <a:off x="4831200" y="4649040"/>
              <a:ext cx="36720" cy="36360"/>
            </a:xfrm>
            <a:custGeom>
              <a:rect b="b" l="l" r="r" t="t"/>
              <a:pathLst>
                <a:path extrusionOk="0" h="101" w="102">
                  <a:moveTo>
                    <a:pt x="41" y="11"/>
                  </a:moveTo>
                  <a:lnTo>
                    <a:pt x="10" y="41"/>
                  </a:lnTo>
                  <a:cubicBezTo>
                    <a:pt x="-4" y="55"/>
                    <a:pt x="-4" y="77"/>
                    <a:pt x="11" y="91"/>
                  </a:cubicBezTo>
                  <a:cubicBezTo>
                    <a:pt x="24" y="105"/>
                    <a:pt x="47" y="105"/>
                    <a:pt x="62" y="91"/>
                  </a:cubicBezTo>
                  <a:lnTo>
                    <a:pt x="92" y="60"/>
                  </a:lnTo>
                  <a:cubicBezTo>
                    <a:pt x="105" y="46"/>
                    <a:pt x="105" y="24"/>
                    <a:pt x="91" y="10"/>
                  </a:cubicBezTo>
                  <a:cubicBezTo>
                    <a:pt x="77" y="-3"/>
                    <a:pt x="55" y="-3"/>
                    <a:pt x="41" y="11"/>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2" name="Google Shape;4552;p69"/>
            <p:cNvSpPr/>
            <p:nvPr/>
          </p:nvSpPr>
          <p:spPr>
            <a:xfrm>
              <a:off x="4880160" y="4710240"/>
              <a:ext cx="36360" cy="36360"/>
            </a:xfrm>
            <a:custGeom>
              <a:rect b="b" l="l" r="r" t="t"/>
              <a:pathLst>
                <a:path extrusionOk="0" h="101" w="101">
                  <a:moveTo>
                    <a:pt x="90" y="41"/>
                  </a:moveTo>
                  <a:lnTo>
                    <a:pt x="59" y="10"/>
                  </a:lnTo>
                  <a:cubicBezTo>
                    <a:pt x="46" y="-4"/>
                    <a:pt x="23" y="-2"/>
                    <a:pt x="10" y="10"/>
                  </a:cubicBezTo>
                  <a:cubicBezTo>
                    <a:pt x="-4" y="24"/>
                    <a:pt x="-4" y="47"/>
                    <a:pt x="10" y="61"/>
                  </a:cubicBezTo>
                  <a:lnTo>
                    <a:pt x="42" y="91"/>
                  </a:lnTo>
                  <a:cubicBezTo>
                    <a:pt x="55" y="106"/>
                    <a:pt x="78" y="104"/>
                    <a:pt x="91" y="91"/>
                  </a:cubicBezTo>
                  <a:cubicBezTo>
                    <a:pt x="104" y="77"/>
                    <a:pt x="104" y="55"/>
                    <a:pt x="90" y="41"/>
                  </a:cubicBezTo>
                  <a:close/>
                </a:path>
              </a:pathLst>
            </a:custGeom>
            <a:solidFill>
              <a:srgbClr val="FB78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3" name="Google Shape;4553;p69"/>
            <p:cNvSpPr/>
            <p:nvPr/>
          </p:nvSpPr>
          <p:spPr>
            <a:xfrm>
              <a:off x="4611240" y="4649040"/>
              <a:ext cx="36720" cy="36360"/>
            </a:xfrm>
            <a:custGeom>
              <a:rect b="b" l="l" r="r" t="t"/>
              <a:pathLst>
                <a:path extrusionOk="0" h="101" w="102">
                  <a:moveTo>
                    <a:pt x="61" y="11"/>
                  </a:moveTo>
                  <a:cubicBezTo>
                    <a:pt x="47" y="-3"/>
                    <a:pt x="25" y="-3"/>
                    <a:pt x="11" y="10"/>
                  </a:cubicBezTo>
                  <a:cubicBezTo>
                    <a:pt x="-3" y="24"/>
                    <a:pt x="-3" y="46"/>
                    <a:pt x="10" y="60"/>
                  </a:cubicBezTo>
                  <a:lnTo>
                    <a:pt x="41" y="91"/>
                  </a:lnTo>
                  <a:cubicBezTo>
                    <a:pt x="55" y="105"/>
                    <a:pt x="76" y="105"/>
                    <a:pt x="91" y="91"/>
                  </a:cubicBezTo>
                  <a:cubicBezTo>
                    <a:pt x="106" y="77"/>
                    <a:pt x="106" y="55"/>
                    <a:pt x="92" y="41"/>
                  </a:cubicBezTo>
                  <a:lnTo>
                    <a:pt x="61" y="11"/>
                  </a:ln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4" name="Google Shape;4554;p69"/>
            <p:cNvSpPr/>
            <p:nvPr/>
          </p:nvSpPr>
          <p:spPr>
            <a:xfrm>
              <a:off x="4561920" y="4710240"/>
              <a:ext cx="36720" cy="36360"/>
            </a:xfrm>
            <a:custGeom>
              <a:rect b="b" l="l" r="r" t="t"/>
              <a:pathLst>
                <a:path extrusionOk="0" h="101" w="102">
                  <a:moveTo>
                    <a:pt x="42" y="10"/>
                  </a:moveTo>
                  <a:lnTo>
                    <a:pt x="11" y="41"/>
                  </a:lnTo>
                  <a:cubicBezTo>
                    <a:pt x="-3" y="55"/>
                    <a:pt x="-3" y="77"/>
                    <a:pt x="10" y="91"/>
                  </a:cubicBezTo>
                  <a:cubicBezTo>
                    <a:pt x="24" y="104"/>
                    <a:pt x="46" y="106"/>
                    <a:pt x="61" y="91"/>
                  </a:cubicBezTo>
                  <a:lnTo>
                    <a:pt x="91" y="61"/>
                  </a:lnTo>
                  <a:cubicBezTo>
                    <a:pt x="106" y="47"/>
                    <a:pt x="106" y="24"/>
                    <a:pt x="93" y="10"/>
                  </a:cubicBezTo>
                  <a:cubicBezTo>
                    <a:pt x="78" y="-2"/>
                    <a:pt x="56" y="-4"/>
                    <a:pt x="42" y="10"/>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5" name="Google Shape;4555;p69"/>
            <p:cNvSpPr/>
            <p:nvPr/>
          </p:nvSpPr>
          <p:spPr>
            <a:xfrm>
              <a:off x="4843440" y="4807800"/>
              <a:ext cx="85320" cy="85680"/>
            </a:xfrm>
            <a:custGeom>
              <a:rect b="b" l="l" r="r" t="t"/>
              <a:pathLst>
                <a:path extrusionOk="0" h="238" w="237">
                  <a:moveTo>
                    <a:pt x="118" y="0"/>
                  </a:moveTo>
                  <a:cubicBezTo>
                    <a:pt x="183" y="0"/>
                    <a:pt x="237" y="53"/>
                    <a:pt x="237" y="119"/>
                  </a:cubicBezTo>
                  <a:cubicBezTo>
                    <a:pt x="237" y="185"/>
                    <a:pt x="183" y="238"/>
                    <a:pt x="118" y="238"/>
                  </a:cubicBezTo>
                  <a:cubicBezTo>
                    <a:pt x="52" y="238"/>
                    <a:pt x="0" y="185"/>
                    <a:pt x="0" y="119"/>
                  </a:cubicBezTo>
                  <a:cubicBezTo>
                    <a:pt x="0" y="53"/>
                    <a:pt x="52" y="0"/>
                    <a:pt x="118" y="0"/>
                  </a:cubicBezTo>
                  <a:close/>
                </a:path>
              </a:pathLst>
            </a:custGeom>
            <a:solidFill>
              <a:srgbClr val="FB78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6" name="Google Shape;4556;p69"/>
            <p:cNvSpPr/>
            <p:nvPr/>
          </p:nvSpPr>
          <p:spPr>
            <a:xfrm>
              <a:off x="4745520" y="4612320"/>
              <a:ext cx="73080" cy="195480"/>
            </a:xfrm>
            <a:custGeom>
              <a:rect b="b" l="l" r="r" t="t"/>
              <a:pathLst>
                <a:path extrusionOk="0" h="543" w="203">
                  <a:moveTo>
                    <a:pt x="176" y="440"/>
                  </a:moveTo>
                  <a:cubicBezTo>
                    <a:pt x="141" y="503"/>
                    <a:pt x="78" y="541"/>
                    <a:pt x="5" y="543"/>
                  </a:cubicBezTo>
                  <a:lnTo>
                    <a:pt x="0" y="543"/>
                  </a:lnTo>
                  <a:lnTo>
                    <a:pt x="0" y="0"/>
                  </a:lnTo>
                  <a:cubicBezTo>
                    <a:pt x="61" y="60"/>
                    <a:pt x="88" y="122"/>
                    <a:pt x="78" y="179"/>
                  </a:cubicBezTo>
                  <a:cubicBezTo>
                    <a:pt x="76" y="191"/>
                    <a:pt x="73" y="214"/>
                    <a:pt x="84" y="224"/>
                  </a:cubicBezTo>
                  <a:cubicBezTo>
                    <a:pt x="96" y="234"/>
                    <a:pt x="126" y="231"/>
                    <a:pt x="139" y="227"/>
                  </a:cubicBezTo>
                  <a:cubicBezTo>
                    <a:pt x="152" y="224"/>
                    <a:pt x="167" y="230"/>
                    <a:pt x="175" y="242"/>
                  </a:cubicBezTo>
                  <a:cubicBezTo>
                    <a:pt x="212" y="304"/>
                    <a:pt x="213" y="379"/>
                    <a:pt x="176" y="44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57" name="Google Shape;4557;p69"/>
          <p:cNvGrpSpPr/>
          <p:nvPr/>
        </p:nvGrpSpPr>
        <p:grpSpPr>
          <a:xfrm>
            <a:off x="4737266" y="4227595"/>
            <a:ext cx="388201" cy="376416"/>
            <a:chOff x="5405400" y="4404600"/>
            <a:chExt cx="403200" cy="390960"/>
          </a:xfrm>
        </p:grpSpPr>
        <p:sp>
          <p:nvSpPr>
            <p:cNvPr id="4558" name="Google Shape;4558;p69"/>
            <p:cNvSpPr/>
            <p:nvPr/>
          </p:nvSpPr>
          <p:spPr>
            <a:xfrm>
              <a:off x="5491080" y="4404600"/>
              <a:ext cx="134280" cy="293400"/>
            </a:xfrm>
            <a:custGeom>
              <a:rect b="b" l="l" r="r" t="t"/>
              <a:pathLst>
                <a:path extrusionOk="0" h="815" w="373">
                  <a:moveTo>
                    <a:pt x="327" y="0"/>
                  </a:moveTo>
                  <a:lnTo>
                    <a:pt x="373" y="400"/>
                  </a:lnTo>
                  <a:lnTo>
                    <a:pt x="327" y="779"/>
                  </a:lnTo>
                  <a:cubicBezTo>
                    <a:pt x="293" y="801"/>
                    <a:pt x="250" y="815"/>
                    <a:pt x="208" y="815"/>
                  </a:cubicBezTo>
                  <a:cubicBezTo>
                    <a:pt x="93" y="815"/>
                    <a:pt x="0" y="726"/>
                    <a:pt x="0" y="617"/>
                  </a:cubicBezTo>
                  <a:cubicBezTo>
                    <a:pt x="0" y="573"/>
                    <a:pt x="15" y="532"/>
                    <a:pt x="43" y="497"/>
                  </a:cubicBezTo>
                  <a:cubicBezTo>
                    <a:pt x="15" y="463"/>
                    <a:pt x="0" y="422"/>
                    <a:pt x="0" y="377"/>
                  </a:cubicBezTo>
                  <a:cubicBezTo>
                    <a:pt x="0" y="300"/>
                    <a:pt x="46" y="231"/>
                    <a:pt x="119" y="199"/>
                  </a:cubicBezTo>
                  <a:lnTo>
                    <a:pt x="119" y="197"/>
                  </a:lnTo>
                  <a:cubicBezTo>
                    <a:pt x="119" y="89"/>
                    <a:pt x="213" y="0"/>
                    <a:pt x="327"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59" name="Google Shape;4559;p69"/>
            <p:cNvSpPr/>
            <p:nvPr/>
          </p:nvSpPr>
          <p:spPr>
            <a:xfrm>
              <a:off x="5600880" y="4404600"/>
              <a:ext cx="122040" cy="293400"/>
            </a:xfrm>
            <a:custGeom>
              <a:rect b="b" l="l" r="r" t="t"/>
              <a:pathLst>
                <a:path extrusionOk="0" h="815" w="339">
                  <a:moveTo>
                    <a:pt x="339" y="377"/>
                  </a:moveTo>
                  <a:cubicBezTo>
                    <a:pt x="339" y="300"/>
                    <a:pt x="290" y="231"/>
                    <a:pt x="216" y="199"/>
                  </a:cubicBezTo>
                  <a:lnTo>
                    <a:pt x="216" y="197"/>
                  </a:lnTo>
                  <a:cubicBezTo>
                    <a:pt x="216" y="89"/>
                    <a:pt x="119" y="0"/>
                    <a:pt x="0" y="0"/>
                  </a:cubicBezTo>
                  <a:lnTo>
                    <a:pt x="0" y="779"/>
                  </a:lnTo>
                  <a:cubicBezTo>
                    <a:pt x="36" y="801"/>
                    <a:pt x="79" y="815"/>
                    <a:pt x="124" y="815"/>
                  </a:cubicBezTo>
                  <a:cubicBezTo>
                    <a:pt x="242" y="815"/>
                    <a:pt x="339" y="726"/>
                    <a:pt x="339" y="617"/>
                  </a:cubicBezTo>
                  <a:cubicBezTo>
                    <a:pt x="339" y="573"/>
                    <a:pt x="323" y="532"/>
                    <a:pt x="295" y="497"/>
                  </a:cubicBezTo>
                  <a:cubicBezTo>
                    <a:pt x="323" y="463"/>
                    <a:pt x="339" y="422"/>
                    <a:pt x="339" y="37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0" name="Google Shape;4560;p69"/>
            <p:cNvSpPr/>
            <p:nvPr/>
          </p:nvSpPr>
          <p:spPr>
            <a:xfrm>
              <a:off x="5405400" y="4490280"/>
              <a:ext cx="207720" cy="305280"/>
            </a:xfrm>
            <a:custGeom>
              <a:rect b="b" l="l" r="r" t="t"/>
              <a:pathLst>
                <a:path extrusionOk="0" h="848" w="577">
                  <a:moveTo>
                    <a:pt x="560" y="0"/>
                  </a:moveTo>
                  <a:lnTo>
                    <a:pt x="577" y="409"/>
                  </a:lnTo>
                  <a:lnTo>
                    <a:pt x="560" y="848"/>
                  </a:lnTo>
                  <a:lnTo>
                    <a:pt x="32" y="848"/>
                  </a:lnTo>
                  <a:cubicBezTo>
                    <a:pt x="14" y="848"/>
                    <a:pt x="0" y="834"/>
                    <a:pt x="0" y="816"/>
                  </a:cubicBezTo>
                  <a:cubicBezTo>
                    <a:pt x="0" y="798"/>
                    <a:pt x="14" y="783"/>
                    <a:pt x="32" y="783"/>
                  </a:cubicBezTo>
                  <a:lnTo>
                    <a:pt x="157" y="783"/>
                  </a:lnTo>
                  <a:cubicBezTo>
                    <a:pt x="156" y="777"/>
                    <a:pt x="153" y="771"/>
                    <a:pt x="149" y="763"/>
                  </a:cubicBezTo>
                  <a:cubicBezTo>
                    <a:pt x="135" y="737"/>
                    <a:pt x="108" y="719"/>
                    <a:pt x="71" y="709"/>
                  </a:cubicBezTo>
                  <a:cubicBezTo>
                    <a:pt x="54" y="704"/>
                    <a:pt x="44" y="686"/>
                    <a:pt x="50" y="669"/>
                  </a:cubicBezTo>
                  <a:cubicBezTo>
                    <a:pt x="55" y="652"/>
                    <a:pt x="73" y="642"/>
                    <a:pt x="90" y="648"/>
                  </a:cubicBezTo>
                  <a:cubicBezTo>
                    <a:pt x="119" y="655"/>
                    <a:pt x="142" y="667"/>
                    <a:pt x="159" y="680"/>
                  </a:cubicBezTo>
                  <a:lnTo>
                    <a:pt x="159" y="591"/>
                  </a:lnTo>
                  <a:cubicBezTo>
                    <a:pt x="159" y="574"/>
                    <a:pt x="175" y="560"/>
                    <a:pt x="192" y="560"/>
                  </a:cubicBezTo>
                  <a:cubicBezTo>
                    <a:pt x="210" y="560"/>
                    <a:pt x="226" y="574"/>
                    <a:pt x="226" y="591"/>
                  </a:cubicBezTo>
                  <a:lnTo>
                    <a:pt x="226" y="680"/>
                  </a:lnTo>
                  <a:cubicBezTo>
                    <a:pt x="243" y="667"/>
                    <a:pt x="265" y="655"/>
                    <a:pt x="294" y="648"/>
                  </a:cubicBezTo>
                  <a:cubicBezTo>
                    <a:pt x="311" y="642"/>
                    <a:pt x="330" y="652"/>
                    <a:pt x="335" y="669"/>
                  </a:cubicBezTo>
                  <a:cubicBezTo>
                    <a:pt x="340" y="686"/>
                    <a:pt x="330" y="704"/>
                    <a:pt x="313" y="709"/>
                  </a:cubicBezTo>
                  <a:cubicBezTo>
                    <a:pt x="251" y="727"/>
                    <a:pt x="234" y="764"/>
                    <a:pt x="228" y="783"/>
                  </a:cubicBezTo>
                  <a:lnTo>
                    <a:pt x="528" y="783"/>
                  </a:lnTo>
                  <a:lnTo>
                    <a:pt x="528" y="378"/>
                  </a:lnTo>
                  <a:lnTo>
                    <a:pt x="446" y="299"/>
                  </a:lnTo>
                  <a:cubicBezTo>
                    <a:pt x="433" y="287"/>
                    <a:pt x="433" y="266"/>
                    <a:pt x="446" y="254"/>
                  </a:cubicBezTo>
                  <a:cubicBezTo>
                    <a:pt x="459" y="241"/>
                    <a:pt x="479" y="241"/>
                    <a:pt x="492" y="254"/>
                  </a:cubicBezTo>
                  <a:lnTo>
                    <a:pt x="528" y="289"/>
                  </a:lnTo>
                  <a:lnTo>
                    <a:pt x="528" y="32"/>
                  </a:lnTo>
                  <a:cubicBezTo>
                    <a:pt x="528" y="14"/>
                    <a:pt x="542" y="0"/>
                    <a:pt x="56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1" name="Google Shape;4561;p69"/>
            <p:cNvSpPr/>
            <p:nvPr/>
          </p:nvSpPr>
          <p:spPr>
            <a:xfrm>
              <a:off x="5600880" y="4490280"/>
              <a:ext cx="207720" cy="305280"/>
            </a:xfrm>
            <a:custGeom>
              <a:rect b="b" l="l" r="r" t="t"/>
              <a:pathLst>
                <a:path extrusionOk="0" h="848" w="577">
                  <a:moveTo>
                    <a:pt x="543" y="783"/>
                  </a:moveTo>
                  <a:lnTo>
                    <a:pt x="415" y="783"/>
                  </a:lnTo>
                  <a:cubicBezTo>
                    <a:pt x="419" y="764"/>
                    <a:pt x="438" y="727"/>
                    <a:pt x="502" y="709"/>
                  </a:cubicBezTo>
                  <a:cubicBezTo>
                    <a:pt x="520" y="704"/>
                    <a:pt x="531" y="686"/>
                    <a:pt x="526" y="669"/>
                  </a:cubicBezTo>
                  <a:cubicBezTo>
                    <a:pt x="520" y="652"/>
                    <a:pt x="502" y="642"/>
                    <a:pt x="484" y="648"/>
                  </a:cubicBezTo>
                  <a:cubicBezTo>
                    <a:pt x="454" y="655"/>
                    <a:pt x="430" y="667"/>
                    <a:pt x="413" y="680"/>
                  </a:cubicBezTo>
                  <a:lnTo>
                    <a:pt x="413" y="593"/>
                  </a:lnTo>
                  <a:cubicBezTo>
                    <a:pt x="413" y="576"/>
                    <a:pt x="399" y="560"/>
                    <a:pt x="380" y="560"/>
                  </a:cubicBezTo>
                  <a:cubicBezTo>
                    <a:pt x="360" y="559"/>
                    <a:pt x="345" y="574"/>
                    <a:pt x="345" y="591"/>
                  </a:cubicBezTo>
                  <a:lnTo>
                    <a:pt x="345" y="680"/>
                  </a:lnTo>
                  <a:cubicBezTo>
                    <a:pt x="326" y="667"/>
                    <a:pt x="304" y="655"/>
                    <a:pt x="274" y="648"/>
                  </a:cubicBezTo>
                  <a:cubicBezTo>
                    <a:pt x="256" y="642"/>
                    <a:pt x="238" y="652"/>
                    <a:pt x="232" y="669"/>
                  </a:cubicBezTo>
                  <a:cubicBezTo>
                    <a:pt x="226" y="686"/>
                    <a:pt x="236" y="704"/>
                    <a:pt x="254" y="709"/>
                  </a:cubicBezTo>
                  <a:cubicBezTo>
                    <a:pt x="293" y="719"/>
                    <a:pt x="319" y="737"/>
                    <a:pt x="333" y="763"/>
                  </a:cubicBezTo>
                  <a:cubicBezTo>
                    <a:pt x="338" y="771"/>
                    <a:pt x="340" y="777"/>
                    <a:pt x="342" y="783"/>
                  </a:cubicBezTo>
                  <a:lnTo>
                    <a:pt x="34" y="783"/>
                  </a:lnTo>
                  <a:lnTo>
                    <a:pt x="34" y="365"/>
                  </a:lnTo>
                  <a:lnTo>
                    <a:pt x="34" y="210"/>
                  </a:lnTo>
                  <a:lnTo>
                    <a:pt x="119" y="130"/>
                  </a:lnTo>
                  <a:cubicBezTo>
                    <a:pt x="131" y="117"/>
                    <a:pt x="131" y="97"/>
                    <a:pt x="119" y="84"/>
                  </a:cubicBezTo>
                  <a:cubicBezTo>
                    <a:pt x="105" y="72"/>
                    <a:pt x="83" y="72"/>
                    <a:pt x="70" y="84"/>
                  </a:cubicBezTo>
                  <a:lnTo>
                    <a:pt x="34" y="119"/>
                  </a:lnTo>
                  <a:lnTo>
                    <a:pt x="34" y="32"/>
                  </a:lnTo>
                  <a:cubicBezTo>
                    <a:pt x="34" y="14"/>
                    <a:pt x="18" y="0"/>
                    <a:pt x="0" y="0"/>
                  </a:cubicBezTo>
                  <a:lnTo>
                    <a:pt x="0" y="848"/>
                  </a:lnTo>
                  <a:lnTo>
                    <a:pt x="543" y="848"/>
                  </a:lnTo>
                  <a:cubicBezTo>
                    <a:pt x="562" y="848"/>
                    <a:pt x="577" y="834"/>
                    <a:pt x="577" y="816"/>
                  </a:cubicBezTo>
                  <a:cubicBezTo>
                    <a:pt x="577" y="798"/>
                    <a:pt x="562" y="783"/>
                    <a:pt x="543" y="783"/>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62" name="Google Shape;4562;p69"/>
          <p:cNvGrpSpPr/>
          <p:nvPr/>
        </p:nvGrpSpPr>
        <p:grpSpPr>
          <a:xfrm>
            <a:off x="5545081" y="4227595"/>
            <a:ext cx="388201" cy="376416"/>
            <a:chOff x="6309360" y="4404600"/>
            <a:chExt cx="403200" cy="390960"/>
          </a:xfrm>
        </p:grpSpPr>
        <p:sp>
          <p:nvSpPr>
            <p:cNvPr id="4563" name="Google Shape;4563;p69"/>
            <p:cNvSpPr/>
            <p:nvPr/>
          </p:nvSpPr>
          <p:spPr>
            <a:xfrm>
              <a:off x="6370560" y="4429080"/>
              <a:ext cx="158760" cy="366480"/>
            </a:xfrm>
            <a:custGeom>
              <a:rect b="b" l="l" r="r" t="t"/>
              <a:pathLst>
                <a:path extrusionOk="0" h="1018" w="441">
                  <a:moveTo>
                    <a:pt x="372" y="0"/>
                  </a:moveTo>
                  <a:lnTo>
                    <a:pt x="441" y="594"/>
                  </a:lnTo>
                  <a:lnTo>
                    <a:pt x="372" y="1018"/>
                  </a:lnTo>
                  <a:lnTo>
                    <a:pt x="33" y="1018"/>
                  </a:lnTo>
                  <a:cubicBezTo>
                    <a:pt x="15" y="1018"/>
                    <a:pt x="0" y="1004"/>
                    <a:pt x="0" y="986"/>
                  </a:cubicBezTo>
                  <a:lnTo>
                    <a:pt x="0" y="328"/>
                  </a:lnTo>
                  <a:cubicBezTo>
                    <a:pt x="0" y="319"/>
                    <a:pt x="4" y="310"/>
                    <a:pt x="11" y="304"/>
                  </a:cubicBezTo>
                  <a:cubicBezTo>
                    <a:pt x="20" y="295"/>
                    <a:pt x="341" y="16"/>
                    <a:pt x="350" y="8"/>
                  </a:cubicBezTo>
                  <a:cubicBezTo>
                    <a:pt x="356" y="2"/>
                    <a:pt x="364" y="0"/>
                    <a:pt x="372" y="0"/>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4" name="Google Shape;4564;p69"/>
            <p:cNvSpPr/>
            <p:nvPr/>
          </p:nvSpPr>
          <p:spPr>
            <a:xfrm>
              <a:off x="6505200" y="4429080"/>
              <a:ext cx="134280" cy="366480"/>
            </a:xfrm>
            <a:custGeom>
              <a:rect b="b" l="l" r="r" t="t"/>
              <a:pathLst>
                <a:path extrusionOk="0" h="1018" w="373">
                  <a:moveTo>
                    <a:pt x="373" y="328"/>
                  </a:moveTo>
                  <a:lnTo>
                    <a:pt x="373" y="986"/>
                  </a:lnTo>
                  <a:cubicBezTo>
                    <a:pt x="373" y="1004"/>
                    <a:pt x="358" y="1018"/>
                    <a:pt x="340" y="1018"/>
                  </a:cubicBezTo>
                  <a:lnTo>
                    <a:pt x="0" y="1018"/>
                  </a:lnTo>
                  <a:lnTo>
                    <a:pt x="0" y="0"/>
                  </a:lnTo>
                  <a:cubicBezTo>
                    <a:pt x="7" y="0"/>
                    <a:pt x="15" y="2"/>
                    <a:pt x="20" y="8"/>
                  </a:cubicBezTo>
                  <a:cubicBezTo>
                    <a:pt x="31" y="16"/>
                    <a:pt x="352" y="295"/>
                    <a:pt x="362" y="304"/>
                  </a:cubicBezTo>
                  <a:cubicBezTo>
                    <a:pt x="369" y="310"/>
                    <a:pt x="373" y="319"/>
                    <a:pt x="373" y="328"/>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5" name="Google Shape;4565;p69"/>
            <p:cNvSpPr/>
            <p:nvPr/>
          </p:nvSpPr>
          <p:spPr>
            <a:xfrm>
              <a:off x="6590520" y="4404600"/>
              <a:ext cx="85680" cy="146520"/>
            </a:xfrm>
            <a:custGeom>
              <a:rect b="b" l="l" r="r" t="t"/>
              <a:pathLst>
                <a:path extrusionOk="0" h="407" w="238">
                  <a:moveTo>
                    <a:pt x="201" y="0"/>
                  </a:moveTo>
                  <a:lnTo>
                    <a:pt x="35" y="0"/>
                  </a:lnTo>
                  <a:cubicBezTo>
                    <a:pt x="16" y="0"/>
                    <a:pt x="0" y="14"/>
                    <a:pt x="0" y="32"/>
                  </a:cubicBezTo>
                  <a:lnTo>
                    <a:pt x="0" y="375"/>
                  </a:lnTo>
                  <a:cubicBezTo>
                    <a:pt x="0" y="393"/>
                    <a:pt x="16" y="407"/>
                    <a:pt x="35" y="407"/>
                  </a:cubicBezTo>
                  <a:lnTo>
                    <a:pt x="201" y="407"/>
                  </a:lnTo>
                  <a:cubicBezTo>
                    <a:pt x="221" y="407"/>
                    <a:pt x="238" y="393"/>
                    <a:pt x="238" y="375"/>
                  </a:cubicBezTo>
                  <a:lnTo>
                    <a:pt x="238" y="32"/>
                  </a:lnTo>
                  <a:cubicBezTo>
                    <a:pt x="238" y="14"/>
                    <a:pt x="221" y="0"/>
                    <a:pt x="201"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6" name="Google Shape;4566;p69"/>
            <p:cNvSpPr/>
            <p:nvPr/>
          </p:nvSpPr>
          <p:spPr>
            <a:xfrm>
              <a:off x="6456240" y="4563360"/>
              <a:ext cx="61200" cy="122400"/>
            </a:xfrm>
            <a:custGeom>
              <a:rect b="b" l="l" r="r" t="t"/>
              <a:pathLst>
                <a:path extrusionOk="0" h="340" w="170">
                  <a:moveTo>
                    <a:pt x="148" y="0"/>
                  </a:moveTo>
                  <a:lnTo>
                    <a:pt x="170" y="176"/>
                  </a:lnTo>
                  <a:lnTo>
                    <a:pt x="148" y="340"/>
                  </a:lnTo>
                  <a:lnTo>
                    <a:pt x="148" y="340"/>
                  </a:lnTo>
                  <a:cubicBezTo>
                    <a:pt x="142" y="340"/>
                    <a:pt x="136" y="338"/>
                    <a:pt x="130" y="335"/>
                  </a:cubicBezTo>
                  <a:cubicBezTo>
                    <a:pt x="126" y="333"/>
                    <a:pt x="8" y="275"/>
                    <a:pt x="1" y="180"/>
                  </a:cubicBezTo>
                  <a:cubicBezTo>
                    <a:pt x="-4" y="120"/>
                    <a:pt x="39" y="60"/>
                    <a:pt x="128" y="7"/>
                  </a:cubicBezTo>
                  <a:cubicBezTo>
                    <a:pt x="134" y="2"/>
                    <a:pt x="140" y="0"/>
                    <a:pt x="148"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7" name="Google Shape;4567;p69"/>
            <p:cNvSpPr/>
            <p:nvPr/>
          </p:nvSpPr>
          <p:spPr>
            <a:xfrm>
              <a:off x="6505200" y="4563360"/>
              <a:ext cx="48600" cy="122400"/>
            </a:xfrm>
            <a:custGeom>
              <a:rect b="b" l="l" r="r" t="t"/>
              <a:pathLst>
                <a:path extrusionOk="0" h="340" w="135">
                  <a:moveTo>
                    <a:pt x="135" y="180"/>
                  </a:moveTo>
                  <a:cubicBezTo>
                    <a:pt x="130" y="275"/>
                    <a:pt x="19" y="333"/>
                    <a:pt x="14" y="335"/>
                  </a:cubicBezTo>
                  <a:cubicBezTo>
                    <a:pt x="10" y="338"/>
                    <a:pt x="4" y="339"/>
                    <a:pt x="0" y="340"/>
                  </a:cubicBezTo>
                  <a:lnTo>
                    <a:pt x="0" y="0"/>
                  </a:lnTo>
                  <a:cubicBezTo>
                    <a:pt x="6" y="0"/>
                    <a:pt x="12" y="3"/>
                    <a:pt x="17" y="7"/>
                  </a:cubicBezTo>
                  <a:cubicBezTo>
                    <a:pt x="99" y="60"/>
                    <a:pt x="139" y="120"/>
                    <a:pt x="135" y="18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8" name="Google Shape;4568;p69"/>
            <p:cNvSpPr/>
            <p:nvPr/>
          </p:nvSpPr>
          <p:spPr>
            <a:xfrm>
              <a:off x="6492960" y="4612320"/>
              <a:ext cx="24480" cy="109800"/>
            </a:xfrm>
            <a:custGeom>
              <a:rect b="b" l="l" r="r" t="t"/>
              <a:pathLst>
                <a:path extrusionOk="0" h="305" w="68">
                  <a:moveTo>
                    <a:pt x="47" y="0"/>
                  </a:moveTo>
                  <a:lnTo>
                    <a:pt x="68" y="104"/>
                  </a:lnTo>
                  <a:lnTo>
                    <a:pt x="47" y="305"/>
                  </a:lnTo>
                  <a:cubicBezTo>
                    <a:pt x="17" y="278"/>
                    <a:pt x="0" y="246"/>
                    <a:pt x="0" y="210"/>
                  </a:cubicBezTo>
                  <a:lnTo>
                    <a:pt x="0" y="32"/>
                  </a:lnTo>
                  <a:cubicBezTo>
                    <a:pt x="0" y="14"/>
                    <a:pt x="20" y="0"/>
                    <a:pt x="46" y="0"/>
                  </a:cubicBezTo>
                  <a:lnTo>
                    <a:pt x="47"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69" name="Google Shape;4569;p69"/>
            <p:cNvSpPr/>
            <p:nvPr/>
          </p:nvSpPr>
          <p:spPr>
            <a:xfrm>
              <a:off x="6505200" y="4612320"/>
              <a:ext cx="73080" cy="122040"/>
            </a:xfrm>
            <a:custGeom>
              <a:rect b="b" l="l" r="r" t="t"/>
              <a:pathLst>
                <a:path extrusionOk="0" h="339" w="203">
                  <a:moveTo>
                    <a:pt x="168" y="278"/>
                  </a:moveTo>
                  <a:lnTo>
                    <a:pt x="127" y="278"/>
                  </a:lnTo>
                  <a:cubicBezTo>
                    <a:pt x="76" y="278"/>
                    <a:pt x="34" y="242"/>
                    <a:pt x="34" y="198"/>
                  </a:cubicBezTo>
                  <a:lnTo>
                    <a:pt x="34" y="30"/>
                  </a:lnTo>
                  <a:cubicBezTo>
                    <a:pt x="34" y="14"/>
                    <a:pt x="18" y="0"/>
                    <a:pt x="0" y="0"/>
                  </a:cubicBezTo>
                  <a:lnTo>
                    <a:pt x="0" y="287"/>
                  </a:lnTo>
                  <a:cubicBezTo>
                    <a:pt x="30" y="319"/>
                    <a:pt x="76" y="339"/>
                    <a:pt x="127" y="339"/>
                  </a:cubicBezTo>
                  <a:lnTo>
                    <a:pt x="168" y="339"/>
                  </a:lnTo>
                  <a:cubicBezTo>
                    <a:pt x="188" y="339"/>
                    <a:pt x="203" y="326"/>
                    <a:pt x="203" y="309"/>
                  </a:cubicBezTo>
                  <a:cubicBezTo>
                    <a:pt x="203" y="292"/>
                    <a:pt x="188" y="278"/>
                    <a:pt x="168" y="278"/>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0" name="Google Shape;4570;p69"/>
            <p:cNvSpPr/>
            <p:nvPr/>
          </p:nvSpPr>
          <p:spPr>
            <a:xfrm>
              <a:off x="6309360" y="4404600"/>
              <a:ext cx="208080" cy="207720"/>
            </a:xfrm>
            <a:custGeom>
              <a:rect b="b" l="l" r="r" t="t"/>
              <a:pathLst>
                <a:path extrusionOk="0" h="577" w="578">
                  <a:moveTo>
                    <a:pt x="557" y="0"/>
                  </a:moveTo>
                  <a:lnTo>
                    <a:pt x="578" y="96"/>
                  </a:lnTo>
                  <a:lnTo>
                    <a:pt x="557" y="186"/>
                  </a:lnTo>
                  <a:lnTo>
                    <a:pt x="116" y="571"/>
                  </a:lnTo>
                  <a:cubicBezTo>
                    <a:pt x="106" y="580"/>
                    <a:pt x="92" y="579"/>
                    <a:pt x="82" y="569"/>
                  </a:cubicBezTo>
                  <a:lnTo>
                    <a:pt x="6" y="485"/>
                  </a:lnTo>
                  <a:cubicBezTo>
                    <a:pt x="-3" y="476"/>
                    <a:pt x="-1" y="460"/>
                    <a:pt x="8" y="452"/>
                  </a:cubicBezTo>
                  <a:lnTo>
                    <a:pt x="504" y="21"/>
                  </a:lnTo>
                  <a:cubicBezTo>
                    <a:pt x="519" y="7"/>
                    <a:pt x="538" y="0"/>
                    <a:pt x="557"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1" name="Google Shape;4571;p69"/>
            <p:cNvSpPr/>
            <p:nvPr/>
          </p:nvSpPr>
          <p:spPr>
            <a:xfrm>
              <a:off x="6505200" y="4404600"/>
              <a:ext cx="207360" cy="207720"/>
            </a:xfrm>
            <a:custGeom>
              <a:rect b="b" l="l" r="r" t="t"/>
              <a:pathLst>
                <a:path extrusionOk="0" h="577" w="576">
                  <a:moveTo>
                    <a:pt x="570" y="485"/>
                  </a:moveTo>
                  <a:lnTo>
                    <a:pt x="490" y="569"/>
                  </a:lnTo>
                  <a:cubicBezTo>
                    <a:pt x="482" y="579"/>
                    <a:pt x="466" y="580"/>
                    <a:pt x="456" y="571"/>
                  </a:cubicBezTo>
                  <a:lnTo>
                    <a:pt x="0" y="186"/>
                  </a:lnTo>
                  <a:lnTo>
                    <a:pt x="0" y="0"/>
                  </a:lnTo>
                  <a:cubicBezTo>
                    <a:pt x="19" y="0"/>
                    <a:pt x="40" y="7"/>
                    <a:pt x="56" y="21"/>
                  </a:cubicBezTo>
                  <a:lnTo>
                    <a:pt x="568" y="452"/>
                  </a:lnTo>
                  <a:cubicBezTo>
                    <a:pt x="579" y="460"/>
                    <a:pt x="579" y="476"/>
                    <a:pt x="570" y="485"/>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72" name="Google Shape;4572;p69"/>
          <p:cNvGrpSpPr/>
          <p:nvPr/>
        </p:nvGrpSpPr>
        <p:grpSpPr>
          <a:xfrm>
            <a:off x="6382924" y="4227595"/>
            <a:ext cx="388201" cy="376416"/>
            <a:chOff x="7409160" y="4429080"/>
            <a:chExt cx="403200" cy="390960"/>
          </a:xfrm>
        </p:grpSpPr>
        <p:sp>
          <p:nvSpPr>
            <p:cNvPr id="4573" name="Google Shape;4573;p69"/>
            <p:cNvSpPr/>
            <p:nvPr/>
          </p:nvSpPr>
          <p:spPr>
            <a:xfrm>
              <a:off x="7409160" y="4429080"/>
              <a:ext cx="207720" cy="390960"/>
            </a:xfrm>
            <a:custGeom>
              <a:rect b="b" l="l" r="r" t="t"/>
              <a:pathLst>
                <a:path extrusionOk="0" h="1086" w="577">
                  <a:moveTo>
                    <a:pt x="228" y="299"/>
                  </a:moveTo>
                  <a:cubicBezTo>
                    <a:pt x="246" y="299"/>
                    <a:pt x="261" y="284"/>
                    <a:pt x="261" y="267"/>
                  </a:cubicBezTo>
                  <a:lnTo>
                    <a:pt x="261" y="162"/>
                  </a:lnTo>
                  <a:cubicBezTo>
                    <a:pt x="344" y="99"/>
                    <a:pt x="449" y="62"/>
                    <a:pt x="563" y="62"/>
                  </a:cubicBezTo>
                  <a:lnTo>
                    <a:pt x="577" y="31"/>
                  </a:lnTo>
                  <a:lnTo>
                    <a:pt x="563" y="0"/>
                  </a:lnTo>
                  <a:cubicBezTo>
                    <a:pt x="436" y="0"/>
                    <a:pt x="315" y="40"/>
                    <a:pt x="216" y="115"/>
                  </a:cubicBezTo>
                  <a:lnTo>
                    <a:pt x="106" y="115"/>
                  </a:lnTo>
                  <a:cubicBezTo>
                    <a:pt x="88" y="115"/>
                    <a:pt x="74" y="129"/>
                    <a:pt x="74" y="147"/>
                  </a:cubicBezTo>
                  <a:cubicBezTo>
                    <a:pt x="74" y="164"/>
                    <a:pt x="88" y="178"/>
                    <a:pt x="106" y="178"/>
                  </a:cubicBezTo>
                  <a:lnTo>
                    <a:pt x="146" y="178"/>
                  </a:lnTo>
                  <a:cubicBezTo>
                    <a:pt x="51" y="278"/>
                    <a:pt x="0" y="406"/>
                    <a:pt x="0" y="543"/>
                  </a:cubicBezTo>
                  <a:cubicBezTo>
                    <a:pt x="0" y="688"/>
                    <a:pt x="59" y="824"/>
                    <a:pt x="165" y="927"/>
                  </a:cubicBezTo>
                  <a:cubicBezTo>
                    <a:pt x="271" y="1030"/>
                    <a:pt x="413" y="1086"/>
                    <a:pt x="563" y="1086"/>
                  </a:cubicBezTo>
                  <a:lnTo>
                    <a:pt x="577" y="1055"/>
                  </a:lnTo>
                  <a:lnTo>
                    <a:pt x="563" y="1023"/>
                  </a:lnTo>
                  <a:cubicBezTo>
                    <a:pt x="290" y="1023"/>
                    <a:pt x="66" y="806"/>
                    <a:pt x="66" y="543"/>
                  </a:cubicBezTo>
                  <a:cubicBezTo>
                    <a:pt x="66" y="419"/>
                    <a:pt x="115" y="306"/>
                    <a:pt x="195" y="221"/>
                  </a:cubicBezTo>
                  <a:lnTo>
                    <a:pt x="195" y="267"/>
                  </a:lnTo>
                  <a:cubicBezTo>
                    <a:pt x="195" y="284"/>
                    <a:pt x="210" y="299"/>
                    <a:pt x="228" y="29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4" name="Google Shape;4574;p69"/>
            <p:cNvSpPr/>
            <p:nvPr/>
          </p:nvSpPr>
          <p:spPr>
            <a:xfrm>
              <a:off x="7616880" y="4429080"/>
              <a:ext cx="195480" cy="390960"/>
            </a:xfrm>
            <a:custGeom>
              <a:rect b="b" l="l" r="r" t="t"/>
              <a:pathLst>
                <a:path extrusionOk="0" h="1086" w="543">
                  <a:moveTo>
                    <a:pt x="440" y="908"/>
                  </a:moveTo>
                  <a:lnTo>
                    <a:pt x="402" y="908"/>
                  </a:lnTo>
                  <a:cubicBezTo>
                    <a:pt x="493" y="806"/>
                    <a:pt x="543" y="679"/>
                    <a:pt x="543" y="543"/>
                  </a:cubicBezTo>
                  <a:cubicBezTo>
                    <a:pt x="543" y="398"/>
                    <a:pt x="486" y="261"/>
                    <a:pt x="384" y="159"/>
                  </a:cubicBezTo>
                  <a:cubicBezTo>
                    <a:pt x="282" y="56"/>
                    <a:pt x="145" y="0"/>
                    <a:pt x="0" y="0"/>
                  </a:cubicBezTo>
                  <a:lnTo>
                    <a:pt x="0" y="62"/>
                  </a:lnTo>
                  <a:cubicBezTo>
                    <a:pt x="264" y="62"/>
                    <a:pt x="479" y="278"/>
                    <a:pt x="479" y="543"/>
                  </a:cubicBezTo>
                  <a:cubicBezTo>
                    <a:pt x="479" y="666"/>
                    <a:pt x="432" y="780"/>
                    <a:pt x="354" y="865"/>
                  </a:cubicBezTo>
                  <a:lnTo>
                    <a:pt x="354" y="818"/>
                  </a:lnTo>
                  <a:cubicBezTo>
                    <a:pt x="354" y="801"/>
                    <a:pt x="340" y="787"/>
                    <a:pt x="323" y="787"/>
                  </a:cubicBezTo>
                  <a:cubicBezTo>
                    <a:pt x="305" y="787"/>
                    <a:pt x="290" y="801"/>
                    <a:pt x="290" y="818"/>
                  </a:cubicBezTo>
                  <a:lnTo>
                    <a:pt x="290" y="924"/>
                  </a:lnTo>
                  <a:cubicBezTo>
                    <a:pt x="210" y="985"/>
                    <a:pt x="109" y="1023"/>
                    <a:pt x="0" y="1023"/>
                  </a:cubicBezTo>
                  <a:lnTo>
                    <a:pt x="0" y="1086"/>
                  </a:lnTo>
                  <a:cubicBezTo>
                    <a:pt x="123" y="1086"/>
                    <a:pt x="238" y="1045"/>
                    <a:pt x="334" y="971"/>
                  </a:cubicBezTo>
                  <a:lnTo>
                    <a:pt x="440" y="971"/>
                  </a:lnTo>
                  <a:cubicBezTo>
                    <a:pt x="458" y="971"/>
                    <a:pt x="472" y="956"/>
                    <a:pt x="472" y="939"/>
                  </a:cubicBezTo>
                  <a:cubicBezTo>
                    <a:pt x="472" y="921"/>
                    <a:pt x="458" y="908"/>
                    <a:pt x="440" y="90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5" name="Google Shape;4575;p69"/>
            <p:cNvSpPr/>
            <p:nvPr/>
          </p:nvSpPr>
          <p:spPr>
            <a:xfrm>
              <a:off x="7494480" y="4514760"/>
              <a:ext cx="134640" cy="231840"/>
            </a:xfrm>
            <a:custGeom>
              <a:rect b="b" l="l" r="r" t="t"/>
              <a:pathLst>
                <a:path extrusionOk="0" h="644" w="374">
                  <a:moveTo>
                    <a:pt x="330" y="0"/>
                  </a:moveTo>
                  <a:lnTo>
                    <a:pt x="374" y="312"/>
                  </a:lnTo>
                  <a:lnTo>
                    <a:pt x="330" y="644"/>
                  </a:lnTo>
                  <a:lnTo>
                    <a:pt x="226" y="641"/>
                  </a:lnTo>
                  <a:cubicBezTo>
                    <a:pt x="206" y="639"/>
                    <a:pt x="187" y="628"/>
                    <a:pt x="177" y="612"/>
                  </a:cubicBezTo>
                  <a:cubicBezTo>
                    <a:pt x="169" y="596"/>
                    <a:pt x="169" y="576"/>
                    <a:pt x="181" y="560"/>
                  </a:cubicBezTo>
                  <a:lnTo>
                    <a:pt x="284" y="422"/>
                  </a:lnTo>
                  <a:lnTo>
                    <a:pt x="57" y="422"/>
                  </a:lnTo>
                  <a:cubicBezTo>
                    <a:pt x="36" y="422"/>
                    <a:pt x="17" y="412"/>
                    <a:pt x="7" y="395"/>
                  </a:cubicBezTo>
                  <a:cubicBezTo>
                    <a:pt x="-3" y="377"/>
                    <a:pt x="-1" y="357"/>
                    <a:pt x="11" y="342"/>
                  </a:cubicBezTo>
                  <a:lnTo>
                    <a:pt x="252" y="22"/>
                  </a:lnTo>
                  <a:cubicBezTo>
                    <a:pt x="263" y="8"/>
                    <a:pt x="280" y="0"/>
                    <a:pt x="299" y="0"/>
                  </a:cubicBezTo>
                  <a:lnTo>
                    <a:pt x="330"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6" name="Google Shape;4576;p69"/>
            <p:cNvSpPr/>
            <p:nvPr/>
          </p:nvSpPr>
          <p:spPr>
            <a:xfrm>
              <a:off x="7616880" y="4514760"/>
              <a:ext cx="109800" cy="231840"/>
            </a:xfrm>
            <a:custGeom>
              <a:rect b="b" l="l" r="r" t="t"/>
              <a:pathLst>
                <a:path extrusionOk="0" h="644" w="305">
                  <a:moveTo>
                    <a:pt x="296" y="296"/>
                  </a:moveTo>
                  <a:lnTo>
                    <a:pt x="73" y="622"/>
                  </a:lnTo>
                  <a:cubicBezTo>
                    <a:pt x="64" y="636"/>
                    <a:pt x="47" y="644"/>
                    <a:pt x="30" y="644"/>
                  </a:cubicBezTo>
                  <a:lnTo>
                    <a:pt x="27" y="644"/>
                  </a:lnTo>
                  <a:lnTo>
                    <a:pt x="0" y="643"/>
                  </a:lnTo>
                  <a:lnTo>
                    <a:pt x="0" y="0"/>
                  </a:lnTo>
                  <a:lnTo>
                    <a:pt x="99" y="0"/>
                  </a:lnTo>
                  <a:cubicBezTo>
                    <a:pt x="118" y="0"/>
                    <a:pt x="136" y="11"/>
                    <a:pt x="145" y="28"/>
                  </a:cubicBezTo>
                  <a:cubicBezTo>
                    <a:pt x="154" y="45"/>
                    <a:pt x="153" y="65"/>
                    <a:pt x="142" y="81"/>
                  </a:cubicBezTo>
                  <a:lnTo>
                    <a:pt x="47" y="216"/>
                  </a:lnTo>
                  <a:lnTo>
                    <a:pt x="253" y="216"/>
                  </a:lnTo>
                  <a:cubicBezTo>
                    <a:pt x="271" y="216"/>
                    <a:pt x="290" y="227"/>
                    <a:pt x="298" y="243"/>
                  </a:cubicBezTo>
                  <a:cubicBezTo>
                    <a:pt x="308" y="260"/>
                    <a:pt x="308" y="280"/>
                    <a:pt x="296" y="296"/>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77" name="Google Shape;4577;p69"/>
          <p:cNvGrpSpPr/>
          <p:nvPr/>
        </p:nvGrpSpPr>
        <p:grpSpPr>
          <a:xfrm>
            <a:off x="7218938" y="4227595"/>
            <a:ext cx="388548" cy="376416"/>
            <a:chOff x="8484120" y="4429080"/>
            <a:chExt cx="403560" cy="390960"/>
          </a:xfrm>
        </p:grpSpPr>
        <p:sp>
          <p:nvSpPr>
            <p:cNvPr id="4578" name="Google Shape;4578;p69"/>
            <p:cNvSpPr/>
            <p:nvPr/>
          </p:nvSpPr>
          <p:spPr>
            <a:xfrm>
              <a:off x="8484480" y="4465800"/>
              <a:ext cx="232200" cy="183240"/>
            </a:xfrm>
            <a:custGeom>
              <a:rect b="b" l="l" r="r" t="t"/>
              <a:pathLst>
                <a:path extrusionOk="0" h="509" w="645">
                  <a:moveTo>
                    <a:pt x="558" y="38"/>
                  </a:moveTo>
                  <a:cubicBezTo>
                    <a:pt x="564" y="24"/>
                    <a:pt x="570" y="11"/>
                    <a:pt x="579" y="0"/>
                  </a:cubicBezTo>
                  <a:lnTo>
                    <a:pt x="645" y="254"/>
                  </a:lnTo>
                  <a:lnTo>
                    <a:pt x="579" y="509"/>
                  </a:lnTo>
                  <a:lnTo>
                    <a:pt x="168" y="509"/>
                  </a:lnTo>
                  <a:cubicBezTo>
                    <a:pt x="74" y="509"/>
                    <a:pt x="0" y="438"/>
                    <a:pt x="0" y="352"/>
                  </a:cubicBezTo>
                  <a:cubicBezTo>
                    <a:pt x="0" y="265"/>
                    <a:pt x="74" y="195"/>
                    <a:pt x="168" y="195"/>
                  </a:cubicBezTo>
                  <a:lnTo>
                    <a:pt x="177" y="195"/>
                  </a:lnTo>
                  <a:cubicBezTo>
                    <a:pt x="200" y="85"/>
                    <a:pt x="302" y="3"/>
                    <a:pt x="424" y="3"/>
                  </a:cubicBezTo>
                  <a:cubicBezTo>
                    <a:pt x="472" y="3"/>
                    <a:pt x="519" y="14"/>
                    <a:pt x="558" y="3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79" name="Google Shape;4579;p69"/>
            <p:cNvSpPr/>
            <p:nvPr/>
          </p:nvSpPr>
          <p:spPr>
            <a:xfrm>
              <a:off x="8692200" y="4429080"/>
              <a:ext cx="195480" cy="219960"/>
            </a:xfrm>
            <a:custGeom>
              <a:rect b="b" l="l" r="r" t="t"/>
              <a:pathLst>
                <a:path extrusionOk="0" h="611" w="543">
                  <a:moveTo>
                    <a:pt x="543" y="451"/>
                  </a:moveTo>
                  <a:cubicBezTo>
                    <a:pt x="543" y="539"/>
                    <a:pt x="473" y="611"/>
                    <a:pt x="385" y="611"/>
                  </a:cubicBezTo>
                  <a:lnTo>
                    <a:pt x="0" y="611"/>
                  </a:lnTo>
                  <a:lnTo>
                    <a:pt x="0" y="90"/>
                  </a:lnTo>
                  <a:cubicBezTo>
                    <a:pt x="8" y="77"/>
                    <a:pt x="18" y="64"/>
                    <a:pt x="30" y="53"/>
                  </a:cubicBezTo>
                  <a:cubicBezTo>
                    <a:pt x="66" y="19"/>
                    <a:pt x="114" y="0"/>
                    <a:pt x="164" y="0"/>
                  </a:cubicBezTo>
                  <a:cubicBezTo>
                    <a:pt x="229" y="0"/>
                    <a:pt x="288" y="33"/>
                    <a:pt x="322" y="83"/>
                  </a:cubicBezTo>
                  <a:cubicBezTo>
                    <a:pt x="346" y="116"/>
                    <a:pt x="359" y="156"/>
                    <a:pt x="359" y="200"/>
                  </a:cubicBezTo>
                  <a:cubicBezTo>
                    <a:pt x="359" y="231"/>
                    <a:pt x="352" y="261"/>
                    <a:pt x="338" y="289"/>
                  </a:cubicBezTo>
                  <a:lnTo>
                    <a:pt x="385" y="289"/>
                  </a:lnTo>
                  <a:cubicBezTo>
                    <a:pt x="473" y="289"/>
                    <a:pt x="543" y="362"/>
                    <a:pt x="543" y="451"/>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0" name="Google Shape;4580;p69"/>
            <p:cNvSpPr/>
            <p:nvPr/>
          </p:nvSpPr>
          <p:spPr>
            <a:xfrm>
              <a:off x="8484120" y="4661280"/>
              <a:ext cx="49320" cy="48600"/>
            </a:xfrm>
            <a:custGeom>
              <a:rect b="b" l="l" r="r" t="t"/>
              <a:pathLst>
                <a:path extrusionOk="0" h="135" w="137">
                  <a:moveTo>
                    <a:pt x="63" y="124"/>
                  </a:moveTo>
                  <a:lnTo>
                    <a:pt x="126" y="62"/>
                  </a:lnTo>
                  <a:cubicBezTo>
                    <a:pt x="140" y="49"/>
                    <a:pt x="140" y="24"/>
                    <a:pt x="126" y="11"/>
                  </a:cubicBezTo>
                  <a:cubicBezTo>
                    <a:pt x="112" y="-4"/>
                    <a:pt x="89" y="-4"/>
                    <a:pt x="74" y="11"/>
                  </a:cubicBezTo>
                  <a:lnTo>
                    <a:pt x="11" y="74"/>
                  </a:lnTo>
                  <a:cubicBezTo>
                    <a:pt x="-3" y="88"/>
                    <a:pt x="-3" y="110"/>
                    <a:pt x="11" y="124"/>
                  </a:cubicBezTo>
                  <a:cubicBezTo>
                    <a:pt x="26" y="139"/>
                    <a:pt x="48" y="139"/>
                    <a:pt x="63" y="124"/>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1" name="Google Shape;4581;p69"/>
            <p:cNvSpPr/>
            <p:nvPr/>
          </p:nvSpPr>
          <p:spPr>
            <a:xfrm>
              <a:off x="8520840" y="4710240"/>
              <a:ext cx="48960" cy="36360"/>
            </a:xfrm>
            <a:custGeom>
              <a:rect b="b" l="l" r="r" t="t"/>
              <a:pathLst>
                <a:path extrusionOk="0" h="101" w="136">
                  <a:moveTo>
                    <a:pt x="125" y="8"/>
                  </a:moveTo>
                  <a:cubicBezTo>
                    <a:pt x="111" y="-3"/>
                    <a:pt x="88" y="-3"/>
                    <a:pt x="74" y="8"/>
                  </a:cubicBezTo>
                  <a:lnTo>
                    <a:pt x="11" y="55"/>
                  </a:lnTo>
                  <a:cubicBezTo>
                    <a:pt x="-3" y="65"/>
                    <a:pt x="-3" y="83"/>
                    <a:pt x="11" y="93"/>
                  </a:cubicBezTo>
                  <a:cubicBezTo>
                    <a:pt x="26" y="104"/>
                    <a:pt x="48" y="104"/>
                    <a:pt x="62" y="93"/>
                  </a:cubicBezTo>
                  <a:lnTo>
                    <a:pt x="125" y="45"/>
                  </a:lnTo>
                  <a:cubicBezTo>
                    <a:pt x="140" y="35"/>
                    <a:pt x="140" y="19"/>
                    <a:pt x="125"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2" name="Google Shape;4582;p69"/>
            <p:cNvSpPr/>
            <p:nvPr/>
          </p:nvSpPr>
          <p:spPr>
            <a:xfrm>
              <a:off x="8484120" y="4783320"/>
              <a:ext cx="49320" cy="36720"/>
            </a:xfrm>
            <a:custGeom>
              <a:rect b="b" l="l" r="r" t="t"/>
              <a:pathLst>
                <a:path extrusionOk="0" h="102" w="137">
                  <a:moveTo>
                    <a:pt x="74" y="8"/>
                  </a:moveTo>
                  <a:lnTo>
                    <a:pt x="11" y="55"/>
                  </a:lnTo>
                  <a:cubicBezTo>
                    <a:pt x="-3" y="66"/>
                    <a:pt x="-3" y="84"/>
                    <a:pt x="11" y="94"/>
                  </a:cubicBezTo>
                  <a:cubicBezTo>
                    <a:pt x="26" y="105"/>
                    <a:pt x="48" y="105"/>
                    <a:pt x="63" y="94"/>
                  </a:cubicBezTo>
                  <a:lnTo>
                    <a:pt x="126" y="47"/>
                  </a:lnTo>
                  <a:cubicBezTo>
                    <a:pt x="140" y="37"/>
                    <a:pt x="140" y="18"/>
                    <a:pt x="126" y="8"/>
                  </a:cubicBezTo>
                  <a:cubicBezTo>
                    <a:pt x="112" y="-2"/>
                    <a:pt x="89" y="-2"/>
                    <a:pt x="74"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3" name="Google Shape;4583;p69"/>
            <p:cNvSpPr/>
            <p:nvPr/>
          </p:nvSpPr>
          <p:spPr>
            <a:xfrm>
              <a:off x="8802000" y="4661280"/>
              <a:ext cx="48960" cy="48600"/>
            </a:xfrm>
            <a:custGeom>
              <a:rect b="b" l="l" r="r" t="t"/>
              <a:pathLst>
                <a:path extrusionOk="0" h="135" w="136">
                  <a:moveTo>
                    <a:pt x="63" y="124"/>
                  </a:moveTo>
                  <a:lnTo>
                    <a:pt x="127" y="62"/>
                  </a:lnTo>
                  <a:cubicBezTo>
                    <a:pt x="140" y="49"/>
                    <a:pt x="140" y="24"/>
                    <a:pt x="127" y="11"/>
                  </a:cubicBezTo>
                  <a:cubicBezTo>
                    <a:pt x="112" y="-4"/>
                    <a:pt x="88" y="-4"/>
                    <a:pt x="74" y="11"/>
                  </a:cubicBezTo>
                  <a:lnTo>
                    <a:pt x="10" y="74"/>
                  </a:lnTo>
                  <a:cubicBezTo>
                    <a:pt x="-3" y="88"/>
                    <a:pt x="-3" y="110"/>
                    <a:pt x="10" y="124"/>
                  </a:cubicBezTo>
                  <a:cubicBezTo>
                    <a:pt x="25" y="139"/>
                    <a:pt x="49" y="139"/>
                    <a:pt x="63" y="124"/>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4" name="Google Shape;4584;p69"/>
            <p:cNvSpPr/>
            <p:nvPr/>
          </p:nvSpPr>
          <p:spPr>
            <a:xfrm>
              <a:off x="8851320" y="4710240"/>
              <a:ext cx="36360" cy="36360"/>
            </a:xfrm>
            <a:custGeom>
              <a:rect b="b" l="l" r="r" t="t"/>
              <a:pathLst>
                <a:path extrusionOk="0" h="101" w="101">
                  <a:moveTo>
                    <a:pt x="93" y="8"/>
                  </a:moveTo>
                  <a:cubicBezTo>
                    <a:pt x="83" y="-3"/>
                    <a:pt x="66" y="-3"/>
                    <a:pt x="54" y="8"/>
                  </a:cubicBezTo>
                  <a:lnTo>
                    <a:pt x="7" y="55"/>
                  </a:lnTo>
                  <a:cubicBezTo>
                    <a:pt x="-3" y="65"/>
                    <a:pt x="-3" y="83"/>
                    <a:pt x="7" y="93"/>
                  </a:cubicBezTo>
                  <a:cubicBezTo>
                    <a:pt x="18" y="104"/>
                    <a:pt x="35" y="104"/>
                    <a:pt x="46" y="93"/>
                  </a:cubicBezTo>
                  <a:lnTo>
                    <a:pt x="93" y="45"/>
                  </a:lnTo>
                  <a:cubicBezTo>
                    <a:pt x="104" y="35"/>
                    <a:pt x="104" y="19"/>
                    <a:pt x="93"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5" name="Google Shape;4585;p69"/>
            <p:cNvSpPr/>
            <p:nvPr/>
          </p:nvSpPr>
          <p:spPr>
            <a:xfrm>
              <a:off x="8802000" y="4783320"/>
              <a:ext cx="36720" cy="36720"/>
            </a:xfrm>
            <a:custGeom>
              <a:rect b="b" l="l" r="r" t="t"/>
              <a:pathLst>
                <a:path extrusionOk="0" h="102" w="102">
                  <a:moveTo>
                    <a:pt x="56" y="8"/>
                  </a:moveTo>
                  <a:lnTo>
                    <a:pt x="8" y="55"/>
                  </a:lnTo>
                  <a:cubicBezTo>
                    <a:pt x="-8" y="73"/>
                    <a:pt x="3" y="102"/>
                    <a:pt x="28" y="102"/>
                  </a:cubicBezTo>
                  <a:cubicBezTo>
                    <a:pt x="35" y="102"/>
                    <a:pt x="41" y="99"/>
                    <a:pt x="47" y="94"/>
                  </a:cubicBezTo>
                  <a:lnTo>
                    <a:pt x="94" y="47"/>
                  </a:lnTo>
                  <a:cubicBezTo>
                    <a:pt x="105" y="37"/>
                    <a:pt x="105" y="18"/>
                    <a:pt x="94" y="8"/>
                  </a:cubicBezTo>
                  <a:cubicBezTo>
                    <a:pt x="84" y="-2"/>
                    <a:pt x="66" y="-2"/>
                    <a:pt x="56" y="8"/>
                  </a:cubicBezTo>
                  <a:close/>
                </a:path>
              </a:pathLst>
            </a:custGeom>
            <a:solidFill>
              <a:srgbClr val="94DFF8"/>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6" name="Google Shape;4586;p69"/>
            <p:cNvSpPr/>
            <p:nvPr/>
          </p:nvSpPr>
          <p:spPr>
            <a:xfrm>
              <a:off x="8570160" y="4538880"/>
              <a:ext cx="134280" cy="244440"/>
            </a:xfrm>
            <a:custGeom>
              <a:rect b="b" l="l" r="r" t="t"/>
              <a:pathLst>
                <a:path extrusionOk="0" h="679" w="373">
                  <a:moveTo>
                    <a:pt x="330" y="0"/>
                  </a:moveTo>
                  <a:lnTo>
                    <a:pt x="373" y="330"/>
                  </a:lnTo>
                  <a:lnTo>
                    <a:pt x="330" y="679"/>
                  </a:lnTo>
                  <a:lnTo>
                    <a:pt x="226" y="675"/>
                  </a:lnTo>
                  <a:cubicBezTo>
                    <a:pt x="205" y="674"/>
                    <a:pt x="186" y="663"/>
                    <a:pt x="177" y="646"/>
                  </a:cubicBezTo>
                  <a:cubicBezTo>
                    <a:pt x="168" y="628"/>
                    <a:pt x="169" y="608"/>
                    <a:pt x="180" y="592"/>
                  </a:cubicBezTo>
                  <a:lnTo>
                    <a:pt x="284" y="445"/>
                  </a:lnTo>
                  <a:lnTo>
                    <a:pt x="57" y="445"/>
                  </a:lnTo>
                  <a:cubicBezTo>
                    <a:pt x="35" y="445"/>
                    <a:pt x="16" y="434"/>
                    <a:pt x="6" y="416"/>
                  </a:cubicBezTo>
                  <a:cubicBezTo>
                    <a:pt x="-4" y="398"/>
                    <a:pt x="-2" y="377"/>
                    <a:pt x="10" y="359"/>
                  </a:cubicBezTo>
                  <a:lnTo>
                    <a:pt x="251" y="23"/>
                  </a:lnTo>
                  <a:cubicBezTo>
                    <a:pt x="263" y="9"/>
                    <a:pt x="280" y="0"/>
                    <a:pt x="299" y="0"/>
                  </a:cubicBezTo>
                  <a:lnTo>
                    <a:pt x="330" y="0"/>
                  </a:ln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87" name="Google Shape;4587;p69"/>
            <p:cNvSpPr/>
            <p:nvPr/>
          </p:nvSpPr>
          <p:spPr>
            <a:xfrm>
              <a:off x="8692200" y="4538880"/>
              <a:ext cx="110160" cy="244440"/>
            </a:xfrm>
            <a:custGeom>
              <a:rect b="b" l="l" r="r" t="t"/>
              <a:pathLst>
                <a:path extrusionOk="0" h="679" w="306">
                  <a:moveTo>
                    <a:pt x="297" y="312"/>
                  </a:moveTo>
                  <a:lnTo>
                    <a:pt x="73" y="655"/>
                  </a:lnTo>
                  <a:cubicBezTo>
                    <a:pt x="63" y="670"/>
                    <a:pt x="46" y="679"/>
                    <a:pt x="29" y="679"/>
                  </a:cubicBezTo>
                  <a:lnTo>
                    <a:pt x="27" y="679"/>
                  </a:lnTo>
                  <a:lnTo>
                    <a:pt x="0" y="678"/>
                  </a:lnTo>
                  <a:lnTo>
                    <a:pt x="0" y="0"/>
                  </a:lnTo>
                  <a:lnTo>
                    <a:pt x="99" y="0"/>
                  </a:lnTo>
                  <a:cubicBezTo>
                    <a:pt x="117" y="0"/>
                    <a:pt x="136" y="11"/>
                    <a:pt x="145" y="28"/>
                  </a:cubicBezTo>
                  <a:cubicBezTo>
                    <a:pt x="154" y="46"/>
                    <a:pt x="153" y="68"/>
                    <a:pt x="143" y="85"/>
                  </a:cubicBezTo>
                  <a:lnTo>
                    <a:pt x="46" y="229"/>
                  </a:lnTo>
                  <a:lnTo>
                    <a:pt x="253" y="229"/>
                  </a:lnTo>
                  <a:cubicBezTo>
                    <a:pt x="272" y="229"/>
                    <a:pt x="291" y="239"/>
                    <a:pt x="299" y="256"/>
                  </a:cubicBezTo>
                  <a:cubicBezTo>
                    <a:pt x="308" y="274"/>
                    <a:pt x="308" y="296"/>
                    <a:pt x="297" y="31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588" name="Google Shape;4588;p69"/>
          <p:cNvGrpSpPr/>
          <p:nvPr/>
        </p:nvGrpSpPr>
        <p:grpSpPr>
          <a:xfrm>
            <a:off x="8065257" y="4227595"/>
            <a:ext cx="329278" cy="376416"/>
            <a:chOff x="9291240" y="4429080"/>
            <a:chExt cx="342000" cy="390960"/>
          </a:xfrm>
        </p:grpSpPr>
        <p:sp>
          <p:nvSpPr>
            <p:cNvPr id="4589" name="Google Shape;4589;p69"/>
            <p:cNvSpPr/>
            <p:nvPr/>
          </p:nvSpPr>
          <p:spPr>
            <a:xfrm>
              <a:off x="9291240" y="4575600"/>
              <a:ext cx="342000" cy="244440"/>
            </a:xfrm>
            <a:custGeom>
              <a:rect b="b" l="l" r="r" t="t"/>
              <a:pathLst>
                <a:path extrusionOk="0" h="679" w="950">
                  <a:moveTo>
                    <a:pt x="940" y="585"/>
                  </a:moveTo>
                  <a:lnTo>
                    <a:pt x="641" y="81"/>
                  </a:lnTo>
                  <a:lnTo>
                    <a:pt x="474" y="0"/>
                  </a:lnTo>
                  <a:lnTo>
                    <a:pt x="318" y="81"/>
                  </a:lnTo>
                  <a:lnTo>
                    <a:pt x="10" y="584"/>
                  </a:lnTo>
                  <a:cubicBezTo>
                    <a:pt x="-17" y="625"/>
                    <a:pt x="13" y="679"/>
                    <a:pt x="65" y="679"/>
                  </a:cubicBezTo>
                  <a:lnTo>
                    <a:pt x="884" y="679"/>
                  </a:lnTo>
                  <a:cubicBezTo>
                    <a:pt x="935" y="679"/>
                    <a:pt x="967" y="626"/>
                    <a:pt x="940" y="585"/>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0" name="Google Shape;4590;p69"/>
            <p:cNvSpPr/>
            <p:nvPr/>
          </p:nvSpPr>
          <p:spPr>
            <a:xfrm>
              <a:off x="9461880" y="4600080"/>
              <a:ext cx="171360" cy="219960"/>
            </a:xfrm>
            <a:custGeom>
              <a:rect b="b" l="l" r="r" t="t"/>
              <a:pathLst>
                <a:path extrusionOk="0" h="611" w="476">
                  <a:moveTo>
                    <a:pt x="466" y="515"/>
                  </a:moveTo>
                  <a:lnTo>
                    <a:pt x="167" y="0"/>
                  </a:lnTo>
                  <a:lnTo>
                    <a:pt x="0" y="0"/>
                  </a:lnTo>
                  <a:lnTo>
                    <a:pt x="0" y="611"/>
                  </a:lnTo>
                  <a:lnTo>
                    <a:pt x="410" y="611"/>
                  </a:lnTo>
                  <a:cubicBezTo>
                    <a:pt x="461" y="611"/>
                    <a:pt x="493" y="557"/>
                    <a:pt x="466" y="515"/>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1" name="Google Shape;4591;p69"/>
            <p:cNvSpPr/>
            <p:nvPr/>
          </p:nvSpPr>
          <p:spPr>
            <a:xfrm>
              <a:off x="9401040" y="4429080"/>
              <a:ext cx="85320" cy="171000"/>
            </a:xfrm>
            <a:custGeom>
              <a:rect b="b" l="l" r="r" t="t"/>
              <a:pathLst>
                <a:path extrusionOk="0" h="475" w="237">
                  <a:moveTo>
                    <a:pt x="237" y="475"/>
                  </a:moveTo>
                  <a:lnTo>
                    <a:pt x="0" y="475"/>
                  </a:lnTo>
                  <a:lnTo>
                    <a:pt x="0" y="21"/>
                  </a:lnTo>
                  <a:cubicBezTo>
                    <a:pt x="0" y="10"/>
                    <a:pt x="9" y="0"/>
                    <a:pt x="22" y="0"/>
                  </a:cubicBezTo>
                  <a:lnTo>
                    <a:pt x="168" y="0"/>
                  </a:lnTo>
                  <a:lnTo>
                    <a:pt x="237" y="475"/>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2" name="Google Shape;4592;p69"/>
            <p:cNvSpPr/>
            <p:nvPr/>
          </p:nvSpPr>
          <p:spPr>
            <a:xfrm>
              <a:off x="9461880" y="4429080"/>
              <a:ext cx="61200" cy="171000"/>
            </a:xfrm>
            <a:custGeom>
              <a:rect b="b" l="l" r="r" t="t"/>
              <a:pathLst>
                <a:path extrusionOk="0" h="475" w="170">
                  <a:moveTo>
                    <a:pt x="170" y="21"/>
                  </a:moveTo>
                  <a:lnTo>
                    <a:pt x="170" y="475"/>
                  </a:lnTo>
                  <a:lnTo>
                    <a:pt x="0" y="475"/>
                  </a:lnTo>
                  <a:lnTo>
                    <a:pt x="0" y="0"/>
                  </a:lnTo>
                  <a:lnTo>
                    <a:pt x="147" y="0"/>
                  </a:lnTo>
                  <a:cubicBezTo>
                    <a:pt x="160" y="0"/>
                    <a:pt x="170" y="10"/>
                    <a:pt x="170" y="21"/>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3" name="Google Shape;4593;p69"/>
            <p:cNvSpPr/>
            <p:nvPr/>
          </p:nvSpPr>
          <p:spPr>
            <a:xfrm>
              <a:off x="9401040" y="4465800"/>
              <a:ext cx="48600" cy="24480"/>
            </a:xfrm>
            <a:custGeom>
              <a:rect b="b" l="l" r="r" t="t"/>
              <a:pathLst>
                <a:path extrusionOk="0" h="68" w="135">
                  <a:moveTo>
                    <a:pt x="135" y="34"/>
                  </a:moveTo>
                  <a:cubicBezTo>
                    <a:pt x="135" y="52"/>
                    <a:pt x="119" y="68"/>
                    <a:pt x="101" y="68"/>
                  </a:cubicBezTo>
                  <a:lnTo>
                    <a:pt x="0" y="68"/>
                  </a:lnTo>
                  <a:lnTo>
                    <a:pt x="0" y="0"/>
                  </a:lnTo>
                  <a:lnTo>
                    <a:pt x="101" y="0"/>
                  </a:lnTo>
                  <a:cubicBezTo>
                    <a:pt x="119" y="0"/>
                    <a:pt x="135" y="15"/>
                    <a:pt x="135" y="34"/>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4" name="Google Shape;4594;p69"/>
            <p:cNvSpPr/>
            <p:nvPr/>
          </p:nvSpPr>
          <p:spPr>
            <a:xfrm>
              <a:off x="9401040" y="4526640"/>
              <a:ext cx="48600" cy="24480"/>
            </a:xfrm>
            <a:custGeom>
              <a:rect b="b" l="l" r="r" t="t"/>
              <a:pathLst>
                <a:path extrusionOk="0" h="68" w="135">
                  <a:moveTo>
                    <a:pt x="135" y="36"/>
                  </a:moveTo>
                  <a:cubicBezTo>
                    <a:pt x="135" y="54"/>
                    <a:pt x="119" y="68"/>
                    <a:pt x="101" y="68"/>
                  </a:cubicBezTo>
                  <a:lnTo>
                    <a:pt x="0" y="68"/>
                  </a:lnTo>
                  <a:lnTo>
                    <a:pt x="0" y="0"/>
                  </a:lnTo>
                  <a:lnTo>
                    <a:pt x="101" y="0"/>
                  </a:lnTo>
                  <a:cubicBezTo>
                    <a:pt x="119" y="0"/>
                    <a:pt x="135" y="16"/>
                    <a:pt x="135" y="36"/>
                  </a:cubicBezTo>
                  <a:close/>
                </a:path>
              </a:pathLst>
            </a:custGeom>
            <a:solidFill>
              <a:srgbClr val="FFA9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5" name="Google Shape;4595;p69"/>
            <p:cNvSpPr/>
            <p:nvPr/>
          </p:nvSpPr>
          <p:spPr>
            <a:xfrm>
              <a:off x="9388800" y="4661280"/>
              <a:ext cx="134280" cy="122040"/>
            </a:xfrm>
            <a:custGeom>
              <a:rect b="b" l="l" r="r" t="t"/>
              <a:pathLst>
                <a:path extrusionOk="0" h="339" w="373">
                  <a:moveTo>
                    <a:pt x="354" y="7"/>
                  </a:moveTo>
                  <a:cubicBezTo>
                    <a:pt x="218" y="-13"/>
                    <a:pt x="118" y="8"/>
                    <a:pt x="59" y="70"/>
                  </a:cubicBezTo>
                  <a:cubicBezTo>
                    <a:pt x="-16" y="147"/>
                    <a:pt x="-2" y="261"/>
                    <a:pt x="8" y="306"/>
                  </a:cubicBezTo>
                  <a:cubicBezTo>
                    <a:pt x="10" y="317"/>
                    <a:pt x="12" y="323"/>
                    <a:pt x="12" y="325"/>
                  </a:cubicBezTo>
                  <a:cubicBezTo>
                    <a:pt x="14" y="331"/>
                    <a:pt x="16" y="334"/>
                    <a:pt x="21" y="339"/>
                  </a:cubicBezTo>
                  <a:lnTo>
                    <a:pt x="198" y="221"/>
                  </a:lnTo>
                  <a:lnTo>
                    <a:pt x="373" y="15"/>
                  </a:lnTo>
                  <a:cubicBezTo>
                    <a:pt x="368" y="10"/>
                    <a:pt x="362" y="7"/>
                    <a:pt x="354" y="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6" name="Google Shape;4596;p69"/>
            <p:cNvSpPr/>
            <p:nvPr/>
          </p:nvSpPr>
          <p:spPr>
            <a:xfrm>
              <a:off x="9376560" y="4710240"/>
              <a:ext cx="85320" cy="85320"/>
            </a:xfrm>
            <a:custGeom>
              <a:rect b="b" l="l" r="r" t="t"/>
              <a:pathLst>
                <a:path extrusionOk="0" h="237" w="237">
                  <a:moveTo>
                    <a:pt x="237" y="10"/>
                  </a:moveTo>
                  <a:lnTo>
                    <a:pt x="9" y="237"/>
                  </a:lnTo>
                  <a:cubicBezTo>
                    <a:pt x="-3" y="224"/>
                    <a:pt x="-3" y="203"/>
                    <a:pt x="9" y="189"/>
                  </a:cubicBezTo>
                  <a:lnTo>
                    <a:pt x="190" y="10"/>
                  </a:lnTo>
                  <a:cubicBezTo>
                    <a:pt x="204" y="-4"/>
                    <a:pt x="224" y="-4"/>
                    <a:pt x="237" y="10"/>
                  </a:cubicBezTo>
                  <a:close/>
                </a:path>
              </a:pathLst>
            </a:custGeom>
            <a:solidFill>
              <a:srgbClr val="A4B7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7" name="Google Shape;4597;p69"/>
            <p:cNvSpPr/>
            <p:nvPr/>
          </p:nvSpPr>
          <p:spPr>
            <a:xfrm>
              <a:off x="9401040" y="4661280"/>
              <a:ext cx="122040" cy="122040"/>
            </a:xfrm>
            <a:custGeom>
              <a:rect b="b" l="l" r="r" t="t"/>
              <a:pathLst>
                <a:path extrusionOk="0" h="339" w="339">
                  <a:moveTo>
                    <a:pt x="332" y="17"/>
                  </a:moveTo>
                  <a:cubicBezTo>
                    <a:pt x="332" y="10"/>
                    <a:pt x="328" y="5"/>
                    <a:pt x="323" y="0"/>
                  </a:cubicBezTo>
                  <a:lnTo>
                    <a:pt x="0" y="321"/>
                  </a:lnTo>
                  <a:cubicBezTo>
                    <a:pt x="3" y="324"/>
                    <a:pt x="8" y="327"/>
                    <a:pt x="14" y="329"/>
                  </a:cubicBezTo>
                  <a:cubicBezTo>
                    <a:pt x="14" y="329"/>
                    <a:pt x="22" y="329"/>
                    <a:pt x="32" y="333"/>
                  </a:cubicBezTo>
                  <a:cubicBezTo>
                    <a:pt x="48" y="335"/>
                    <a:pt x="75" y="339"/>
                    <a:pt x="107" y="339"/>
                  </a:cubicBezTo>
                  <a:cubicBezTo>
                    <a:pt x="158" y="339"/>
                    <a:pt x="220" y="329"/>
                    <a:pt x="269" y="287"/>
                  </a:cubicBezTo>
                  <a:cubicBezTo>
                    <a:pt x="331" y="232"/>
                    <a:pt x="352" y="141"/>
                    <a:pt x="332" y="17"/>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598" name="Google Shape;4598;p69"/>
            <p:cNvSpPr/>
            <p:nvPr/>
          </p:nvSpPr>
          <p:spPr>
            <a:xfrm>
              <a:off x="9388800" y="4710240"/>
              <a:ext cx="85680" cy="85320"/>
            </a:xfrm>
            <a:custGeom>
              <a:rect b="b" l="l" r="r" t="t"/>
              <a:pathLst>
                <a:path extrusionOk="0" h="237" w="238">
                  <a:moveTo>
                    <a:pt x="228" y="46"/>
                  </a:moveTo>
                  <a:lnTo>
                    <a:pt x="47" y="228"/>
                  </a:lnTo>
                  <a:cubicBezTo>
                    <a:pt x="34" y="240"/>
                    <a:pt x="12" y="240"/>
                    <a:pt x="0" y="228"/>
                  </a:cubicBezTo>
                  <a:lnTo>
                    <a:pt x="228" y="0"/>
                  </a:lnTo>
                  <a:cubicBezTo>
                    <a:pt x="241" y="13"/>
                    <a:pt x="241" y="34"/>
                    <a:pt x="228" y="46"/>
                  </a:cubicBez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599" name="Google Shape;4599;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3" name="Shape 4603"/>
        <p:cNvGrpSpPr/>
        <p:nvPr/>
      </p:nvGrpSpPr>
      <p:grpSpPr>
        <a:xfrm>
          <a:off x="0" y="0"/>
          <a:ext cx="0" cy="0"/>
          <a:chOff x="0" y="0"/>
          <a:chExt cx="0" cy="0"/>
        </a:xfrm>
      </p:grpSpPr>
      <p:sp>
        <p:nvSpPr>
          <p:cNvPr id="4604" name="Google Shape;4604;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605" name="Google Shape;4605;p70"/>
          <p:cNvSpPr txBox="1"/>
          <p:nvPr>
            <p:ph idx="4294967295" type="body"/>
          </p:nvPr>
        </p:nvSpPr>
        <p:spPr>
          <a:xfrm>
            <a:off x="720000" y="1163175"/>
            <a:ext cx="7704000" cy="3639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t>Here’s an assortment of alternative resources whose style fits that of this template:</a:t>
            </a:r>
            <a:endParaRPr sz="1200"/>
          </a:p>
        </p:txBody>
      </p:sp>
      <p:sp>
        <p:nvSpPr>
          <p:cNvPr id="4606" name="Google Shape;4606;p70"/>
          <p:cNvSpPr txBox="1"/>
          <p:nvPr/>
        </p:nvSpPr>
        <p:spPr>
          <a:xfrm>
            <a:off x="720000" y="1726327"/>
            <a:ext cx="29991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Vectors</a:t>
            </a:r>
            <a:endParaRPr sz="2400">
              <a:solidFill>
                <a:schemeClr val="dk1"/>
              </a:solidFill>
              <a:latin typeface="Playfair Display"/>
              <a:ea typeface="Playfair Display"/>
              <a:cs typeface="Playfair Display"/>
              <a:sym typeface="Playfair Display"/>
            </a:endParaRPr>
          </a:p>
        </p:txBody>
      </p:sp>
      <p:sp>
        <p:nvSpPr>
          <p:cNvPr id="4607" name="Google Shape;4607;p70"/>
          <p:cNvSpPr/>
          <p:nvPr/>
        </p:nvSpPr>
        <p:spPr>
          <a:xfrm>
            <a:off x="5049523" y="2024154"/>
            <a:ext cx="608024" cy="548364"/>
          </a:xfrm>
          <a:custGeom>
            <a:rect b="b" l="l" r="r" t="t"/>
            <a:pathLst>
              <a:path extrusionOk="0" h="2573" w="2853">
                <a:moveTo>
                  <a:pt x="1090" y="1992"/>
                </a:moveTo>
                <a:cubicBezTo>
                  <a:pt x="1026" y="1905"/>
                  <a:pt x="982" y="1796"/>
                  <a:pt x="924" y="1875"/>
                </a:cubicBezTo>
                <a:cubicBezTo>
                  <a:pt x="924" y="1875"/>
                  <a:pt x="903" y="2063"/>
                  <a:pt x="1008" y="2107"/>
                </a:cubicBezTo>
                <a:cubicBezTo>
                  <a:pt x="1114" y="2151"/>
                  <a:pt x="1153" y="2080"/>
                  <a:pt x="1090" y="1992"/>
                </a:cubicBezTo>
                <a:moveTo>
                  <a:pt x="1825" y="1361"/>
                </a:moveTo>
                <a:cubicBezTo>
                  <a:pt x="1653" y="1268"/>
                  <a:pt x="1578" y="1275"/>
                  <a:pt x="1519" y="1303"/>
                </a:cubicBezTo>
                <a:cubicBezTo>
                  <a:pt x="1519" y="1303"/>
                  <a:pt x="1630" y="1462"/>
                  <a:pt x="1764" y="1461"/>
                </a:cubicBezTo>
                <a:cubicBezTo>
                  <a:pt x="1898" y="1461"/>
                  <a:pt x="1998" y="1455"/>
                  <a:pt x="1825" y="1361"/>
                </a:cubicBezTo>
                <a:moveTo>
                  <a:pt x="1045" y="904"/>
                </a:moveTo>
                <a:cubicBezTo>
                  <a:pt x="1039" y="736"/>
                  <a:pt x="951" y="623"/>
                  <a:pt x="871" y="665"/>
                </a:cubicBezTo>
                <a:cubicBezTo>
                  <a:pt x="791" y="708"/>
                  <a:pt x="888" y="1024"/>
                  <a:pt x="888" y="1024"/>
                </a:cubicBezTo>
                <a:cubicBezTo>
                  <a:pt x="961" y="1121"/>
                  <a:pt x="1050" y="1071"/>
                  <a:pt x="1045" y="904"/>
                </a:cubicBezTo>
                <a:moveTo>
                  <a:pt x="2258" y="1808"/>
                </a:moveTo>
                <a:cubicBezTo>
                  <a:pt x="2258" y="1808"/>
                  <a:pt x="2078" y="2273"/>
                  <a:pt x="1774" y="2313"/>
                </a:cubicBezTo>
                <a:cubicBezTo>
                  <a:pt x="1471" y="2353"/>
                  <a:pt x="1290" y="1726"/>
                  <a:pt x="1272" y="1946"/>
                </a:cubicBezTo>
                <a:cubicBezTo>
                  <a:pt x="1253" y="2166"/>
                  <a:pt x="1615" y="2414"/>
                  <a:pt x="1615" y="2414"/>
                </a:cubicBezTo>
                <a:cubicBezTo>
                  <a:pt x="1615" y="2414"/>
                  <a:pt x="1563" y="2551"/>
                  <a:pt x="1129" y="2572"/>
                </a:cubicBezTo>
                <a:cubicBezTo>
                  <a:pt x="695" y="2594"/>
                  <a:pt x="682" y="1805"/>
                  <a:pt x="682" y="1805"/>
                </a:cubicBezTo>
                <a:cubicBezTo>
                  <a:pt x="-564" y="1390"/>
                  <a:pt x="258" y="775"/>
                  <a:pt x="371" y="744"/>
                </a:cubicBezTo>
                <a:cubicBezTo>
                  <a:pt x="485" y="713"/>
                  <a:pt x="655" y="1288"/>
                  <a:pt x="707" y="1230"/>
                </a:cubicBezTo>
                <a:cubicBezTo>
                  <a:pt x="758" y="1172"/>
                  <a:pt x="511" y="892"/>
                  <a:pt x="495" y="685"/>
                </a:cubicBezTo>
                <a:cubicBezTo>
                  <a:pt x="478" y="477"/>
                  <a:pt x="973" y="125"/>
                  <a:pt x="1135" y="132"/>
                </a:cubicBezTo>
                <a:cubicBezTo>
                  <a:pt x="1297" y="138"/>
                  <a:pt x="1024" y="736"/>
                  <a:pt x="1188" y="689"/>
                </a:cubicBezTo>
                <a:cubicBezTo>
                  <a:pt x="1352" y="642"/>
                  <a:pt x="1042" y="33"/>
                  <a:pt x="1642" y="10"/>
                </a:cubicBezTo>
                <a:cubicBezTo>
                  <a:pt x="2243" y="-12"/>
                  <a:pt x="2167" y="-29"/>
                  <a:pt x="1823" y="328"/>
                </a:cubicBezTo>
                <a:cubicBezTo>
                  <a:pt x="1478" y="685"/>
                  <a:pt x="1737" y="966"/>
                  <a:pt x="1798" y="722"/>
                </a:cubicBezTo>
                <a:cubicBezTo>
                  <a:pt x="2027" y="-181"/>
                  <a:pt x="2853" y="178"/>
                  <a:pt x="2853" y="178"/>
                </a:cubicBezTo>
                <a:cubicBezTo>
                  <a:pt x="2761" y="1208"/>
                  <a:pt x="1926" y="999"/>
                  <a:pt x="1970" y="1120"/>
                </a:cubicBezTo>
                <a:cubicBezTo>
                  <a:pt x="2013" y="1240"/>
                  <a:pt x="2751" y="799"/>
                  <a:pt x="2649" y="990"/>
                </a:cubicBezTo>
                <a:cubicBezTo>
                  <a:pt x="2546" y="1182"/>
                  <a:pt x="2776" y="1373"/>
                  <a:pt x="2511" y="1613"/>
                </a:cubicBezTo>
                <a:cubicBezTo>
                  <a:pt x="2246" y="1852"/>
                  <a:pt x="1619" y="1475"/>
                  <a:pt x="1595" y="1700"/>
                </a:cubicBezTo>
                <a:cubicBezTo>
                  <a:pt x="1571" y="1925"/>
                  <a:pt x="2258" y="1808"/>
                  <a:pt x="2258" y="180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608" name="Google Shape;4608;p70"/>
          <p:cNvGrpSpPr/>
          <p:nvPr/>
        </p:nvGrpSpPr>
        <p:grpSpPr>
          <a:xfrm>
            <a:off x="6990918" y="3138265"/>
            <a:ext cx="1439912" cy="1439912"/>
            <a:chOff x="6032855" y="2873845"/>
            <a:chExt cx="1704240" cy="1704240"/>
          </a:xfrm>
        </p:grpSpPr>
        <p:sp>
          <p:nvSpPr>
            <p:cNvPr id="4609" name="Google Shape;4609;p70"/>
            <p:cNvSpPr/>
            <p:nvPr/>
          </p:nvSpPr>
          <p:spPr>
            <a:xfrm>
              <a:off x="6032855" y="2874205"/>
              <a:ext cx="1704240" cy="1703880"/>
            </a:xfrm>
            <a:custGeom>
              <a:rect b="b" l="l" r="r" t="t"/>
              <a:pathLst>
                <a:path extrusionOk="0" h="4733" w="4734">
                  <a:moveTo>
                    <a:pt x="545" y="3877"/>
                  </a:moveTo>
                  <a:cubicBezTo>
                    <a:pt x="1378" y="4883"/>
                    <a:pt x="2870" y="5023"/>
                    <a:pt x="3877" y="4189"/>
                  </a:cubicBezTo>
                  <a:cubicBezTo>
                    <a:pt x="4884" y="3355"/>
                    <a:pt x="5023" y="1863"/>
                    <a:pt x="4189" y="856"/>
                  </a:cubicBezTo>
                  <a:cubicBezTo>
                    <a:pt x="3355" y="-150"/>
                    <a:pt x="1863" y="-289"/>
                    <a:pt x="857" y="544"/>
                  </a:cubicBezTo>
                  <a:cubicBezTo>
                    <a:pt x="-150" y="1378"/>
                    <a:pt x="-289" y="2870"/>
                    <a:pt x="545" y="3877"/>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0" name="Google Shape;4610;p70"/>
            <p:cNvSpPr/>
            <p:nvPr/>
          </p:nvSpPr>
          <p:spPr>
            <a:xfrm>
              <a:off x="6927455" y="3634165"/>
              <a:ext cx="623880" cy="615240"/>
            </a:xfrm>
            <a:custGeom>
              <a:rect b="b" l="l" r="r" t="t"/>
              <a:pathLst>
                <a:path extrusionOk="0" h="1709" w="1733">
                  <a:moveTo>
                    <a:pt x="669" y="0"/>
                  </a:moveTo>
                  <a:cubicBezTo>
                    <a:pt x="669" y="0"/>
                    <a:pt x="773" y="47"/>
                    <a:pt x="800" y="99"/>
                  </a:cubicBezTo>
                  <a:cubicBezTo>
                    <a:pt x="827" y="151"/>
                    <a:pt x="994" y="44"/>
                    <a:pt x="1030" y="147"/>
                  </a:cubicBezTo>
                  <a:cubicBezTo>
                    <a:pt x="1065" y="250"/>
                    <a:pt x="1151" y="145"/>
                    <a:pt x="1173" y="301"/>
                  </a:cubicBezTo>
                  <a:cubicBezTo>
                    <a:pt x="1194" y="456"/>
                    <a:pt x="1072" y="517"/>
                    <a:pt x="1212" y="607"/>
                  </a:cubicBezTo>
                  <a:cubicBezTo>
                    <a:pt x="1352" y="697"/>
                    <a:pt x="1546" y="899"/>
                    <a:pt x="1591" y="1084"/>
                  </a:cubicBezTo>
                  <a:cubicBezTo>
                    <a:pt x="1637" y="1269"/>
                    <a:pt x="1815" y="1682"/>
                    <a:pt x="1687" y="1706"/>
                  </a:cubicBezTo>
                  <a:cubicBezTo>
                    <a:pt x="1558" y="1731"/>
                    <a:pt x="1583" y="1561"/>
                    <a:pt x="1480" y="1507"/>
                  </a:cubicBezTo>
                  <a:cubicBezTo>
                    <a:pt x="1376" y="1452"/>
                    <a:pt x="1418" y="1393"/>
                    <a:pt x="1356" y="1288"/>
                  </a:cubicBezTo>
                  <a:cubicBezTo>
                    <a:pt x="1294" y="1182"/>
                    <a:pt x="1028" y="1279"/>
                    <a:pt x="939" y="1253"/>
                  </a:cubicBezTo>
                  <a:cubicBezTo>
                    <a:pt x="852" y="1227"/>
                    <a:pt x="729" y="1337"/>
                    <a:pt x="499" y="1279"/>
                  </a:cubicBezTo>
                  <a:cubicBezTo>
                    <a:pt x="270" y="1222"/>
                    <a:pt x="250" y="1099"/>
                    <a:pt x="106" y="1053"/>
                  </a:cubicBezTo>
                  <a:cubicBezTo>
                    <a:pt x="-39" y="1008"/>
                    <a:pt x="-53" y="921"/>
                    <a:pt x="179" y="745"/>
                  </a:cubicBezTo>
                  <a:cubicBezTo>
                    <a:pt x="413" y="568"/>
                    <a:pt x="301" y="264"/>
                    <a:pt x="474" y="154"/>
                  </a:cubicBezTo>
                  <a:cubicBezTo>
                    <a:pt x="647" y="44"/>
                    <a:pt x="497" y="52"/>
                    <a:pt x="669"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1" name="Google Shape;4611;p70"/>
            <p:cNvSpPr/>
            <p:nvPr/>
          </p:nvSpPr>
          <p:spPr>
            <a:xfrm>
              <a:off x="6541175" y="3062125"/>
              <a:ext cx="138960" cy="227880"/>
            </a:xfrm>
            <a:custGeom>
              <a:rect b="b" l="l" r="r" t="t"/>
              <a:pathLst>
                <a:path extrusionOk="0" h="633" w="386">
                  <a:moveTo>
                    <a:pt x="173" y="35"/>
                  </a:moveTo>
                  <a:cubicBezTo>
                    <a:pt x="173" y="35"/>
                    <a:pt x="299" y="-53"/>
                    <a:pt x="307" y="47"/>
                  </a:cubicBezTo>
                  <a:cubicBezTo>
                    <a:pt x="316" y="148"/>
                    <a:pt x="202" y="358"/>
                    <a:pt x="294" y="380"/>
                  </a:cubicBezTo>
                  <a:cubicBezTo>
                    <a:pt x="387" y="402"/>
                    <a:pt x="393" y="479"/>
                    <a:pt x="381" y="564"/>
                  </a:cubicBezTo>
                  <a:cubicBezTo>
                    <a:pt x="368" y="649"/>
                    <a:pt x="334" y="636"/>
                    <a:pt x="218" y="567"/>
                  </a:cubicBezTo>
                  <a:cubicBezTo>
                    <a:pt x="103" y="497"/>
                    <a:pt x="98" y="741"/>
                    <a:pt x="33" y="572"/>
                  </a:cubicBezTo>
                  <a:cubicBezTo>
                    <a:pt x="-33" y="404"/>
                    <a:pt x="20" y="278"/>
                    <a:pt x="29" y="220"/>
                  </a:cubicBezTo>
                  <a:cubicBezTo>
                    <a:pt x="39" y="162"/>
                    <a:pt x="173" y="35"/>
                    <a:pt x="173" y="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2" name="Google Shape;4612;p70"/>
            <p:cNvSpPr/>
            <p:nvPr/>
          </p:nvSpPr>
          <p:spPr>
            <a:xfrm>
              <a:off x="6986135" y="3598885"/>
              <a:ext cx="130680" cy="127080"/>
            </a:xfrm>
            <a:custGeom>
              <a:rect b="b" l="l" r="r" t="t"/>
              <a:pathLst>
                <a:path extrusionOk="0" h="353" w="363">
                  <a:moveTo>
                    <a:pt x="363" y="49"/>
                  </a:moveTo>
                  <a:cubicBezTo>
                    <a:pt x="363" y="49"/>
                    <a:pt x="195" y="163"/>
                    <a:pt x="159" y="245"/>
                  </a:cubicBezTo>
                  <a:cubicBezTo>
                    <a:pt x="123" y="326"/>
                    <a:pt x="44" y="375"/>
                    <a:pt x="28" y="343"/>
                  </a:cubicBezTo>
                  <a:cubicBezTo>
                    <a:pt x="11" y="310"/>
                    <a:pt x="-18" y="318"/>
                    <a:pt x="17" y="249"/>
                  </a:cubicBezTo>
                  <a:cubicBezTo>
                    <a:pt x="52" y="178"/>
                    <a:pt x="44" y="169"/>
                    <a:pt x="81" y="107"/>
                  </a:cubicBezTo>
                  <a:cubicBezTo>
                    <a:pt x="118" y="46"/>
                    <a:pt x="120" y="24"/>
                    <a:pt x="206" y="15"/>
                  </a:cubicBezTo>
                  <a:cubicBezTo>
                    <a:pt x="291" y="6"/>
                    <a:pt x="353" y="-14"/>
                    <a:pt x="358" y="17"/>
                  </a:cubicBezTo>
                  <a:lnTo>
                    <a:pt x="363" y="49"/>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3" name="Google Shape;4613;p70"/>
            <p:cNvSpPr/>
            <p:nvPr/>
          </p:nvSpPr>
          <p:spPr>
            <a:xfrm>
              <a:off x="7088735" y="3509605"/>
              <a:ext cx="92880" cy="68400"/>
            </a:xfrm>
            <a:custGeom>
              <a:rect b="b" l="l" r="r" t="t"/>
              <a:pathLst>
                <a:path extrusionOk="0" h="190" w="258">
                  <a:moveTo>
                    <a:pt x="160" y="2"/>
                  </a:moveTo>
                  <a:cubicBezTo>
                    <a:pt x="160" y="2"/>
                    <a:pt x="102" y="76"/>
                    <a:pt x="74" y="68"/>
                  </a:cubicBezTo>
                  <a:cubicBezTo>
                    <a:pt x="47" y="59"/>
                    <a:pt x="-2" y="44"/>
                    <a:pt x="0" y="78"/>
                  </a:cubicBezTo>
                  <a:cubicBezTo>
                    <a:pt x="3" y="112"/>
                    <a:pt x="54" y="142"/>
                    <a:pt x="75" y="150"/>
                  </a:cubicBezTo>
                  <a:cubicBezTo>
                    <a:pt x="97" y="158"/>
                    <a:pt x="176" y="221"/>
                    <a:pt x="186" y="172"/>
                  </a:cubicBezTo>
                  <a:cubicBezTo>
                    <a:pt x="197" y="121"/>
                    <a:pt x="278" y="95"/>
                    <a:pt x="254" y="53"/>
                  </a:cubicBezTo>
                  <a:cubicBezTo>
                    <a:pt x="229" y="11"/>
                    <a:pt x="178" y="-8"/>
                    <a:pt x="160" y="2"/>
                  </a:cubicBezTo>
                  <a:close/>
                </a:path>
              </a:pathLst>
            </a:custGeom>
            <a:solidFill>
              <a:schemeClr val="dk2"/>
            </a:solidFill>
            <a:ln>
              <a:noFill/>
            </a:ln>
          </p:spPr>
          <p:txBody>
            <a:bodyPr anchorCtr="1" anchor="ctr" bIns="23400" lIns="90000" spcFirstLastPara="1" rIns="90000" wrap="square" tIns="23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4" name="Google Shape;4614;p70"/>
            <p:cNvSpPr/>
            <p:nvPr/>
          </p:nvSpPr>
          <p:spPr>
            <a:xfrm>
              <a:off x="6702815" y="4087045"/>
              <a:ext cx="93960" cy="226800"/>
            </a:xfrm>
            <a:custGeom>
              <a:rect b="b" l="l" r="r" t="t"/>
              <a:pathLst>
                <a:path extrusionOk="0" h="630" w="261">
                  <a:moveTo>
                    <a:pt x="151" y="0"/>
                  </a:moveTo>
                  <a:cubicBezTo>
                    <a:pt x="151" y="0"/>
                    <a:pt x="56" y="74"/>
                    <a:pt x="50" y="162"/>
                  </a:cubicBezTo>
                  <a:cubicBezTo>
                    <a:pt x="45" y="249"/>
                    <a:pt x="-47" y="290"/>
                    <a:pt x="31" y="390"/>
                  </a:cubicBezTo>
                  <a:cubicBezTo>
                    <a:pt x="110" y="489"/>
                    <a:pt x="173" y="680"/>
                    <a:pt x="207" y="617"/>
                  </a:cubicBezTo>
                  <a:cubicBezTo>
                    <a:pt x="241" y="554"/>
                    <a:pt x="174" y="514"/>
                    <a:pt x="195" y="388"/>
                  </a:cubicBezTo>
                  <a:cubicBezTo>
                    <a:pt x="216" y="263"/>
                    <a:pt x="190" y="284"/>
                    <a:pt x="225" y="199"/>
                  </a:cubicBezTo>
                  <a:cubicBezTo>
                    <a:pt x="259" y="115"/>
                    <a:pt x="280" y="40"/>
                    <a:pt x="239" y="23"/>
                  </a:cubicBezTo>
                  <a:cubicBezTo>
                    <a:pt x="198" y="5"/>
                    <a:pt x="151" y="0"/>
                    <a:pt x="151"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5" name="Google Shape;4615;p70"/>
            <p:cNvSpPr/>
            <p:nvPr/>
          </p:nvSpPr>
          <p:spPr>
            <a:xfrm>
              <a:off x="6825215" y="4154005"/>
              <a:ext cx="109800" cy="103320"/>
            </a:xfrm>
            <a:custGeom>
              <a:rect b="b" l="l" r="r" t="t"/>
              <a:pathLst>
                <a:path extrusionOk="0" h="287" w="305">
                  <a:moveTo>
                    <a:pt x="10" y="39"/>
                  </a:moveTo>
                  <a:cubicBezTo>
                    <a:pt x="-8" y="106"/>
                    <a:pt x="-4" y="263"/>
                    <a:pt x="31" y="278"/>
                  </a:cubicBezTo>
                  <a:cubicBezTo>
                    <a:pt x="65" y="293"/>
                    <a:pt x="185" y="293"/>
                    <a:pt x="227" y="254"/>
                  </a:cubicBezTo>
                  <a:cubicBezTo>
                    <a:pt x="269" y="215"/>
                    <a:pt x="357" y="138"/>
                    <a:pt x="265" y="101"/>
                  </a:cubicBezTo>
                  <a:cubicBezTo>
                    <a:pt x="174" y="64"/>
                    <a:pt x="94" y="83"/>
                    <a:pt x="61" y="22"/>
                  </a:cubicBezTo>
                  <a:cubicBezTo>
                    <a:pt x="29" y="-37"/>
                    <a:pt x="10" y="39"/>
                    <a:pt x="10" y="3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6" name="Google Shape;4616;p70"/>
            <p:cNvSpPr/>
            <p:nvPr/>
          </p:nvSpPr>
          <p:spPr>
            <a:xfrm>
              <a:off x="7385375" y="3705445"/>
              <a:ext cx="114840" cy="201240"/>
            </a:xfrm>
            <a:custGeom>
              <a:rect b="b" l="l" r="r" t="t"/>
              <a:pathLst>
                <a:path extrusionOk="0" h="559" w="319">
                  <a:moveTo>
                    <a:pt x="88" y="28"/>
                  </a:moveTo>
                  <a:cubicBezTo>
                    <a:pt x="67" y="-26"/>
                    <a:pt x="-16" y="6"/>
                    <a:pt x="2" y="61"/>
                  </a:cubicBezTo>
                  <a:cubicBezTo>
                    <a:pt x="17" y="107"/>
                    <a:pt x="27" y="167"/>
                    <a:pt x="10" y="229"/>
                  </a:cubicBezTo>
                  <a:cubicBezTo>
                    <a:pt x="-27" y="357"/>
                    <a:pt x="189" y="487"/>
                    <a:pt x="237" y="545"/>
                  </a:cubicBezTo>
                  <a:cubicBezTo>
                    <a:pt x="286" y="603"/>
                    <a:pt x="377" y="467"/>
                    <a:pt x="267" y="381"/>
                  </a:cubicBezTo>
                  <a:cubicBezTo>
                    <a:pt x="158" y="294"/>
                    <a:pt x="111" y="314"/>
                    <a:pt x="112" y="174"/>
                  </a:cubicBezTo>
                  <a:cubicBezTo>
                    <a:pt x="112" y="120"/>
                    <a:pt x="104" y="68"/>
                    <a:pt x="88" y="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7" name="Google Shape;4617;p70"/>
            <p:cNvSpPr/>
            <p:nvPr/>
          </p:nvSpPr>
          <p:spPr>
            <a:xfrm>
              <a:off x="7345415" y="3615085"/>
              <a:ext cx="114840" cy="55800"/>
            </a:xfrm>
            <a:custGeom>
              <a:rect b="b" l="l" r="r" t="t"/>
              <a:pathLst>
                <a:path extrusionOk="0" h="155" w="319">
                  <a:moveTo>
                    <a:pt x="165" y="151"/>
                  </a:moveTo>
                  <a:cubicBezTo>
                    <a:pt x="145" y="156"/>
                    <a:pt x="123" y="157"/>
                    <a:pt x="102" y="153"/>
                  </a:cubicBezTo>
                  <a:cubicBezTo>
                    <a:pt x="74" y="148"/>
                    <a:pt x="38" y="139"/>
                    <a:pt x="12" y="123"/>
                  </a:cubicBezTo>
                  <a:cubicBezTo>
                    <a:pt x="-40" y="90"/>
                    <a:pt x="95" y="66"/>
                    <a:pt x="148" y="25"/>
                  </a:cubicBezTo>
                  <a:cubicBezTo>
                    <a:pt x="201" y="-16"/>
                    <a:pt x="292" y="-11"/>
                    <a:pt x="316" y="68"/>
                  </a:cubicBezTo>
                  <a:cubicBezTo>
                    <a:pt x="337" y="133"/>
                    <a:pt x="213" y="141"/>
                    <a:pt x="165" y="151"/>
                  </a:cubicBezTo>
                  <a:close/>
                </a:path>
              </a:pathLst>
            </a:custGeom>
            <a:solidFill>
              <a:schemeClr val="dk2"/>
            </a:solidFill>
            <a:ln>
              <a:noFill/>
            </a:ln>
          </p:spPr>
          <p:txBody>
            <a:bodyPr anchorCtr="1" anchor="ctr" bIns="10800" lIns="90000" spcFirstLastPara="1" rIns="90000" wrap="square" tIns="10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8" name="Google Shape;4618;p70"/>
            <p:cNvSpPr/>
            <p:nvPr/>
          </p:nvSpPr>
          <p:spPr>
            <a:xfrm>
              <a:off x="6397175" y="3631285"/>
              <a:ext cx="119520" cy="108720"/>
            </a:xfrm>
            <a:custGeom>
              <a:rect b="b" l="l" r="r" t="t"/>
              <a:pathLst>
                <a:path extrusionOk="0" h="302" w="332">
                  <a:moveTo>
                    <a:pt x="0" y="109"/>
                  </a:moveTo>
                  <a:cubicBezTo>
                    <a:pt x="0" y="109"/>
                    <a:pt x="76" y="263"/>
                    <a:pt x="151" y="271"/>
                  </a:cubicBezTo>
                  <a:cubicBezTo>
                    <a:pt x="226" y="280"/>
                    <a:pt x="234" y="318"/>
                    <a:pt x="271" y="295"/>
                  </a:cubicBezTo>
                  <a:cubicBezTo>
                    <a:pt x="308" y="271"/>
                    <a:pt x="377" y="245"/>
                    <a:pt x="290" y="154"/>
                  </a:cubicBezTo>
                  <a:cubicBezTo>
                    <a:pt x="204" y="63"/>
                    <a:pt x="277" y="-28"/>
                    <a:pt x="141" y="9"/>
                  </a:cubicBezTo>
                  <a:cubicBezTo>
                    <a:pt x="4" y="45"/>
                    <a:pt x="16" y="8"/>
                    <a:pt x="0" y="10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19" name="Google Shape;4619;p70"/>
            <p:cNvSpPr/>
            <p:nvPr/>
          </p:nvSpPr>
          <p:spPr>
            <a:xfrm>
              <a:off x="7306535" y="4157245"/>
              <a:ext cx="108000" cy="144000"/>
            </a:xfrm>
            <a:custGeom>
              <a:rect b="b" l="l" r="r" t="t"/>
              <a:pathLst>
                <a:path extrusionOk="0" h="400" w="300">
                  <a:moveTo>
                    <a:pt x="288" y="377"/>
                  </a:moveTo>
                  <a:cubicBezTo>
                    <a:pt x="288" y="377"/>
                    <a:pt x="317" y="293"/>
                    <a:pt x="284" y="236"/>
                  </a:cubicBezTo>
                  <a:cubicBezTo>
                    <a:pt x="252" y="179"/>
                    <a:pt x="292" y="116"/>
                    <a:pt x="202" y="86"/>
                  </a:cubicBezTo>
                  <a:cubicBezTo>
                    <a:pt x="113" y="56"/>
                    <a:pt x="-5" y="-37"/>
                    <a:pt x="0" y="16"/>
                  </a:cubicBezTo>
                  <a:cubicBezTo>
                    <a:pt x="5" y="70"/>
                    <a:pt x="63" y="66"/>
                    <a:pt x="101" y="154"/>
                  </a:cubicBezTo>
                  <a:cubicBezTo>
                    <a:pt x="140" y="241"/>
                    <a:pt x="147" y="217"/>
                    <a:pt x="160" y="284"/>
                  </a:cubicBezTo>
                  <a:cubicBezTo>
                    <a:pt x="174" y="351"/>
                    <a:pt x="191" y="405"/>
                    <a:pt x="224" y="400"/>
                  </a:cubicBezTo>
                  <a:cubicBezTo>
                    <a:pt x="257" y="394"/>
                    <a:pt x="288" y="377"/>
                    <a:pt x="288" y="37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0" name="Google Shape;4620;p70"/>
            <p:cNvSpPr/>
            <p:nvPr/>
          </p:nvSpPr>
          <p:spPr>
            <a:xfrm>
              <a:off x="6032855" y="3621565"/>
              <a:ext cx="762480" cy="923760"/>
            </a:xfrm>
            <a:custGeom>
              <a:rect b="b" l="l" r="r" t="t"/>
              <a:pathLst>
                <a:path extrusionOk="0" h="2566" w="2118">
                  <a:moveTo>
                    <a:pt x="2" y="189"/>
                  </a:moveTo>
                  <a:cubicBezTo>
                    <a:pt x="104" y="83"/>
                    <a:pt x="239" y="-28"/>
                    <a:pt x="341" y="7"/>
                  </a:cubicBezTo>
                  <a:cubicBezTo>
                    <a:pt x="525" y="69"/>
                    <a:pt x="743" y="4"/>
                    <a:pt x="828" y="66"/>
                  </a:cubicBezTo>
                  <a:cubicBezTo>
                    <a:pt x="912" y="128"/>
                    <a:pt x="813" y="317"/>
                    <a:pt x="734" y="391"/>
                  </a:cubicBezTo>
                  <a:cubicBezTo>
                    <a:pt x="655" y="465"/>
                    <a:pt x="652" y="541"/>
                    <a:pt x="770" y="485"/>
                  </a:cubicBezTo>
                  <a:cubicBezTo>
                    <a:pt x="889" y="428"/>
                    <a:pt x="925" y="323"/>
                    <a:pt x="1030" y="360"/>
                  </a:cubicBezTo>
                  <a:cubicBezTo>
                    <a:pt x="1135" y="397"/>
                    <a:pt x="1152" y="507"/>
                    <a:pt x="1230" y="491"/>
                  </a:cubicBezTo>
                  <a:cubicBezTo>
                    <a:pt x="1308" y="476"/>
                    <a:pt x="1436" y="461"/>
                    <a:pt x="1455" y="494"/>
                  </a:cubicBezTo>
                  <a:cubicBezTo>
                    <a:pt x="1475" y="528"/>
                    <a:pt x="1521" y="663"/>
                    <a:pt x="1245" y="669"/>
                  </a:cubicBezTo>
                  <a:cubicBezTo>
                    <a:pt x="969" y="675"/>
                    <a:pt x="955" y="777"/>
                    <a:pt x="973" y="828"/>
                  </a:cubicBezTo>
                  <a:cubicBezTo>
                    <a:pt x="991" y="879"/>
                    <a:pt x="947" y="916"/>
                    <a:pt x="872" y="945"/>
                  </a:cubicBezTo>
                  <a:cubicBezTo>
                    <a:pt x="796" y="974"/>
                    <a:pt x="788" y="1163"/>
                    <a:pt x="671" y="1211"/>
                  </a:cubicBezTo>
                  <a:cubicBezTo>
                    <a:pt x="554" y="1258"/>
                    <a:pt x="621" y="1409"/>
                    <a:pt x="772" y="1283"/>
                  </a:cubicBezTo>
                  <a:cubicBezTo>
                    <a:pt x="924" y="1158"/>
                    <a:pt x="1149" y="1120"/>
                    <a:pt x="1162" y="1026"/>
                  </a:cubicBezTo>
                  <a:cubicBezTo>
                    <a:pt x="1175" y="933"/>
                    <a:pt x="1127" y="816"/>
                    <a:pt x="1308" y="765"/>
                  </a:cubicBezTo>
                  <a:cubicBezTo>
                    <a:pt x="1489" y="714"/>
                    <a:pt x="1594" y="652"/>
                    <a:pt x="1714" y="717"/>
                  </a:cubicBezTo>
                  <a:cubicBezTo>
                    <a:pt x="1834" y="783"/>
                    <a:pt x="1934" y="873"/>
                    <a:pt x="1982" y="1040"/>
                  </a:cubicBezTo>
                  <a:cubicBezTo>
                    <a:pt x="2029" y="1207"/>
                    <a:pt x="1838" y="1175"/>
                    <a:pt x="1796" y="1384"/>
                  </a:cubicBezTo>
                  <a:cubicBezTo>
                    <a:pt x="1754" y="1592"/>
                    <a:pt x="1631" y="1513"/>
                    <a:pt x="1774" y="1715"/>
                  </a:cubicBezTo>
                  <a:cubicBezTo>
                    <a:pt x="1917" y="1918"/>
                    <a:pt x="2074" y="1978"/>
                    <a:pt x="2058" y="2198"/>
                  </a:cubicBezTo>
                  <a:cubicBezTo>
                    <a:pt x="2042" y="2417"/>
                    <a:pt x="2249" y="2428"/>
                    <a:pt x="1977" y="2538"/>
                  </a:cubicBezTo>
                  <a:cubicBezTo>
                    <a:pt x="1705" y="2648"/>
                    <a:pt x="1704" y="2408"/>
                    <a:pt x="1492" y="2361"/>
                  </a:cubicBezTo>
                  <a:cubicBezTo>
                    <a:pt x="1280" y="2314"/>
                    <a:pt x="1417" y="2251"/>
                    <a:pt x="1264" y="2146"/>
                  </a:cubicBezTo>
                  <a:cubicBezTo>
                    <a:pt x="1129" y="2053"/>
                    <a:pt x="1088" y="2161"/>
                    <a:pt x="894" y="2144"/>
                  </a:cubicBezTo>
                  <a:cubicBezTo>
                    <a:pt x="769" y="2044"/>
                    <a:pt x="651" y="1929"/>
                    <a:pt x="544" y="1801"/>
                  </a:cubicBezTo>
                  <a:cubicBezTo>
                    <a:pt x="155" y="1331"/>
                    <a:pt x="-22" y="754"/>
                    <a:pt x="2" y="18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1" name="Google Shape;4621;p70"/>
            <p:cNvSpPr/>
            <p:nvPr/>
          </p:nvSpPr>
          <p:spPr>
            <a:xfrm>
              <a:off x="6136535" y="3101365"/>
              <a:ext cx="454320" cy="341640"/>
            </a:xfrm>
            <a:custGeom>
              <a:rect b="b" l="l" r="r" t="t"/>
              <a:pathLst>
                <a:path extrusionOk="0" h="949" w="1262">
                  <a:moveTo>
                    <a:pt x="736" y="45"/>
                  </a:moveTo>
                  <a:cubicBezTo>
                    <a:pt x="871" y="-1"/>
                    <a:pt x="876" y="85"/>
                    <a:pt x="860" y="214"/>
                  </a:cubicBezTo>
                  <a:cubicBezTo>
                    <a:pt x="843" y="344"/>
                    <a:pt x="872" y="468"/>
                    <a:pt x="1044" y="556"/>
                  </a:cubicBezTo>
                  <a:cubicBezTo>
                    <a:pt x="1216" y="645"/>
                    <a:pt x="1214" y="771"/>
                    <a:pt x="1246" y="860"/>
                  </a:cubicBezTo>
                  <a:cubicBezTo>
                    <a:pt x="1278" y="948"/>
                    <a:pt x="1282" y="1003"/>
                    <a:pt x="1051" y="864"/>
                  </a:cubicBezTo>
                  <a:cubicBezTo>
                    <a:pt x="821" y="725"/>
                    <a:pt x="859" y="801"/>
                    <a:pt x="673" y="856"/>
                  </a:cubicBezTo>
                  <a:cubicBezTo>
                    <a:pt x="488" y="910"/>
                    <a:pt x="385" y="946"/>
                    <a:pt x="352" y="817"/>
                  </a:cubicBezTo>
                  <a:cubicBezTo>
                    <a:pt x="319" y="687"/>
                    <a:pt x="366" y="665"/>
                    <a:pt x="243" y="635"/>
                  </a:cubicBezTo>
                  <a:cubicBezTo>
                    <a:pt x="142" y="611"/>
                    <a:pt x="58" y="681"/>
                    <a:pt x="0" y="603"/>
                  </a:cubicBezTo>
                  <a:cubicBezTo>
                    <a:pt x="119" y="383"/>
                    <a:pt x="276" y="179"/>
                    <a:pt x="469" y="0"/>
                  </a:cubicBezTo>
                  <a:cubicBezTo>
                    <a:pt x="563" y="37"/>
                    <a:pt x="671" y="67"/>
                    <a:pt x="736" y="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2" name="Google Shape;4622;p70"/>
            <p:cNvSpPr/>
            <p:nvPr/>
          </p:nvSpPr>
          <p:spPr>
            <a:xfrm>
              <a:off x="6357935" y="2910925"/>
              <a:ext cx="278640" cy="169200"/>
            </a:xfrm>
            <a:custGeom>
              <a:rect b="b" l="l" r="r" t="t"/>
              <a:pathLst>
                <a:path extrusionOk="0" h="470" w="774">
                  <a:moveTo>
                    <a:pt x="774" y="0"/>
                  </a:moveTo>
                  <a:cubicBezTo>
                    <a:pt x="768" y="53"/>
                    <a:pt x="743" y="108"/>
                    <a:pt x="679" y="152"/>
                  </a:cubicBezTo>
                  <a:cubicBezTo>
                    <a:pt x="620" y="193"/>
                    <a:pt x="584" y="239"/>
                    <a:pt x="559" y="283"/>
                  </a:cubicBezTo>
                  <a:cubicBezTo>
                    <a:pt x="508" y="372"/>
                    <a:pt x="499" y="453"/>
                    <a:pt x="428" y="467"/>
                  </a:cubicBezTo>
                  <a:cubicBezTo>
                    <a:pt x="323" y="489"/>
                    <a:pt x="265" y="380"/>
                    <a:pt x="78" y="403"/>
                  </a:cubicBezTo>
                  <a:cubicBezTo>
                    <a:pt x="48" y="407"/>
                    <a:pt x="22" y="407"/>
                    <a:pt x="0" y="404"/>
                  </a:cubicBezTo>
                  <a:cubicBezTo>
                    <a:pt x="237" y="217"/>
                    <a:pt x="500" y="83"/>
                    <a:pt x="774"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3" name="Google Shape;4623;p70"/>
            <p:cNvSpPr/>
            <p:nvPr/>
          </p:nvSpPr>
          <p:spPr>
            <a:xfrm>
              <a:off x="6643415" y="2877085"/>
              <a:ext cx="169200" cy="154440"/>
            </a:xfrm>
            <a:custGeom>
              <a:rect b="b" l="l" r="r" t="t"/>
              <a:pathLst>
                <a:path extrusionOk="0" h="429" w="470">
                  <a:moveTo>
                    <a:pt x="397" y="137"/>
                  </a:moveTo>
                  <a:cubicBezTo>
                    <a:pt x="268" y="260"/>
                    <a:pt x="328" y="342"/>
                    <a:pt x="223" y="404"/>
                  </a:cubicBezTo>
                  <a:cubicBezTo>
                    <a:pt x="118" y="466"/>
                    <a:pt x="-52" y="401"/>
                    <a:pt x="16" y="304"/>
                  </a:cubicBezTo>
                  <a:cubicBezTo>
                    <a:pt x="84" y="206"/>
                    <a:pt x="273" y="107"/>
                    <a:pt x="208" y="38"/>
                  </a:cubicBezTo>
                  <a:cubicBezTo>
                    <a:pt x="208" y="37"/>
                    <a:pt x="208" y="37"/>
                    <a:pt x="208" y="37"/>
                  </a:cubicBezTo>
                  <a:cubicBezTo>
                    <a:pt x="295" y="20"/>
                    <a:pt x="382" y="8"/>
                    <a:pt x="470" y="0"/>
                  </a:cubicBezTo>
                  <a:cubicBezTo>
                    <a:pt x="462" y="46"/>
                    <a:pt x="441" y="94"/>
                    <a:pt x="397" y="13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4" name="Google Shape;4624;p70"/>
            <p:cNvSpPr/>
            <p:nvPr/>
          </p:nvSpPr>
          <p:spPr>
            <a:xfrm>
              <a:off x="6675095" y="2873845"/>
              <a:ext cx="693720" cy="761040"/>
            </a:xfrm>
            <a:custGeom>
              <a:rect b="b" l="l" r="r" t="t"/>
              <a:pathLst>
                <a:path extrusionOk="0" h="2114" w="1927">
                  <a:moveTo>
                    <a:pt x="182" y="968"/>
                  </a:moveTo>
                  <a:cubicBezTo>
                    <a:pt x="338" y="996"/>
                    <a:pt x="518" y="1193"/>
                    <a:pt x="601" y="1116"/>
                  </a:cubicBezTo>
                  <a:cubicBezTo>
                    <a:pt x="686" y="1038"/>
                    <a:pt x="551" y="985"/>
                    <a:pt x="564" y="842"/>
                  </a:cubicBezTo>
                  <a:cubicBezTo>
                    <a:pt x="577" y="698"/>
                    <a:pt x="232" y="770"/>
                    <a:pt x="123" y="786"/>
                  </a:cubicBezTo>
                  <a:cubicBezTo>
                    <a:pt x="13" y="803"/>
                    <a:pt x="-78" y="755"/>
                    <a:pt x="99" y="599"/>
                  </a:cubicBezTo>
                  <a:cubicBezTo>
                    <a:pt x="276" y="445"/>
                    <a:pt x="256" y="371"/>
                    <a:pt x="448" y="253"/>
                  </a:cubicBezTo>
                  <a:cubicBezTo>
                    <a:pt x="541" y="196"/>
                    <a:pt x="570" y="92"/>
                    <a:pt x="576" y="0"/>
                  </a:cubicBezTo>
                  <a:cubicBezTo>
                    <a:pt x="791" y="0"/>
                    <a:pt x="1006" y="29"/>
                    <a:pt x="1214" y="86"/>
                  </a:cubicBezTo>
                  <a:cubicBezTo>
                    <a:pt x="1241" y="143"/>
                    <a:pt x="1279" y="211"/>
                    <a:pt x="1330" y="273"/>
                  </a:cubicBezTo>
                  <a:cubicBezTo>
                    <a:pt x="1444" y="410"/>
                    <a:pt x="1450" y="527"/>
                    <a:pt x="1583" y="657"/>
                  </a:cubicBezTo>
                  <a:cubicBezTo>
                    <a:pt x="1715" y="787"/>
                    <a:pt x="1999" y="1229"/>
                    <a:pt x="1911" y="1252"/>
                  </a:cubicBezTo>
                  <a:cubicBezTo>
                    <a:pt x="1823" y="1275"/>
                    <a:pt x="1754" y="994"/>
                    <a:pt x="1640" y="1005"/>
                  </a:cubicBezTo>
                  <a:cubicBezTo>
                    <a:pt x="1526" y="1018"/>
                    <a:pt x="1923" y="1452"/>
                    <a:pt x="1921" y="1532"/>
                  </a:cubicBezTo>
                  <a:cubicBezTo>
                    <a:pt x="1907" y="1887"/>
                    <a:pt x="1556" y="1959"/>
                    <a:pt x="1541" y="2061"/>
                  </a:cubicBezTo>
                  <a:cubicBezTo>
                    <a:pt x="1528" y="2164"/>
                    <a:pt x="1351" y="2120"/>
                    <a:pt x="1478" y="1915"/>
                  </a:cubicBezTo>
                  <a:cubicBezTo>
                    <a:pt x="1606" y="1710"/>
                    <a:pt x="1368" y="1752"/>
                    <a:pt x="1510" y="1625"/>
                  </a:cubicBezTo>
                  <a:cubicBezTo>
                    <a:pt x="1653" y="1498"/>
                    <a:pt x="1415" y="1390"/>
                    <a:pt x="1357" y="1480"/>
                  </a:cubicBezTo>
                  <a:cubicBezTo>
                    <a:pt x="1299" y="1569"/>
                    <a:pt x="1137" y="1513"/>
                    <a:pt x="1180" y="1634"/>
                  </a:cubicBezTo>
                  <a:cubicBezTo>
                    <a:pt x="1223" y="1756"/>
                    <a:pt x="1213" y="1814"/>
                    <a:pt x="1056" y="1664"/>
                  </a:cubicBezTo>
                  <a:cubicBezTo>
                    <a:pt x="898" y="1513"/>
                    <a:pt x="934" y="1715"/>
                    <a:pt x="748" y="1571"/>
                  </a:cubicBezTo>
                  <a:cubicBezTo>
                    <a:pt x="563" y="1428"/>
                    <a:pt x="563" y="1667"/>
                    <a:pt x="430" y="1745"/>
                  </a:cubicBezTo>
                  <a:cubicBezTo>
                    <a:pt x="296" y="1823"/>
                    <a:pt x="222" y="1703"/>
                    <a:pt x="361" y="1562"/>
                  </a:cubicBezTo>
                  <a:cubicBezTo>
                    <a:pt x="501" y="1422"/>
                    <a:pt x="419" y="1374"/>
                    <a:pt x="348" y="1466"/>
                  </a:cubicBezTo>
                  <a:cubicBezTo>
                    <a:pt x="276" y="1559"/>
                    <a:pt x="191" y="1745"/>
                    <a:pt x="151" y="1547"/>
                  </a:cubicBezTo>
                  <a:lnTo>
                    <a:pt x="182" y="968"/>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625" name="Google Shape;4625;p70"/>
          <p:cNvGrpSpPr/>
          <p:nvPr/>
        </p:nvGrpSpPr>
        <p:grpSpPr>
          <a:xfrm>
            <a:off x="5138296" y="2788013"/>
            <a:ext cx="1709208" cy="2118909"/>
            <a:chOff x="4868658" y="2694513"/>
            <a:chExt cx="1709208" cy="2118909"/>
          </a:xfrm>
        </p:grpSpPr>
        <p:sp>
          <p:nvSpPr>
            <p:cNvPr id="4626" name="Google Shape;4626;p70"/>
            <p:cNvSpPr/>
            <p:nvPr/>
          </p:nvSpPr>
          <p:spPr>
            <a:xfrm rot="1744670">
              <a:off x="5362314" y="2861600"/>
              <a:ext cx="852485" cy="635764"/>
            </a:xfrm>
            <a:custGeom>
              <a:rect b="b" l="l" r="r" t="t"/>
              <a:pathLst>
                <a:path extrusionOk="0" h="1766" w="2368">
                  <a:moveTo>
                    <a:pt x="113" y="1766"/>
                  </a:moveTo>
                  <a:lnTo>
                    <a:pt x="2368" y="568"/>
                  </a:lnTo>
                  <a:lnTo>
                    <a:pt x="1957" y="143"/>
                  </a:lnTo>
                  <a:cubicBezTo>
                    <a:pt x="1811" y="-8"/>
                    <a:pt x="1583" y="-43"/>
                    <a:pt x="1397" y="55"/>
                  </a:cubicBezTo>
                  <a:lnTo>
                    <a:pt x="254" y="663"/>
                  </a:lnTo>
                  <a:cubicBezTo>
                    <a:pt x="71" y="760"/>
                    <a:pt x="-28" y="964"/>
                    <a:pt x="7" y="1167"/>
                  </a:cubicBezTo>
                  <a:lnTo>
                    <a:pt x="113" y="176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27" name="Google Shape;4627;p70"/>
            <p:cNvSpPr/>
            <p:nvPr/>
          </p:nvSpPr>
          <p:spPr>
            <a:xfrm rot="1744670">
              <a:off x="5108558" y="3290899"/>
              <a:ext cx="1229407" cy="1306087"/>
            </a:xfrm>
            <a:custGeom>
              <a:rect b="b" l="l" r="r" t="t"/>
              <a:pathLst>
                <a:path extrusionOk="0" h="3628" w="3415">
                  <a:moveTo>
                    <a:pt x="0" y="1276"/>
                  </a:moveTo>
                  <a:lnTo>
                    <a:pt x="1441" y="3520"/>
                  </a:lnTo>
                  <a:cubicBezTo>
                    <a:pt x="1507" y="3623"/>
                    <a:pt x="1640" y="3657"/>
                    <a:pt x="1748" y="3600"/>
                  </a:cubicBezTo>
                  <a:lnTo>
                    <a:pt x="3309" y="2770"/>
                  </a:lnTo>
                  <a:cubicBezTo>
                    <a:pt x="3401" y="2721"/>
                    <a:pt x="3440" y="2609"/>
                    <a:pt x="3398" y="2514"/>
                  </a:cubicBezTo>
                  <a:lnTo>
                    <a:pt x="2296" y="0"/>
                  </a:lnTo>
                  <a:lnTo>
                    <a:pt x="0" y="1276"/>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628" name="Google Shape;4628;p70"/>
            <p:cNvGrpSpPr/>
            <p:nvPr/>
          </p:nvGrpSpPr>
          <p:grpSpPr>
            <a:xfrm rot="125166">
              <a:off x="5525582" y="3682910"/>
              <a:ext cx="460549" cy="480346"/>
              <a:chOff x="5531926" y="3682057"/>
              <a:chExt cx="460566" cy="480363"/>
            </a:xfrm>
          </p:grpSpPr>
          <p:sp>
            <p:nvSpPr>
              <p:cNvPr id="4629" name="Google Shape;4629;p70"/>
              <p:cNvSpPr/>
              <p:nvPr/>
            </p:nvSpPr>
            <p:spPr>
              <a:xfrm rot="1619463">
                <a:off x="5590358" y="3710483"/>
                <a:ext cx="174601" cy="205561"/>
              </a:xfrm>
              <a:custGeom>
                <a:rect b="b" l="l" r="r" t="t"/>
                <a:pathLst>
                  <a:path extrusionOk="0" h="571" w="485">
                    <a:moveTo>
                      <a:pt x="115" y="363"/>
                    </a:moveTo>
                    <a:lnTo>
                      <a:pt x="8" y="360"/>
                    </a:lnTo>
                    <a:cubicBezTo>
                      <a:pt x="0" y="360"/>
                      <a:pt x="-3" y="369"/>
                      <a:pt x="3" y="374"/>
                    </a:cubicBezTo>
                    <a:lnTo>
                      <a:pt x="221" y="569"/>
                    </a:lnTo>
                    <a:cubicBezTo>
                      <a:pt x="224" y="571"/>
                      <a:pt x="228" y="572"/>
                      <a:pt x="231" y="569"/>
                    </a:cubicBezTo>
                    <a:lnTo>
                      <a:pt x="482" y="399"/>
                    </a:lnTo>
                    <a:cubicBezTo>
                      <a:pt x="488" y="395"/>
                      <a:pt x="485" y="386"/>
                      <a:pt x="478" y="385"/>
                    </a:cubicBezTo>
                    <a:lnTo>
                      <a:pt x="378" y="375"/>
                    </a:lnTo>
                    <a:cubicBezTo>
                      <a:pt x="374" y="375"/>
                      <a:pt x="372" y="372"/>
                      <a:pt x="371" y="368"/>
                    </a:cubicBezTo>
                    <a:cubicBezTo>
                      <a:pt x="367" y="329"/>
                      <a:pt x="345" y="108"/>
                      <a:pt x="406" y="12"/>
                    </a:cubicBezTo>
                    <a:cubicBezTo>
                      <a:pt x="410" y="5"/>
                      <a:pt x="402" y="-3"/>
                      <a:pt x="396" y="1"/>
                    </a:cubicBezTo>
                    <a:lnTo>
                      <a:pt x="216" y="96"/>
                    </a:lnTo>
                    <a:cubicBezTo>
                      <a:pt x="177" y="117"/>
                      <a:pt x="150" y="156"/>
                      <a:pt x="144" y="200"/>
                    </a:cubicBezTo>
                    <a:lnTo>
                      <a:pt x="123" y="356"/>
                    </a:lnTo>
                    <a:cubicBezTo>
                      <a:pt x="123" y="360"/>
                      <a:pt x="119" y="363"/>
                      <a:pt x="115" y="363"/>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0" name="Google Shape;4630;p70"/>
              <p:cNvSpPr/>
              <p:nvPr/>
            </p:nvSpPr>
            <p:spPr>
              <a:xfrm rot="1619463">
                <a:off x="5753593" y="3753158"/>
                <a:ext cx="110161" cy="109441"/>
              </a:xfrm>
              <a:custGeom>
                <a:rect b="b" l="l" r="r" t="t"/>
                <a:pathLst>
                  <a:path extrusionOk="0" h="304" w="306">
                    <a:moveTo>
                      <a:pt x="9" y="206"/>
                    </a:moveTo>
                    <a:cubicBezTo>
                      <a:pt x="3" y="202"/>
                      <a:pt x="-1" y="195"/>
                      <a:pt x="0" y="187"/>
                    </a:cubicBezTo>
                    <a:cubicBezTo>
                      <a:pt x="1" y="150"/>
                      <a:pt x="14" y="33"/>
                      <a:pt x="92" y="5"/>
                    </a:cubicBezTo>
                    <a:cubicBezTo>
                      <a:pt x="169" y="-23"/>
                      <a:pt x="267" y="61"/>
                      <a:pt x="300" y="92"/>
                    </a:cubicBezTo>
                    <a:cubicBezTo>
                      <a:pt x="307" y="99"/>
                      <a:pt x="308" y="109"/>
                      <a:pt x="302" y="117"/>
                    </a:cubicBezTo>
                    <a:lnTo>
                      <a:pt x="190" y="294"/>
                    </a:lnTo>
                    <a:cubicBezTo>
                      <a:pt x="185" y="304"/>
                      <a:pt x="172" y="306"/>
                      <a:pt x="163" y="301"/>
                    </a:cubicBezTo>
                    <a:lnTo>
                      <a:pt x="9" y="206"/>
                    </a:ln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1" name="Google Shape;4631;p70"/>
              <p:cNvSpPr/>
              <p:nvPr/>
            </p:nvSpPr>
            <p:spPr>
              <a:xfrm rot="1619463">
                <a:off x="5808637" y="3856569"/>
                <a:ext cx="147961" cy="193681"/>
              </a:xfrm>
              <a:custGeom>
                <a:rect b="b" l="l" r="r" t="t"/>
                <a:pathLst>
                  <a:path extrusionOk="0" h="538" w="411">
                    <a:moveTo>
                      <a:pt x="237" y="102"/>
                    </a:moveTo>
                    <a:lnTo>
                      <a:pt x="295" y="12"/>
                    </a:lnTo>
                    <a:cubicBezTo>
                      <a:pt x="299" y="6"/>
                      <a:pt x="294" y="-2"/>
                      <a:pt x="287" y="0"/>
                    </a:cubicBezTo>
                    <a:lnTo>
                      <a:pt x="6" y="83"/>
                    </a:lnTo>
                    <a:cubicBezTo>
                      <a:pt x="2" y="84"/>
                      <a:pt x="0" y="88"/>
                      <a:pt x="0" y="91"/>
                    </a:cubicBezTo>
                    <a:lnTo>
                      <a:pt x="13" y="394"/>
                    </a:lnTo>
                    <a:cubicBezTo>
                      <a:pt x="13" y="401"/>
                      <a:pt x="22" y="404"/>
                      <a:pt x="27" y="398"/>
                    </a:cubicBezTo>
                    <a:lnTo>
                      <a:pt x="88" y="319"/>
                    </a:lnTo>
                    <a:cubicBezTo>
                      <a:pt x="90" y="315"/>
                      <a:pt x="94" y="315"/>
                      <a:pt x="97" y="316"/>
                    </a:cubicBezTo>
                    <a:cubicBezTo>
                      <a:pt x="133" y="333"/>
                      <a:pt x="333" y="432"/>
                      <a:pt x="383" y="533"/>
                    </a:cubicBezTo>
                    <a:cubicBezTo>
                      <a:pt x="386" y="540"/>
                      <a:pt x="396" y="538"/>
                      <a:pt x="397" y="530"/>
                    </a:cubicBezTo>
                    <a:lnTo>
                      <a:pt x="410" y="328"/>
                    </a:lnTo>
                    <a:cubicBezTo>
                      <a:pt x="413" y="283"/>
                      <a:pt x="395" y="240"/>
                      <a:pt x="360" y="212"/>
                    </a:cubicBezTo>
                    <a:lnTo>
                      <a:pt x="239" y="112"/>
                    </a:lnTo>
                    <a:cubicBezTo>
                      <a:pt x="235" y="109"/>
                      <a:pt x="235" y="105"/>
                      <a:pt x="237" y="10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2" name="Google Shape;4632;p70"/>
              <p:cNvSpPr/>
              <p:nvPr/>
            </p:nvSpPr>
            <p:spPr>
              <a:xfrm rot="1619463">
                <a:off x="5779039" y="4013021"/>
                <a:ext cx="108361" cy="111241"/>
              </a:xfrm>
              <a:custGeom>
                <a:rect b="b" l="l" r="r" t="t"/>
                <a:pathLst>
                  <a:path extrusionOk="0" h="309" w="301">
                    <a:moveTo>
                      <a:pt x="172" y="2"/>
                    </a:moveTo>
                    <a:cubicBezTo>
                      <a:pt x="179" y="-1"/>
                      <a:pt x="187" y="-1"/>
                      <a:pt x="192" y="3"/>
                    </a:cubicBezTo>
                    <a:cubicBezTo>
                      <a:pt x="224" y="25"/>
                      <a:pt x="316" y="96"/>
                      <a:pt x="299" y="178"/>
                    </a:cubicBezTo>
                    <a:cubicBezTo>
                      <a:pt x="282" y="258"/>
                      <a:pt x="160" y="297"/>
                      <a:pt x="116" y="308"/>
                    </a:cubicBezTo>
                    <a:cubicBezTo>
                      <a:pt x="106" y="311"/>
                      <a:pt x="97" y="307"/>
                      <a:pt x="93" y="298"/>
                    </a:cubicBezTo>
                    <a:lnTo>
                      <a:pt x="1" y="109"/>
                    </a:lnTo>
                    <a:cubicBezTo>
                      <a:pt x="-3" y="100"/>
                      <a:pt x="1" y="87"/>
                      <a:pt x="10" y="83"/>
                    </a:cubicBezTo>
                    <a:lnTo>
                      <a:pt x="172" y="2"/>
                    </a:ln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3" name="Google Shape;4633;p70"/>
              <p:cNvSpPr/>
              <p:nvPr/>
            </p:nvSpPr>
            <p:spPr>
              <a:xfrm rot="1619463">
                <a:off x="5561158" y="3965958"/>
                <a:ext cx="210241" cy="157321"/>
              </a:xfrm>
              <a:custGeom>
                <a:rect b="b" l="l" r="r" t="t"/>
                <a:pathLst>
                  <a:path extrusionOk="0" h="437" w="584">
                    <a:moveTo>
                      <a:pt x="456" y="338"/>
                    </a:moveTo>
                    <a:lnTo>
                      <a:pt x="507" y="433"/>
                    </a:lnTo>
                    <a:cubicBezTo>
                      <a:pt x="510" y="439"/>
                      <a:pt x="519" y="438"/>
                      <a:pt x="521" y="431"/>
                    </a:cubicBezTo>
                    <a:lnTo>
                      <a:pt x="584" y="145"/>
                    </a:lnTo>
                    <a:cubicBezTo>
                      <a:pt x="585" y="142"/>
                      <a:pt x="583" y="138"/>
                      <a:pt x="580" y="136"/>
                    </a:cubicBezTo>
                    <a:lnTo>
                      <a:pt x="309" y="1"/>
                    </a:lnTo>
                    <a:cubicBezTo>
                      <a:pt x="302" y="-2"/>
                      <a:pt x="296" y="4"/>
                      <a:pt x="298" y="11"/>
                    </a:cubicBezTo>
                    <a:lnTo>
                      <a:pt x="339" y="103"/>
                    </a:lnTo>
                    <a:cubicBezTo>
                      <a:pt x="340" y="106"/>
                      <a:pt x="339" y="110"/>
                      <a:pt x="336" y="112"/>
                    </a:cubicBezTo>
                    <a:cubicBezTo>
                      <a:pt x="304" y="135"/>
                      <a:pt x="121" y="262"/>
                      <a:pt x="8" y="257"/>
                    </a:cubicBezTo>
                    <a:cubicBezTo>
                      <a:pt x="0" y="256"/>
                      <a:pt x="-3" y="267"/>
                      <a:pt x="4" y="271"/>
                    </a:cubicBezTo>
                    <a:lnTo>
                      <a:pt x="174" y="381"/>
                    </a:lnTo>
                    <a:cubicBezTo>
                      <a:pt x="212" y="405"/>
                      <a:pt x="259" y="409"/>
                      <a:pt x="300" y="393"/>
                    </a:cubicBezTo>
                    <a:lnTo>
                      <a:pt x="446" y="335"/>
                    </a:lnTo>
                    <a:cubicBezTo>
                      <a:pt x="450" y="333"/>
                      <a:pt x="454" y="335"/>
                      <a:pt x="456" y="33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4" name="Google Shape;4634;p70"/>
              <p:cNvSpPr/>
              <p:nvPr/>
            </p:nvSpPr>
            <p:spPr>
              <a:xfrm rot="1619463">
                <a:off x="5548336" y="3910839"/>
                <a:ext cx="94681" cy="95041"/>
              </a:xfrm>
              <a:custGeom>
                <a:rect b="b" l="l" r="r" t="t"/>
                <a:pathLst>
                  <a:path extrusionOk="0" h="264" w="263">
                    <a:moveTo>
                      <a:pt x="255" y="213"/>
                    </a:moveTo>
                    <a:cubicBezTo>
                      <a:pt x="255" y="220"/>
                      <a:pt x="251" y="226"/>
                      <a:pt x="245" y="230"/>
                    </a:cubicBezTo>
                    <a:cubicBezTo>
                      <a:pt x="211" y="247"/>
                      <a:pt x="103" y="292"/>
                      <a:pt x="40" y="238"/>
                    </a:cubicBezTo>
                    <a:cubicBezTo>
                      <a:pt x="-21" y="185"/>
                      <a:pt x="4" y="59"/>
                      <a:pt x="14" y="14"/>
                    </a:cubicBezTo>
                    <a:cubicBezTo>
                      <a:pt x="17" y="5"/>
                      <a:pt x="25" y="-1"/>
                      <a:pt x="35" y="0"/>
                    </a:cubicBezTo>
                    <a:lnTo>
                      <a:pt x="244" y="11"/>
                    </a:lnTo>
                    <a:cubicBezTo>
                      <a:pt x="255" y="12"/>
                      <a:pt x="264" y="21"/>
                      <a:pt x="263" y="32"/>
                    </a:cubicBezTo>
                    <a:lnTo>
                      <a:pt x="255" y="213"/>
                    </a:ln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635" name="Google Shape;4635;p70"/>
            <p:cNvSpPr/>
            <p:nvPr/>
          </p:nvSpPr>
          <p:spPr>
            <a:xfrm rot="1744670">
              <a:off x="5221558" y="3042739"/>
              <a:ext cx="1071726" cy="697324"/>
            </a:xfrm>
            <a:custGeom>
              <a:rect b="b" l="l" r="r" t="t"/>
              <a:pathLst>
                <a:path extrusionOk="0" h="1937" w="2977">
                  <a:moveTo>
                    <a:pt x="2977" y="481"/>
                  </a:moveTo>
                  <a:lnTo>
                    <a:pt x="238" y="1937"/>
                  </a:lnTo>
                  <a:lnTo>
                    <a:pt x="12" y="1512"/>
                  </a:lnTo>
                  <a:cubicBezTo>
                    <a:pt x="-15" y="1460"/>
                    <a:pt x="4" y="1396"/>
                    <a:pt x="56" y="1369"/>
                  </a:cubicBezTo>
                  <a:lnTo>
                    <a:pt x="2608" y="13"/>
                  </a:lnTo>
                  <a:cubicBezTo>
                    <a:pt x="2659" y="-15"/>
                    <a:pt x="2724" y="4"/>
                    <a:pt x="2751" y="56"/>
                  </a:cubicBezTo>
                  <a:lnTo>
                    <a:pt x="2977" y="481"/>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6" name="Google Shape;4636;p70"/>
            <p:cNvSpPr/>
            <p:nvPr/>
          </p:nvSpPr>
          <p:spPr>
            <a:xfrm rot="1744670">
              <a:off x="5505752" y="2952608"/>
              <a:ext cx="512283" cy="372602"/>
            </a:xfrm>
            <a:custGeom>
              <a:rect b="b" l="l" r="r" t="t"/>
              <a:pathLst>
                <a:path extrusionOk="0" h="1035" w="1423">
                  <a:moveTo>
                    <a:pt x="1403" y="398"/>
                  </a:moveTo>
                  <a:lnTo>
                    <a:pt x="213" y="1030"/>
                  </a:lnTo>
                  <a:cubicBezTo>
                    <a:pt x="195" y="1040"/>
                    <a:pt x="172" y="1033"/>
                    <a:pt x="162" y="1015"/>
                  </a:cubicBezTo>
                  <a:lnTo>
                    <a:pt x="14" y="735"/>
                  </a:lnTo>
                  <a:cubicBezTo>
                    <a:pt x="-17" y="677"/>
                    <a:pt x="5" y="604"/>
                    <a:pt x="64" y="572"/>
                  </a:cubicBezTo>
                  <a:lnTo>
                    <a:pt x="1115" y="14"/>
                  </a:lnTo>
                  <a:cubicBezTo>
                    <a:pt x="1170" y="-15"/>
                    <a:pt x="1237" y="5"/>
                    <a:pt x="1266" y="59"/>
                  </a:cubicBezTo>
                  <a:lnTo>
                    <a:pt x="1419" y="347"/>
                  </a:lnTo>
                  <a:cubicBezTo>
                    <a:pt x="1428" y="365"/>
                    <a:pt x="1421" y="388"/>
                    <a:pt x="1403" y="398"/>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4637" name="Google Shape;4637;p70"/>
            <p:cNvSpPr/>
            <p:nvPr/>
          </p:nvSpPr>
          <p:spPr>
            <a:xfrm rot="1744670">
              <a:off x="5509815" y="2975088"/>
              <a:ext cx="502923" cy="352082"/>
            </a:xfrm>
            <a:custGeom>
              <a:rect b="b" l="l" r="r" t="t"/>
              <a:pathLst>
                <a:path extrusionOk="0" h="978" w="1397">
                  <a:moveTo>
                    <a:pt x="1380" y="336"/>
                  </a:moveTo>
                  <a:lnTo>
                    <a:pt x="180" y="974"/>
                  </a:lnTo>
                  <a:cubicBezTo>
                    <a:pt x="164" y="982"/>
                    <a:pt x="145" y="976"/>
                    <a:pt x="137" y="961"/>
                  </a:cubicBezTo>
                  <a:lnTo>
                    <a:pt x="12" y="725"/>
                  </a:lnTo>
                  <a:cubicBezTo>
                    <a:pt x="-15" y="675"/>
                    <a:pt x="4" y="614"/>
                    <a:pt x="53" y="587"/>
                  </a:cubicBezTo>
                  <a:lnTo>
                    <a:pt x="1137" y="12"/>
                  </a:lnTo>
                  <a:cubicBezTo>
                    <a:pt x="1183" y="-13"/>
                    <a:pt x="1240" y="4"/>
                    <a:pt x="1264" y="50"/>
                  </a:cubicBezTo>
                  <a:lnTo>
                    <a:pt x="1393" y="293"/>
                  </a:lnTo>
                  <a:cubicBezTo>
                    <a:pt x="1401" y="309"/>
                    <a:pt x="1396" y="328"/>
                    <a:pt x="1380" y="33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8" name="Google Shape;4638;p70"/>
            <p:cNvSpPr/>
            <p:nvPr/>
          </p:nvSpPr>
          <p:spPr>
            <a:xfrm rot="1744670">
              <a:off x="5318283" y="3269699"/>
              <a:ext cx="862925" cy="505083"/>
            </a:xfrm>
            <a:custGeom>
              <a:rect b="b" l="l" r="r" t="t"/>
              <a:pathLst>
                <a:path extrusionOk="0" h="1403" w="2397">
                  <a:moveTo>
                    <a:pt x="2397" y="186"/>
                  </a:moveTo>
                  <a:lnTo>
                    <a:pt x="109" y="1403"/>
                  </a:lnTo>
                  <a:lnTo>
                    <a:pt x="0" y="1231"/>
                  </a:lnTo>
                  <a:lnTo>
                    <a:pt x="2316" y="0"/>
                  </a:lnTo>
                  <a:lnTo>
                    <a:pt x="2397" y="18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39" name="Google Shape;4639;p70"/>
            <p:cNvSpPr/>
            <p:nvPr/>
          </p:nvSpPr>
          <p:spPr>
            <a:xfrm rot="1744670">
              <a:off x="5327363" y="3224337"/>
              <a:ext cx="180361" cy="95761"/>
            </a:xfrm>
            <a:custGeom>
              <a:rect b="b" l="l" r="r" t="t"/>
              <a:pathLst>
                <a:path extrusionOk="0" h="266" w="501">
                  <a:moveTo>
                    <a:pt x="501" y="0"/>
                  </a:moveTo>
                  <a:lnTo>
                    <a:pt x="0" y="266"/>
                  </a:lnTo>
                  <a:lnTo>
                    <a:pt x="501" y="0"/>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0" name="Google Shape;4640;p70"/>
            <p:cNvSpPr/>
            <p:nvPr/>
          </p:nvSpPr>
          <p:spPr>
            <a:xfrm rot="1744670">
              <a:off x="5635643" y="3140884"/>
              <a:ext cx="529563" cy="281522"/>
            </a:xfrm>
            <a:custGeom>
              <a:rect b="b" l="l" r="r" t="t"/>
              <a:pathLst>
                <a:path extrusionOk="0" h="782" w="1471">
                  <a:moveTo>
                    <a:pt x="1471" y="0"/>
                  </a:moveTo>
                  <a:lnTo>
                    <a:pt x="0" y="782"/>
                  </a:lnTo>
                  <a:lnTo>
                    <a:pt x="1471" y="0"/>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1" name="Google Shape;4641;p70"/>
            <p:cNvSpPr/>
            <p:nvPr/>
          </p:nvSpPr>
          <p:spPr>
            <a:xfrm rot="1744670">
              <a:off x="5851123" y="3212837"/>
              <a:ext cx="370442" cy="196921"/>
            </a:xfrm>
            <a:custGeom>
              <a:rect b="b" l="l" r="r" t="t"/>
              <a:pathLst>
                <a:path extrusionOk="0" h="547" w="1029">
                  <a:moveTo>
                    <a:pt x="1029" y="0"/>
                  </a:moveTo>
                  <a:lnTo>
                    <a:pt x="0" y="547"/>
                  </a:lnTo>
                  <a:lnTo>
                    <a:pt x="1029" y="0"/>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2" name="Google Shape;4642;p70"/>
            <p:cNvSpPr/>
            <p:nvPr/>
          </p:nvSpPr>
          <p:spPr>
            <a:xfrm rot="1744670">
              <a:off x="5624943" y="3258733"/>
              <a:ext cx="306362" cy="162721"/>
            </a:xfrm>
            <a:custGeom>
              <a:rect b="b" l="l" r="r" t="t"/>
              <a:pathLst>
                <a:path extrusionOk="0" h="452" w="851">
                  <a:moveTo>
                    <a:pt x="851" y="0"/>
                  </a:moveTo>
                  <a:lnTo>
                    <a:pt x="0" y="452"/>
                  </a:lnTo>
                  <a:lnTo>
                    <a:pt x="851" y="0"/>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3" name="Google Shape;4643;p70"/>
            <p:cNvSpPr/>
            <p:nvPr/>
          </p:nvSpPr>
          <p:spPr>
            <a:xfrm rot="1744670">
              <a:off x="5957474" y="3029714"/>
              <a:ext cx="237601" cy="131401"/>
            </a:xfrm>
            <a:custGeom>
              <a:rect b="b" l="l" r="r" t="t"/>
              <a:pathLst>
                <a:path extrusionOk="0" h="365" w="660">
                  <a:moveTo>
                    <a:pt x="0" y="44"/>
                  </a:moveTo>
                  <a:cubicBezTo>
                    <a:pt x="0" y="44"/>
                    <a:pt x="282" y="-175"/>
                    <a:pt x="660" y="365"/>
                  </a:cubicBezTo>
                  <a:lnTo>
                    <a:pt x="0" y="44"/>
                  </a:lnTo>
                  <a:close/>
                </a:path>
              </a:pathLst>
            </a:custGeom>
            <a:solidFill>
              <a:schemeClr val="accent4"/>
            </a:solidFill>
            <a:ln>
              <a:noFill/>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4" name="Google Shape;4644;p70"/>
            <p:cNvSpPr/>
            <p:nvPr/>
          </p:nvSpPr>
          <p:spPr>
            <a:xfrm rot="1744670">
              <a:off x="5991278" y="3838844"/>
              <a:ext cx="246241" cy="536043"/>
            </a:xfrm>
            <a:custGeom>
              <a:rect b="b" l="l" r="r" t="t"/>
              <a:pathLst>
                <a:path extrusionOk="0" h="1489" w="684">
                  <a:moveTo>
                    <a:pt x="0" y="0"/>
                  </a:moveTo>
                  <a:lnTo>
                    <a:pt x="684" y="1489"/>
                  </a:lnTo>
                  <a:lnTo>
                    <a:pt x="0" y="0"/>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5" name="Google Shape;4645;p70"/>
            <p:cNvSpPr/>
            <p:nvPr/>
          </p:nvSpPr>
          <p:spPr>
            <a:xfrm rot="1744670">
              <a:off x="5669764" y="4353178"/>
              <a:ext cx="316082" cy="167761"/>
            </a:xfrm>
            <a:custGeom>
              <a:rect b="b" l="l" r="r" t="t"/>
              <a:pathLst>
                <a:path extrusionOk="0" h="466" w="878">
                  <a:moveTo>
                    <a:pt x="0" y="466"/>
                  </a:moveTo>
                  <a:lnTo>
                    <a:pt x="878" y="0"/>
                  </a:lnTo>
                  <a:lnTo>
                    <a:pt x="0" y="466"/>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6" name="Google Shape;4646;p70"/>
            <p:cNvSpPr/>
            <p:nvPr/>
          </p:nvSpPr>
          <p:spPr>
            <a:xfrm rot="1744670">
              <a:off x="5529018" y="4291425"/>
              <a:ext cx="327962" cy="173881"/>
            </a:xfrm>
            <a:custGeom>
              <a:rect b="b" l="l" r="r" t="t"/>
              <a:pathLst>
                <a:path extrusionOk="0" h="483" w="911">
                  <a:moveTo>
                    <a:pt x="0" y="483"/>
                  </a:moveTo>
                  <a:lnTo>
                    <a:pt x="911" y="0"/>
                  </a:lnTo>
                  <a:lnTo>
                    <a:pt x="0" y="483"/>
                  </a:lnTo>
                  <a:close/>
                </a:path>
              </a:pathLst>
            </a:custGeom>
            <a:noFill/>
            <a:ln cap="flat" cmpd="sng" w="9525">
              <a:solidFill>
                <a:schemeClr val="dk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4647" name="Google Shape;4647;p70"/>
          <p:cNvGrpSpPr/>
          <p:nvPr/>
        </p:nvGrpSpPr>
        <p:grpSpPr>
          <a:xfrm rot="613463">
            <a:off x="851458" y="3403900"/>
            <a:ext cx="1437451" cy="1118857"/>
            <a:chOff x="851655" y="3403935"/>
            <a:chExt cx="1437480" cy="1118880"/>
          </a:xfrm>
        </p:grpSpPr>
        <p:sp>
          <p:nvSpPr>
            <p:cNvPr id="4648" name="Google Shape;4648;p70"/>
            <p:cNvSpPr/>
            <p:nvPr/>
          </p:nvSpPr>
          <p:spPr>
            <a:xfrm>
              <a:off x="851655" y="3403935"/>
              <a:ext cx="1437480" cy="882720"/>
            </a:xfrm>
            <a:custGeom>
              <a:rect b="b" l="l" r="r" t="t"/>
              <a:pathLst>
                <a:path extrusionOk="0" h="2452" w="3993">
                  <a:moveTo>
                    <a:pt x="3913" y="2016"/>
                  </a:moveTo>
                  <a:lnTo>
                    <a:pt x="1029" y="2451"/>
                  </a:lnTo>
                  <a:cubicBezTo>
                    <a:pt x="989" y="2457"/>
                    <a:pt x="949" y="2437"/>
                    <a:pt x="931" y="2400"/>
                  </a:cubicBezTo>
                  <a:lnTo>
                    <a:pt x="10" y="581"/>
                  </a:lnTo>
                  <a:cubicBezTo>
                    <a:pt x="-19" y="524"/>
                    <a:pt x="17" y="456"/>
                    <a:pt x="80" y="446"/>
                  </a:cubicBezTo>
                  <a:lnTo>
                    <a:pt x="2942" y="1"/>
                  </a:lnTo>
                  <a:cubicBezTo>
                    <a:pt x="2982" y="-5"/>
                    <a:pt x="3022" y="15"/>
                    <a:pt x="3040" y="51"/>
                  </a:cubicBezTo>
                  <a:lnTo>
                    <a:pt x="3983" y="1881"/>
                  </a:lnTo>
                  <a:cubicBezTo>
                    <a:pt x="4012" y="1938"/>
                    <a:pt x="3976" y="2007"/>
                    <a:pt x="3913" y="201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49" name="Google Shape;4649;p70"/>
            <p:cNvSpPr/>
            <p:nvPr/>
          </p:nvSpPr>
          <p:spPr>
            <a:xfrm>
              <a:off x="894495" y="3439935"/>
              <a:ext cx="1344240" cy="811080"/>
            </a:xfrm>
            <a:custGeom>
              <a:rect b="b" l="l" r="r" t="t"/>
              <a:pathLst>
                <a:path extrusionOk="0" h="2253" w="3734">
                  <a:moveTo>
                    <a:pt x="2862" y="51"/>
                  </a:moveTo>
                  <a:lnTo>
                    <a:pt x="3728" y="1757"/>
                  </a:lnTo>
                  <a:cubicBezTo>
                    <a:pt x="3746" y="1793"/>
                    <a:pt x="3724" y="1836"/>
                    <a:pt x="3684" y="1842"/>
                  </a:cubicBezTo>
                  <a:lnTo>
                    <a:pt x="968" y="2252"/>
                  </a:lnTo>
                  <a:cubicBezTo>
                    <a:pt x="928" y="2258"/>
                    <a:pt x="889" y="2237"/>
                    <a:pt x="870" y="2202"/>
                  </a:cubicBezTo>
                  <a:lnTo>
                    <a:pt x="6" y="508"/>
                  </a:lnTo>
                  <a:cubicBezTo>
                    <a:pt x="-12" y="472"/>
                    <a:pt x="10" y="428"/>
                    <a:pt x="51" y="421"/>
                  </a:cubicBezTo>
                  <a:lnTo>
                    <a:pt x="2764" y="1"/>
                  </a:lnTo>
                  <a:cubicBezTo>
                    <a:pt x="2804" y="-5"/>
                    <a:pt x="2844" y="15"/>
                    <a:pt x="2862" y="51"/>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0" name="Google Shape;4650;p70"/>
            <p:cNvSpPr/>
            <p:nvPr/>
          </p:nvSpPr>
          <p:spPr>
            <a:xfrm>
              <a:off x="1659855" y="4193055"/>
              <a:ext cx="161640" cy="247320"/>
            </a:xfrm>
            <a:custGeom>
              <a:rect b="b" l="l" r="r" t="t"/>
              <a:pathLst>
                <a:path extrusionOk="0" h="687" w="449">
                  <a:moveTo>
                    <a:pt x="96" y="687"/>
                  </a:moveTo>
                  <a:lnTo>
                    <a:pt x="449" y="634"/>
                  </a:lnTo>
                  <a:lnTo>
                    <a:pt x="353" y="0"/>
                  </a:lnTo>
                  <a:lnTo>
                    <a:pt x="0" y="53"/>
                  </a:lnTo>
                  <a:lnTo>
                    <a:pt x="96" y="687"/>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1" name="Google Shape;4651;p70"/>
            <p:cNvSpPr/>
            <p:nvPr/>
          </p:nvSpPr>
          <p:spPr>
            <a:xfrm>
              <a:off x="1506855" y="4388535"/>
              <a:ext cx="509760" cy="134280"/>
            </a:xfrm>
            <a:custGeom>
              <a:rect b="b" l="l" r="r" t="t"/>
              <a:pathLst>
                <a:path extrusionOk="0" h="373" w="1416">
                  <a:moveTo>
                    <a:pt x="107" y="372"/>
                  </a:moveTo>
                  <a:lnTo>
                    <a:pt x="1337" y="186"/>
                  </a:lnTo>
                  <a:cubicBezTo>
                    <a:pt x="1388" y="179"/>
                    <a:pt x="1423" y="131"/>
                    <a:pt x="1415" y="80"/>
                  </a:cubicBezTo>
                  <a:cubicBezTo>
                    <a:pt x="1408" y="28"/>
                    <a:pt x="1360" y="-7"/>
                    <a:pt x="1309" y="1"/>
                  </a:cubicBezTo>
                  <a:lnTo>
                    <a:pt x="79" y="186"/>
                  </a:lnTo>
                  <a:cubicBezTo>
                    <a:pt x="28" y="194"/>
                    <a:pt x="-7" y="242"/>
                    <a:pt x="1" y="293"/>
                  </a:cubicBezTo>
                  <a:cubicBezTo>
                    <a:pt x="8" y="344"/>
                    <a:pt x="56" y="380"/>
                    <a:pt x="107" y="37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2" name="Google Shape;4652;p70"/>
            <p:cNvSpPr/>
            <p:nvPr/>
          </p:nvSpPr>
          <p:spPr>
            <a:xfrm>
              <a:off x="971535" y="3623175"/>
              <a:ext cx="1058760" cy="184680"/>
            </a:xfrm>
            <a:custGeom>
              <a:rect b="b" l="l" r="r" t="t"/>
              <a:pathLst>
                <a:path extrusionOk="0" h="513" w="2941">
                  <a:moveTo>
                    <a:pt x="11" y="513"/>
                  </a:moveTo>
                  <a:lnTo>
                    <a:pt x="2941" y="71"/>
                  </a:lnTo>
                  <a:lnTo>
                    <a:pt x="2931" y="0"/>
                  </a:lnTo>
                  <a:lnTo>
                    <a:pt x="0" y="442"/>
                  </a:lnTo>
                  <a:lnTo>
                    <a:pt x="11" y="51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3" name="Google Shape;4653;p70"/>
            <p:cNvSpPr/>
            <p:nvPr/>
          </p:nvSpPr>
          <p:spPr>
            <a:xfrm>
              <a:off x="1082415" y="3851775"/>
              <a:ext cx="1058760" cy="184680"/>
            </a:xfrm>
            <a:custGeom>
              <a:rect b="b" l="l" r="r" t="t"/>
              <a:pathLst>
                <a:path extrusionOk="0" h="513" w="2941">
                  <a:moveTo>
                    <a:pt x="11" y="513"/>
                  </a:moveTo>
                  <a:lnTo>
                    <a:pt x="2941" y="71"/>
                  </a:lnTo>
                  <a:lnTo>
                    <a:pt x="2930" y="0"/>
                  </a:lnTo>
                  <a:lnTo>
                    <a:pt x="0" y="442"/>
                  </a:lnTo>
                  <a:lnTo>
                    <a:pt x="11" y="51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4" name="Google Shape;4654;p70"/>
            <p:cNvSpPr/>
            <p:nvPr/>
          </p:nvSpPr>
          <p:spPr>
            <a:xfrm>
              <a:off x="1546815" y="3459375"/>
              <a:ext cx="393120" cy="714600"/>
            </a:xfrm>
            <a:custGeom>
              <a:rect b="b" l="l" r="r" t="t"/>
              <a:pathLst>
                <a:path extrusionOk="0" h="1985" w="1092">
                  <a:moveTo>
                    <a:pt x="0" y="33"/>
                  </a:moveTo>
                  <a:lnTo>
                    <a:pt x="1029" y="1985"/>
                  </a:lnTo>
                  <a:lnTo>
                    <a:pt x="1092" y="1951"/>
                  </a:lnTo>
                  <a:lnTo>
                    <a:pt x="63" y="0"/>
                  </a:lnTo>
                  <a:lnTo>
                    <a:pt x="0" y="3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5" name="Google Shape;4655;p70"/>
            <p:cNvSpPr/>
            <p:nvPr/>
          </p:nvSpPr>
          <p:spPr>
            <a:xfrm>
              <a:off x="1198695" y="3515175"/>
              <a:ext cx="393120" cy="714240"/>
            </a:xfrm>
            <a:custGeom>
              <a:rect b="b" l="l" r="r" t="t"/>
              <a:pathLst>
                <a:path extrusionOk="0" h="1984" w="1092">
                  <a:moveTo>
                    <a:pt x="0" y="33"/>
                  </a:moveTo>
                  <a:lnTo>
                    <a:pt x="1029" y="1984"/>
                  </a:lnTo>
                  <a:lnTo>
                    <a:pt x="1092" y="1951"/>
                  </a:lnTo>
                  <a:lnTo>
                    <a:pt x="64" y="0"/>
                  </a:lnTo>
                  <a:lnTo>
                    <a:pt x="0" y="33"/>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6" name="Google Shape;4656;p70"/>
            <p:cNvSpPr/>
            <p:nvPr/>
          </p:nvSpPr>
          <p:spPr>
            <a:xfrm>
              <a:off x="1014735" y="3676455"/>
              <a:ext cx="103320" cy="52920"/>
            </a:xfrm>
            <a:custGeom>
              <a:rect b="b" l="l" r="r" t="t"/>
              <a:pathLst>
                <a:path extrusionOk="0" h="147" w="287">
                  <a:moveTo>
                    <a:pt x="0" y="0"/>
                  </a:moveTo>
                  <a:lnTo>
                    <a:pt x="287" y="147"/>
                  </a:lnTo>
                  <a:lnTo>
                    <a:pt x="0" y="0"/>
                  </a:lnTo>
                  <a:close/>
                </a:path>
              </a:pathLst>
            </a:custGeom>
            <a:noFill/>
            <a:ln cap="flat" cmpd="sng" w="9525">
              <a:solidFill>
                <a:schemeClr val="accent4"/>
              </a:solidFill>
              <a:prstDash val="solid"/>
              <a:bevel/>
              <a:headEnd len="sm" w="sm" type="none"/>
              <a:tailEnd len="sm" w="sm" type="none"/>
            </a:ln>
          </p:spPr>
          <p:txBody>
            <a:bodyPr anchorCtr="1" anchor="ctr" bIns="6475" lIns="91425" spcFirstLastPara="1" rIns="91425" wrap="square" tIns="6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7" name="Google Shape;4657;p70"/>
            <p:cNvSpPr/>
            <p:nvPr/>
          </p:nvSpPr>
          <p:spPr>
            <a:xfrm>
              <a:off x="1051095" y="3611295"/>
              <a:ext cx="168120" cy="95400"/>
            </a:xfrm>
            <a:custGeom>
              <a:rect b="b" l="l" r="r" t="t"/>
              <a:pathLst>
                <a:path extrusionOk="0" h="265" w="467">
                  <a:moveTo>
                    <a:pt x="0" y="0"/>
                  </a:moveTo>
                  <a:cubicBezTo>
                    <a:pt x="19" y="16"/>
                    <a:pt x="467" y="265"/>
                    <a:pt x="467"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8" name="Google Shape;4658;p70"/>
            <p:cNvSpPr/>
            <p:nvPr/>
          </p:nvSpPr>
          <p:spPr>
            <a:xfrm>
              <a:off x="1215615" y="3822975"/>
              <a:ext cx="101160" cy="57240"/>
            </a:xfrm>
            <a:custGeom>
              <a:rect b="b" l="l" r="r" t="t"/>
              <a:pathLst>
                <a:path extrusionOk="0" h="159" w="281">
                  <a:moveTo>
                    <a:pt x="281" y="159"/>
                  </a:moveTo>
                  <a:lnTo>
                    <a:pt x="0" y="0"/>
                  </a:lnTo>
                  <a:lnTo>
                    <a:pt x="281" y="159"/>
                  </a:lnTo>
                  <a:close/>
                </a:path>
              </a:pathLst>
            </a:custGeom>
            <a:noFill/>
            <a:ln cap="flat" cmpd="sng" w="9525">
              <a:solidFill>
                <a:schemeClr val="accent4"/>
              </a:solidFill>
              <a:prstDash val="solid"/>
              <a:bevel/>
              <a:headEnd len="sm" w="sm" type="none"/>
              <a:tailEnd len="sm" w="sm" type="none"/>
            </a:ln>
          </p:spPr>
          <p:txBody>
            <a:bodyPr anchorCtr="1" anchor="ctr" bIns="10800" lIns="91425" spcFirstLastPara="1" rIns="91425" wrap="square" tIns="10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59" name="Google Shape;4659;p70"/>
            <p:cNvSpPr/>
            <p:nvPr/>
          </p:nvSpPr>
          <p:spPr>
            <a:xfrm>
              <a:off x="1113735" y="3842055"/>
              <a:ext cx="164160" cy="101880"/>
            </a:xfrm>
            <a:custGeom>
              <a:rect b="b" l="l" r="r" t="t"/>
              <a:pathLst>
                <a:path extrusionOk="0" h="283" w="456">
                  <a:moveTo>
                    <a:pt x="456" y="283"/>
                  </a:moveTo>
                  <a:cubicBezTo>
                    <a:pt x="437" y="267"/>
                    <a:pt x="0" y="0"/>
                    <a:pt x="0" y="0"/>
                  </a:cubicBezTo>
                  <a:lnTo>
                    <a:pt x="456" y="283"/>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0" name="Google Shape;4660;p70"/>
            <p:cNvSpPr/>
            <p:nvPr/>
          </p:nvSpPr>
          <p:spPr>
            <a:xfrm>
              <a:off x="1235415" y="4122495"/>
              <a:ext cx="103320" cy="52920"/>
            </a:xfrm>
            <a:custGeom>
              <a:rect b="b" l="l" r="r" t="t"/>
              <a:pathLst>
                <a:path extrusionOk="0" h="147" w="287">
                  <a:moveTo>
                    <a:pt x="0" y="0"/>
                  </a:moveTo>
                  <a:lnTo>
                    <a:pt x="287" y="147"/>
                  </a:lnTo>
                  <a:lnTo>
                    <a:pt x="0" y="0"/>
                  </a:lnTo>
                  <a:close/>
                </a:path>
              </a:pathLst>
            </a:custGeom>
            <a:noFill/>
            <a:ln cap="flat" cmpd="sng" w="9525">
              <a:solidFill>
                <a:schemeClr val="accent4"/>
              </a:solidFill>
              <a:prstDash val="solid"/>
              <a:bevel/>
              <a:headEnd len="sm" w="sm" type="none"/>
              <a:tailEnd len="sm" w="sm" type="none"/>
            </a:ln>
          </p:spPr>
          <p:txBody>
            <a:bodyPr anchorCtr="1" anchor="ctr" bIns="6475" lIns="91425" spcFirstLastPara="1" rIns="91425" wrap="square" tIns="6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1" name="Google Shape;4661;p70"/>
            <p:cNvSpPr/>
            <p:nvPr/>
          </p:nvSpPr>
          <p:spPr>
            <a:xfrm>
              <a:off x="1271775" y="4057335"/>
              <a:ext cx="168120" cy="95040"/>
            </a:xfrm>
            <a:custGeom>
              <a:rect b="b" l="l" r="r" t="t"/>
              <a:pathLst>
                <a:path extrusionOk="0" h="264" w="467">
                  <a:moveTo>
                    <a:pt x="0" y="0"/>
                  </a:moveTo>
                  <a:cubicBezTo>
                    <a:pt x="19" y="15"/>
                    <a:pt x="467" y="264"/>
                    <a:pt x="467" y="264"/>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2" name="Google Shape;4662;p70"/>
            <p:cNvSpPr/>
            <p:nvPr/>
          </p:nvSpPr>
          <p:spPr>
            <a:xfrm>
              <a:off x="1351335" y="3599055"/>
              <a:ext cx="103320" cy="52920"/>
            </a:xfrm>
            <a:custGeom>
              <a:rect b="b" l="l" r="r" t="t"/>
              <a:pathLst>
                <a:path extrusionOk="0" h="147" w="287">
                  <a:moveTo>
                    <a:pt x="0" y="0"/>
                  </a:moveTo>
                  <a:lnTo>
                    <a:pt x="287" y="147"/>
                  </a:lnTo>
                  <a:lnTo>
                    <a:pt x="0" y="0"/>
                  </a:lnTo>
                  <a:close/>
                </a:path>
              </a:pathLst>
            </a:custGeom>
            <a:noFill/>
            <a:ln cap="flat" cmpd="sng" w="9525">
              <a:solidFill>
                <a:schemeClr val="accent4"/>
              </a:solidFill>
              <a:prstDash val="solid"/>
              <a:bevel/>
              <a:headEnd len="sm" w="sm" type="none"/>
              <a:tailEnd len="sm" w="sm" type="none"/>
            </a:ln>
          </p:spPr>
          <p:txBody>
            <a:bodyPr anchorCtr="1" anchor="ctr" bIns="6475" lIns="91425" spcFirstLastPara="1" rIns="91425" wrap="square" tIns="6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3" name="Google Shape;4663;p70"/>
            <p:cNvSpPr/>
            <p:nvPr/>
          </p:nvSpPr>
          <p:spPr>
            <a:xfrm>
              <a:off x="1387695" y="3533895"/>
              <a:ext cx="168120" cy="95400"/>
            </a:xfrm>
            <a:custGeom>
              <a:rect b="b" l="l" r="r" t="t"/>
              <a:pathLst>
                <a:path extrusionOk="0" h="265" w="467">
                  <a:moveTo>
                    <a:pt x="0" y="0"/>
                  </a:moveTo>
                  <a:cubicBezTo>
                    <a:pt x="20" y="15"/>
                    <a:pt x="467" y="265"/>
                    <a:pt x="467"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4" name="Google Shape;4664;p70"/>
            <p:cNvSpPr/>
            <p:nvPr/>
          </p:nvSpPr>
          <p:spPr>
            <a:xfrm>
              <a:off x="1552215" y="3745935"/>
              <a:ext cx="101160" cy="56880"/>
            </a:xfrm>
            <a:custGeom>
              <a:rect b="b" l="l" r="r" t="t"/>
              <a:pathLst>
                <a:path extrusionOk="0" h="158" w="281">
                  <a:moveTo>
                    <a:pt x="281" y="158"/>
                  </a:moveTo>
                  <a:lnTo>
                    <a:pt x="0" y="0"/>
                  </a:lnTo>
                  <a:lnTo>
                    <a:pt x="281" y="158"/>
                  </a:lnTo>
                  <a:close/>
                </a:path>
              </a:pathLst>
            </a:custGeom>
            <a:noFill/>
            <a:ln cap="flat" cmpd="sng" w="9525">
              <a:solidFill>
                <a:schemeClr val="accent4"/>
              </a:solidFill>
              <a:prstDash val="solid"/>
              <a:bevel/>
              <a:headEnd len="sm" w="sm" type="none"/>
              <a:tailEnd len="sm" w="sm" type="none"/>
            </a:ln>
          </p:spPr>
          <p:txBody>
            <a:bodyPr anchorCtr="1" anchor="ctr" bIns="10425" lIns="91425" spcFirstLastPara="1" rIns="91425" wrap="square" tIns="10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5" name="Google Shape;4665;p70"/>
            <p:cNvSpPr/>
            <p:nvPr/>
          </p:nvSpPr>
          <p:spPr>
            <a:xfrm>
              <a:off x="1450335" y="3764295"/>
              <a:ext cx="164160" cy="101880"/>
            </a:xfrm>
            <a:custGeom>
              <a:rect b="b" l="l" r="r" t="t"/>
              <a:pathLst>
                <a:path extrusionOk="0" h="283" w="456">
                  <a:moveTo>
                    <a:pt x="456" y="283"/>
                  </a:moveTo>
                  <a:cubicBezTo>
                    <a:pt x="437" y="267"/>
                    <a:pt x="0" y="0"/>
                    <a:pt x="0" y="0"/>
                  </a:cubicBezTo>
                  <a:lnTo>
                    <a:pt x="456" y="283"/>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6" name="Google Shape;4666;p70"/>
            <p:cNvSpPr/>
            <p:nvPr/>
          </p:nvSpPr>
          <p:spPr>
            <a:xfrm>
              <a:off x="1572015" y="4044735"/>
              <a:ext cx="103320" cy="53280"/>
            </a:xfrm>
            <a:custGeom>
              <a:rect b="b" l="l" r="r" t="t"/>
              <a:pathLst>
                <a:path extrusionOk="0" h="148" w="287">
                  <a:moveTo>
                    <a:pt x="0" y="0"/>
                  </a:moveTo>
                  <a:lnTo>
                    <a:pt x="287" y="148"/>
                  </a:lnTo>
                  <a:lnTo>
                    <a:pt x="0" y="0"/>
                  </a:lnTo>
                  <a:close/>
                </a:path>
              </a:pathLst>
            </a:custGeom>
            <a:noFill/>
            <a:ln cap="flat" cmpd="sng" w="9525">
              <a:solidFill>
                <a:schemeClr val="accent4"/>
              </a:solidFill>
              <a:prstDash val="solid"/>
              <a:bevel/>
              <a:headEnd len="sm" w="sm" type="none"/>
              <a:tailEnd len="sm" w="sm" type="none"/>
            </a:ln>
          </p:spPr>
          <p:txBody>
            <a:bodyPr anchorCtr="1" anchor="ctr" bIns="6825" lIns="91425" spcFirstLastPara="1" rIns="91425" wrap="square" tIns="68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7" name="Google Shape;4667;p70"/>
            <p:cNvSpPr/>
            <p:nvPr/>
          </p:nvSpPr>
          <p:spPr>
            <a:xfrm>
              <a:off x="1608015" y="3979575"/>
              <a:ext cx="168480" cy="95400"/>
            </a:xfrm>
            <a:custGeom>
              <a:rect b="b" l="l" r="r" t="t"/>
              <a:pathLst>
                <a:path extrusionOk="0" h="265" w="468">
                  <a:moveTo>
                    <a:pt x="0" y="0"/>
                  </a:moveTo>
                  <a:cubicBezTo>
                    <a:pt x="20" y="16"/>
                    <a:pt x="468" y="265"/>
                    <a:pt x="468"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8" name="Google Shape;4668;p70"/>
            <p:cNvSpPr/>
            <p:nvPr/>
          </p:nvSpPr>
          <p:spPr>
            <a:xfrm>
              <a:off x="1698375" y="3569175"/>
              <a:ext cx="103320" cy="52920"/>
            </a:xfrm>
            <a:custGeom>
              <a:rect b="b" l="l" r="r" t="t"/>
              <a:pathLst>
                <a:path extrusionOk="0" h="147" w="287">
                  <a:moveTo>
                    <a:pt x="0" y="0"/>
                  </a:moveTo>
                  <a:lnTo>
                    <a:pt x="287" y="147"/>
                  </a:lnTo>
                  <a:lnTo>
                    <a:pt x="0" y="0"/>
                  </a:lnTo>
                  <a:close/>
                </a:path>
              </a:pathLst>
            </a:custGeom>
            <a:noFill/>
            <a:ln cap="flat" cmpd="sng" w="9525">
              <a:solidFill>
                <a:schemeClr val="accent4"/>
              </a:solidFill>
              <a:prstDash val="solid"/>
              <a:bevel/>
              <a:headEnd len="sm" w="sm" type="none"/>
              <a:tailEnd len="sm" w="sm" type="none"/>
            </a:ln>
          </p:spPr>
          <p:txBody>
            <a:bodyPr anchorCtr="1" anchor="ctr" bIns="6475" lIns="91425" spcFirstLastPara="1" rIns="91425" wrap="square" tIns="6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69" name="Google Shape;4669;p70"/>
            <p:cNvSpPr/>
            <p:nvPr/>
          </p:nvSpPr>
          <p:spPr>
            <a:xfrm>
              <a:off x="1734735" y="3503655"/>
              <a:ext cx="168120" cy="95400"/>
            </a:xfrm>
            <a:custGeom>
              <a:rect b="b" l="l" r="r" t="t"/>
              <a:pathLst>
                <a:path extrusionOk="0" h="265" w="467">
                  <a:moveTo>
                    <a:pt x="0" y="0"/>
                  </a:moveTo>
                  <a:cubicBezTo>
                    <a:pt x="19" y="16"/>
                    <a:pt x="467" y="265"/>
                    <a:pt x="467"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0" name="Google Shape;4670;p70"/>
            <p:cNvSpPr/>
            <p:nvPr/>
          </p:nvSpPr>
          <p:spPr>
            <a:xfrm>
              <a:off x="1899255" y="3715695"/>
              <a:ext cx="101160" cy="56880"/>
            </a:xfrm>
            <a:custGeom>
              <a:rect b="b" l="l" r="r" t="t"/>
              <a:pathLst>
                <a:path extrusionOk="0" h="158" w="281">
                  <a:moveTo>
                    <a:pt x="281" y="158"/>
                  </a:moveTo>
                  <a:lnTo>
                    <a:pt x="0" y="0"/>
                  </a:lnTo>
                  <a:lnTo>
                    <a:pt x="281" y="158"/>
                  </a:lnTo>
                  <a:close/>
                </a:path>
              </a:pathLst>
            </a:custGeom>
            <a:noFill/>
            <a:ln cap="flat" cmpd="sng" w="9525">
              <a:solidFill>
                <a:schemeClr val="accent4"/>
              </a:solidFill>
              <a:prstDash val="solid"/>
              <a:bevel/>
              <a:headEnd len="sm" w="sm" type="none"/>
              <a:tailEnd len="sm" w="sm" type="none"/>
            </a:ln>
          </p:spPr>
          <p:txBody>
            <a:bodyPr anchorCtr="1" anchor="ctr" bIns="10425" lIns="91425" spcFirstLastPara="1" rIns="91425" wrap="square" tIns="10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1" name="Google Shape;4671;p70"/>
            <p:cNvSpPr/>
            <p:nvPr/>
          </p:nvSpPr>
          <p:spPr>
            <a:xfrm>
              <a:off x="1797375" y="3734415"/>
              <a:ext cx="164160" cy="101880"/>
            </a:xfrm>
            <a:custGeom>
              <a:rect b="b" l="l" r="r" t="t"/>
              <a:pathLst>
                <a:path extrusionOk="0" h="283" w="456">
                  <a:moveTo>
                    <a:pt x="456" y="283"/>
                  </a:moveTo>
                  <a:cubicBezTo>
                    <a:pt x="437" y="267"/>
                    <a:pt x="0" y="0"/>
                    <a:pt x="0" y="0"/>
                  </a:cubicBezTo>
                  <a:lnTo>
                    <a:pt x="456" y="283"/>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2" name="Google Shape;4672;p70"/>
            <p:cNvSpPr/>
            <p:nvPr/>
          </p:nvSpPr>
          <p:spPr>
            <a:xfrm>
              <a:off x="1919055" y="4014855"/>
              <a:ext cx="103320" cy="52920"/>
            </a:xfrm>
            <a:custGeom>
              <a:rect b="b" l="l" r="r" t="t"/>
              <a:pathLst>
                <a:path extrusionOk="0" h="147" w="287">
                  <a:moveTo>
                    <a:pt x="0" y="0"/>
                  </a:moveTo>
                  <a:lnTo>
                    <a:pt x="287" y="147"/>
                  </a:lnTo>
                  <a:lnTo>
                    <a:pt x="0" y="0"/>
                  </a:lnTo>
                  <a:close/>
                </a:path>
              </a:pathLst>
            </a:custGeom>
            <a:noFill/>
            <a:ln cap="flat" cmpd="sng" w="9525">
              <a:solidFill>
                <a:schemeClr val="accent4"/>
              </a:solidFill>
              <a:prstDash val="solid"/>
              <a:bevel/>
              <a:headEnd len="sm" w="sm" type="none"/>
              <a:tailEnd len="sm" w="sm" type="none"/>
            </a:ln>
          </p:spPr>
          <p:txBody>
            <a:bodyPr anchorCtr="1" anchor="ctr" bIns="6475" lIns="91425" spcFirstLastPara="1" rIns="91425" wrap="square" tIns="64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3" name="Google Shape;4673;p70"/>
            <p:cNvSpPr/>
            <p:nvPr/>
          </p:nvSpPr>
          <p:spPr>
            <a:xfrm>
              <a:off x="1955415" y="3949695"/>
              <a:ext cx="168120" cy="95400"/>
            </a:xfrm>
            <a:custGeom>
              <a:rect b="b" l="l" r="r" t="t"/>
              <a:pathLst>
                <a:path extrusionOk="0" h="265" w="467">
                  <a:moveTo>
                    <a:pt x="0" y="0"/>
                  </a:moveTo>
                  <a:cubicBezTo>
                    <a:pt x="19" y="16"/>
                    <a:pt x="467" y="265"/>
                    <a:pt x="467"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674" name="Google Shape;4674;p70"/>
          <p:cNvSpPr/>
          <p:nvPr/>
        </p:nvSpPr>
        <p:spPr>
          <a:xfrm rot="-5400000">
            <a:off x="6824290" y="2290950"/>
            <a:ext cx="608040" cy="561600"/>
          </a:xfrm>
          <a:custGeom>
            <a:rect b="b" l="l" r="r" t="t"/>
            <a:pathLst>
              <a:path extrusionOk="0" h="1560" w="1689">
                <a:moveTo>
                  <a:pt x="580" y="622"/>
                </a:moveTo>
                <a:cubicBezTo>
                  <a:pt x="605" y="651"/>
                  <a:pt x="748" y="826"/>
                  <a:pt x="763" y="958"/>
                </a:cubicBezTo>
                <a:cubicBezTo>
                  <a:pt x="618" y="1423"/>
                  <a:pt x="1040" y="1560"/>
                  <a:pt x="1040" y="1560"/>
                </a:cubicBezTo>
                <a:cubicBezTo>
                  <a:pt x="1105" y="1369"/>
                  <a:pt x="1080" y="1186"/>
                  <a:pt x="1000" y="1076"/>
                </a:cubicBezTo>
                <a:cubicBezTo>
                  <a:pt x="948" y="1005"/>
                  <a:pt x="873" y="951"/>
                  <a:pt x="828" y="922"/>
                </a:cubicBezTo>
                <a:cubicBezTo>
                  <a:pt x="809" y="836"/>
                  <a:pt x="754" y="744"/>
                  <a:pt x="708" y="675"/>
                </a:cubicBezTo>
                <a:cubicBezTo>
                  <a:pt x="730" y="684"/>
                  <a:pt x="753" y="692"/>
                  <a:pt x="776" y="699"/>
                </a:cubicBezTo>
                <a:cubicBezTo>
                  <a:pt x="928" y="745"/>
                  <a:pt x="1033" y="790"/>
                  <a:pt x="1106" y="831"/>
                </a:cubicBezTo>
                <a:cubicBezTo>
                  <a:pt x="1072" y="1200"/>
                  <a:pt x="1682" y="1342"/>
                  <a:pt x="1682" y="1342"/>
                </a:cubicBezTo>
                <a:cubicBezTo>
                  <a:pt x="1669" y="1271"/>
                  <a:pt x="1752" y="1113"/>
                  <a:pt x="1561" y="916"/>
                </a:cubicBezTo>
                <a:cubicBezTo>
                  <a:pt x="1423" y="773"/>
                  <a:pt x="1250" y="774"/>
                  <a:pt x="1164" y="784"/>
                </a:cubicBezTo>
                <a:cubicBezTo>
                  <a:pt x="1097" y="745"/>
                  <a:pt x="1006" y="703"/>
                  <a:pt x="879" y="660"/>
                </a:cubicBezTo>
                <a:cubicBezTo>
                  <a:pt x="903" y="654"/>
                  <a:pt x="926" y="649"/>
                  <a:pt x="945" y="642"/>
                </a:cubicBezTo>
                <a:cubicBezTo>
                  <a:pt x="1382" y="859"/>
                  <a:pt x="1555" y="464"/>
                  <a:pt x="1555" y="464"/>
                </a:cubicBezTo>
                <a:cubicBezTo>
                  <a:pt x="1097" y="228"/>
                  <a:pt x="940" y="492"/>
                  <a:pt x="901" y="583"/>
                </a:cubicBezTo>
                <a:cubicBezTo>
                  <a:pt x="845" y="599"/>
                  <a:pt x="768" y="611"/>
                  <a:pt x="742" y="615"/>
                </a:cubicBezTo>
                <a:cubicBezTo>
                  <a:pt x="576" y="555"/>
                  <a:pt x="436" y="466"/>
                  <a:pt x="327" y="378"/>
                </a:cubicBezTo>
                <a:cubicBezTo>
                  <a:pt x="368" y="376"/>
                  <a:pt x="415" y="370"/>
                  <a:pt x="458" y="358"/>
                </a:cubicBezTo>
                <a:cubicBezTo>
                  <a:pt x="825" y="509"/>
                  <a:pt x="1060" y="84"/>
                  <a:pt x="1060" y="84"/>
                </a:cubicBezTo>
                <a:cubicBezTo>
                  <a:pt x="609" y="-166"/>
                  <a:pt x="427" y="212"/>
                  <a:pt x="392" y="302"/>
                </a:cubicBezTo>
                <a:cubicBezTo>
                  <a:pt x="332" y="311"/>
                  <a:pt x="273" y="311"/>
                  <a:pt x="248" y="310"/>
                </a:cubicBezTo>
                <a:cubicBezTo>
                  <a:pt x="125" y="196"/>
                  <a:pt x="58" y="101"/>
                  <a:pt x="57" y="99"/>
                </a:cubicBezTo>
                <a:lnTo>
                  <a:pt x="0" y="138"/>
                </a:lnTo>
                <a:cubicBezTo>
                  <a:pt x="6" y="147"/>
                  <a:pt x="92" y="270"/>
                  <a:pt x="248" y="403"/>
                </a:cubicBezTo>
                <a:cubicBezTo>
                  <a:pt x="263" y="430"/>
                  <a:pt x="331" y="555"/>
                  <a:pt x="335" y="660"/>
                </a:cubicBezTo>
                <a:cubicBezTo>
                  <a:pt x="54" y="922"/>
                  <a:pt x="481" y="1406"/>
                  <a:pt x="481" y="1406"/>
                </a:cubicBezTo>
                <a:lnTo>
                  <a:pt x="524" y="1106"/>
                </a:lnTo>
                <a:cubicBezTo>
                  <a:pt x="555" y="890"/>
                  <a:pt x="459" y="740"/>
                  <a:pt x="404" y="673"/>
                </a:cubicBezTo>
                <a:cubicBezTo>
                  <a:pt x="404" y="614"/>
                  <a:pt x="388" y="550"/>
                  <a:pt x="367" y="496"/>
                </a:cubicBezTo>
                <a:cubicBezTo>
                  <a:pt x="431" y="541"/>
                  <a:pt x="502" y="584"/>
                  <a:pt x="580" y="62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5" name="Google Shape;4675;p70"/>
          <p:cNvSpPr/>
          <p:nvPr/>
        </p:nvSpPr>
        <p:spPr>
          <a:xfrm>
            <a:off x="15026380" y="1785210"/>
            <a:ext cx="117720" cy="117720"/>
          </a:xfrm>
          <a:custGeom>
            <a:rect b="b" l="l" r="r" t="t"/>
            <a:pathLst>
              <a:path extrusionOk="0" h="327" w="327">
                <a:moveTo>
                  <a:pt x="327" y="164"/>
                </a:moveTo>
                <a:cubicBezTo>
                  <a:pt x="327" y="254"/>
                  <a:pt x="254" y="327"/>
                  <a:pt x="164" y="327"/>
                </a:cubicBezTo>
                <a:cubicBezTo>
                  <a:pt x="73" y="327"/>
                  <a:pt x="0" y="254"/>
                  <a:pt x="0" y="164"/>
                </a:cubicBezTo>
                <a:cubicBezTo>
                  <a:pt x="0" y="73"/>
                  <a:pt x="73" y="0"/>
                  <a:pt x="164" y="0"/>
                </a:cubicBezTo>
                <a:cubicBezTo>
                  <a:pt x="254" y="0"/>
                  <a:pt x="327" y="73"/>
                  <a:pt x="327" y="164"/>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676" name="Google Shape;4676;p70"/>
          <p:cNvGrpSpPr/>
          <p:nvPr/>
        </p:nvGrpSpPr>
        <p:grpSpPr>
          <a:xfrm>
            <a:off x="2626440" y="3450913"/>
            <a:ext cx="963720" cy="1127520"/>
            <a:chOff x="5286765" y="3186700"/>
            <a:chExt cx="963720" cy="1127520"/>
          </a:xfrm>
        </p:grpSpPr>
        <p:sp>
          <p:nvSpPr>
            <p:cNvPr id="4677" name="Google Shape;4677;p70"/>
            <p:cNvSpPr/>
            <p:nvPr/>
          </p:nvSpPr>
          <p:spPr>
            <a:xfrm>
              <a:off x="5402325" y="3186700"/>
              <a:ext cx="848160" cy="965880"/>
            </a:xfrm>
            <a:custGeom>
              <a:rect b="b" l="l" r="r" t="t"/>
              <a:pathLst>
                <a:path extrusionOk="0" h="2683" w="2356">
                  <a:moveTo>
                    <a:pt x="1512" y="38"/>
                  </a:moveTo>
                  <a:cubicBezTo>
                    <a:pt x="1770" y="107"/>
                    <a:pt x="1999" y="265"/>
                    <a:pt x="2153" y="484"/>
                  </a:cubicBezTo>
                  <a:cubicBezTo>
                    <a:pt x="2549" y="1043"/>
                    <a:pt x="2285" y="1668"/>
                    <a:pt x="2039" y="1973"/>
                  </a:cubicBezTo>
                  <a:cubicBezTo>
                    <a:pt x="1750" y="2331"/>
                    <a:pt x="1082" y="2490"/>
                    <a:pt x="844" y="2518"/>
                  </a:cubicBezTo>
                  <a:cubicBezTo>
                    <a:pt x="605" y="2546"/>
                    <a:pt x="570" y="2683"/>
                    <a:pt x="570" y="2683"/>
                  </a:cubicBezTo>
                  <a:lnTo>
                    <a:pt x="287" y="2486"/>
                  </a:lnTo>
                  <a:lnTo>
                    <a:pt x="4" y="2289"/>
                  </a:lnTo>
                  <a:cubicBezTo>
                    <a:pt x="4" y="2289"/>
                    <a:pt x="119" y="2208"/>
                    <a:pt x="62" y="1975"/>
                  </a:cubicBezTo>
                  <a:cubicBezTo>
                    <a:pt x="5" y="1741"/>
                    <a:pt x="-79" y="1060"/>
                    <a:pt x="156" y="665"/>
                  </a:cubicBezTo>
                  <a:cubicBezTo>
                    <a:pt x="356" y="328"/>
                    <a:pt x="850" y="-137"/>
                    <a:pt x="1512" y="38"/>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8" name="Google Shape;4678;p70"/>
            <p:cNvSpPr/>
            <p:nvPr/>
          </p:nvSpPr>
          <p:spPr>
            <a:xfrm>
              <a:off x="5304765" y="4010740"/>
              <a:ext cx="302760" cy="302040"/>
            </a:xfrm>
            <a:custGeom>
              <a:rect b="b" l="l" r="r" t="t"/>
              <a:pathLst>
                <a:path extrusionOk="0" h="839" w="841">
                  <a:moveTo>
                    <a:pt x="841" y="394"/>
                  </a:moveTo>
                  <a:lnTo>
                    <a:pt x="621" y="711"/>
                  </a:lnTo>
                  <a:cubicBezTo>
                    <a:pt x="527" y="845"/>
                    <a:pt x="343" y="879"/>
                    <a:pt x="209" y="786"/>
                  </a:cubicBezTo>
                  <a:lnTo>
                    <a:pt x="127" y="729"/>
                  </a:lnTo>
                  <a:cubicBezTo>
                    <a:pt x="-7" y="637"/>
                    <a:pt x="-40" y="451"/>
                    <a:pt x="54" y="317"/>
                  </a:cubicBezTo>
                  <a:lnTo>
                    <a:pt x="274" y="0"/>
                  </a:lnTo>
                  <a:lnTo>
                    <a:pt x="841" y="39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79" name="Google Shape;4679;p70"/>
            <p:cNvSpPr/>
            <p:nvPr/>
          </p:nvSpPr>
          <p:spPr>
            <a:xfrm>
              <a:off x="5346165" y="4042060"/>
              <a:ext cx="254520" cy="171000"/>
            </a:xfrm>
            <a:custGeom>
              <a:rect b="b" l="l" r="r" t="t"/>
              <a:pathLst>
                <a:path extrusionOk="0" h="475" w="707">
                  <a:moveTo>
                    <a:pt x="15" y="81"/>
                  </a:moveTo>
                  <a:lnTo>
                    <a:pt x="645" y="471"/>
                  </a:lnTo>
                  <a:cubicBezTo>
                    <a:pt x="660" y="480"/>
                    <a:pt x="679" y="475"/>
                    <a:pt x="688" y="461"/>
                  </a:cubicBezTo>
                  <a:lnTo>
                    <a:pt x="703" y="436"/>
                  </a:lnTo>
                  <a:cubicBezTo>
                    <a:pt x="712" y="422"/>
                    <a:pt x="707" y="403"/>
                    <a:pt x="693" y="394"/>
                  </a:cubicBezTo>
                  <a:lnTo>
                    <a:pt x="62" y="5"/>
                  </a:lnTo>
                  <a:cubicBezTo>
                    <a:pt x="48" y="-4"/>
                    <a:pt x="29" y="0"/>
                    <a:pt x="20" y="15"/>
                  </a:cubicBezTo>
                  <a:lnTo>
                    <a:pt x="5" y="39"/>
                  </a:lnTo>
                  <a:cubicBezTo>
                    <a:pt x="-4" y="53"/>
                    <a:pt x="0" y="72"/>
                    <a:pt x="15" y="8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0" name="Google Shape;4680;p70"/>
            <p:cNvSpPr/>
            <p:nvPr/>
          </p:nvSpPr>
          <p:spPr>
            <a:xfrm>
              <a:off x="5311965" y="4099660"/>
              <a:ext cx="245520" cy="165240"/>
            </a:xfrm>
            <a:custGeom>
              <a:rect b="b" l="l" r="r" t="t"/>
              <a:pathLst>
                <a:path extrusionOk="0" h="459" w="682">
                  <a:moveTo>
                    <a:pt x="15" y="81"/>
                  </a:moveTo>
                  <a:lnTo>
                    <a:pt x="620" y="454"/>
                  </a:lnTo>
                  <a:cubicBezTo>
                    <a:pt x="634" y="463"/>
                    <a:pt x="653" y="459"/>
                    <a:pt x="662" y="444"/>
                  </a:cubicBezTo>
                  <a:lnTo>
                    <a:pt x="677" y="420"/>
                  </a:lnTo>
                  <a:cubicBezTo>
                    <a:pt x="686" y="406"/>
                    <a:pt x="682" y="387"/>
                    <a:pt x="667" y="378"/>
                  </a:cubicBezTo>
                  <a:lnTo>
                    <a:pt x="62" y="4"/>
                  </a:lnTo>
                  <a:cubicBezTo>
                    <a:pt x="48" y="-5"/>
                    <a:pt x="29" y="0"/>
                    <a:pt x="20" y="14"/>
                  </a:cubicBezTo>
                  <a:lnTo>
                    <a:pt x="5" y="38"/>
                  </a:lnTo>
                  <a:cubicBezTo>
                    <a:pt x="-4" y="53"/>
                    <a:pt x="0" y="72"/>
                    <a:pt x="15" y="8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1" name="Google Shape;4681;p70"/>
            <p:cNvSpPr/>
            <p:nvPr/>
          </p:nvSpPr>
          <p:spPr>
            <a:xfrm>
              <a:off x="5286765" y="4159060"/>
              <a:ext cx="228960" cy="155160"/>
            </a:xfrm>
            <a:custGeom>
              <a:rect b="b" l="l" r="r" t="t"/>
              <a:pathLst>
                <a:path extrusionOk="0" h="431" w="636">
                  <a:moveTo>
                    <a:pt x="15" y="82"/>
                  </a:moveTo>
                  <a:lnTo>
                    <a:pt x="574" y="427"/>
                  </a:lnTo>
                  <a:cubicBezTo>
                    <a:pt x="588" y="436"/>
                    <a:pt x="607" y="431"/>
                    <a:pt x="616" y="417"/>
                  </a:cubicBezTo>
                  <a:lnTo>
                    <a:pt x="631" y="392"/>
                  </a:lnTo>
                  <a:cubicBezTo>
                    <a:pt x="640" y="378"/>
                    <a:pt x="635" y="359"/>
                    <a:pt x="621" y="350"/>
                  </a:cubicBezTo>
                  <a:lnTo>
                    <a:pt x="62" y="5"/>
                  </a:lnTo>
                  <a:cubicBezTo>
                    <a:pt x="48" y="-4"/>
                    <a:pt x="29" y="0"/>
                    <a:pt x="20" y="15"/>
                  </a:cubicBezTo>
                  <a:lnTo>
                    <a:pt x="5" y="39"/>
                  </a:lnTo>
                  <a:cubicBezTo>
                    <a:pt x="-4" y="54"/>
                    <a:pt x="0" y="73"/>
                    <a:pt x="15" y="8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2" name="Google Shape;4682;p70"/>
            <p:cNvSpPr/>
            <p:nvPr/>
          </p:nvSpPr>
          <p:spPr>
            <a:xfrm>
              <a:off x="5561445" y="3396580"/>
              <a:ext cx="230400" cy="451800"/>
            </a:xfrm>
            <a:custGeom>
              <a:rect b="b" l="l" r="r" t="t"/>
              <a:pathLst>
                <a:path extrusionOk="0" h="1255" w="640">
                  <a:moveTo>
                    <a:pt x="61" y="1224"/>
                  </a:moveTo>
                  <a:cubicBezTo>
                    <a:pt x="0" y="1041"/>
                    <a:pt x="-154" y="397"/>
                    <a:pt x="485" y="7"/>
                  </a:cubicBezTo>
                  <a:cubicBezTo>
                    <a:pt x="509" y="-8"/>
                    <a:pt x="540" y="2"/>
                    <a:pt x="551" y="27"/>
                  </a:cubicBezTo>
                  <a:cubicBezTo>
                    <a:pt x="627" y="207"/>
                    <a:pt x="838" y="856"/>
                    <a:pt x="126" y="1249"/>
                  </a:cubicBezTo>
                  <a:cubicBezTo>
                    <a:pt x="101" y="1263"/>
                    <a:pt x="70" y="1252"/>
                    <a:pt x="61" y="122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3" name="Google Shape;4683;p70"/>
            <p:cNvSpPr/>
            <p:nvPr/>
          </p:nvSpPr>
          <p:spPr>
            <a:xfrm>
              <a:off x="5505645" y="3418180"/>
              <a:ext cx="240120" cy="663480"/>
            </a:xfrm>
            <a:custGeom>
              <a:rect b="b" l="l" r="r" t="t"/>
              <a:pathLst>
                <a:path extrusionOk="0" h="1843" w="667">
                  <a:moveTo>
                    <a:pt x="0" y="1843"/>
                  </a:moveTo>
                  <a:cubicBezTo>
                    <a:pt x="0" y="1843"/>
                    <a:pt x="177" y="1474"/>
                    <a:pt x="251" y="1158"/>
                  </a:cubicBezTo>
                  <a:lnTo>
                    <a:pt x="667" y="0"/>
                  </a:lnTo>
                  <a:lnTo>
                    <a:pt x="0" y="1843"/>
                  </a:lnTo>
                  <a:close/>
                </a:path>
              </a:pathLst>
            </a:custGeom>
            <a:noFill/>
            <a:ln cap="flat" cmpd="sng" w="9525">
              <a:solidFill>
                <a:schemeClr val="dk1"/>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4" name="Google Shape;4684;p70"/>
            <p:cNvSpPr/>
            <p:nvPr/>
          </p:nvSpPr>
          <p:spPr>
            <a:xfrm>
              <a:off x="5683485" y="3498460"/>
              <a:ext cx="72720" cy="92880"/>
            </a:xfrm>
            <a:custGeom>
              <a:rect b="b" l="l" r="r" t="t"/>
              <a:pathLst>
                <a:path extrusionOk="0" h="258" w="202">
                  <a:moveTo>
                    <a:pt x="202" y="0"/>
                  </a:moveTo>
                  <a:cubicBezTo>
                    <a:pt x="202" y="0"/>
                    <a:pt x="50" y="168"/>
                    <a:pt x="0" y="258"/>
                  </a:cubicBezTo>
                  <a:lnTo>
                    <a:pt x="202" y="0"/>
                  </a:lnTo>
                  <a:close/>
                </a:path>
              </a:pathLst>
            </a:custGeom>
            <a:noFill/>
            <a:ln cap="flat" cmpd="sng" w="9525">
              <a:solidFill>
                <a:schemeClr val="dk1"/>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5" name="Google Shape;4685;p70"/>
            <p:cNvSpPr/>
            <p:nvPr/>
          </p:nvSpPr>
          <p:spPr>
            <a:xfrm>
              <a:off x="5644605" y="3528340"/>
              <a:ext cx="17640" cy="137160"/>
            </a:xfrm>
            <a:custGeom>
              <a:rect b="b" l="l" r="r" t="t"/>
              <a:pathLst>
                <a:path extrusionOk="0" h="381" w="49">
                  <a:moveTo>
                    <a:pt x="0" y="0"/>
                  </a:moveTo>
                  <a:cubicBezTo>
                    <a:pt x="0" y="0"/>
                    <a:pt x="81" y="194"/>
                    <a:pt x="33" y="381"/>
                  </a:cubicBezTo>
                  <a:lnTo>
                    <a:pt x="0" y="0"/>
                  </a:lnTo>
                  <a:close/>
                </a:path>
              </a:pathLst>
            </a:custGeom>
            <a:noFill/>
            <a:ln cap="flat" cmpd="sng" w="9525">
              <a:solidFill>
                <a:schemeClr val="dk1"/>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6" name="Google Shape;4686;p70"/>
            <p:cNvSpPr/>
            <p:nvPr/>
          </p:nvSpPr>
          <p:spPr>
            <a:xfrm>
              <a:off x="5633805" y="3655420"/>
              <a:ext cx="117360" cy="76320"/>
            </a:xfrm>
            <a:custGeom>
              <a:rect b="b" l="l" r="r" t="t"/>
              <a:pathLst>
                <a:path extrusionOk="0" h="212" w="326">
                  <a:moveTo>
                    <a:pt x="326" y="0"/>
                  </a:moveTo>
                  <a:cubicBezTo>
                    <a:pt x="326" y="0"/>
                    <a:pt x="104" y="53"/>
                    <a:pt x="0" y="212"/>
                  </a:cubicBezTo>
                  <a:lnTo>
                    <a:pt x="326" y="0"/>
                  </a:lnTo>
                  <a:close/>
                </a:path>
              </a:pathLst>
            </a:custGeom>
            <a:noFill/>
            <a:ln cap="flat" cmpd="sng" w="9525">
              <a:solidFill>
                <a:schemeClr val="dk1"/>
              </a:solidFill>
              <a:prstDash val="solid"/>
              <a:bevel/>
              <a:headEnd len="sm" w="sm" type="none"/>
              <a:tailEnd len="sm" w="sm" type="none"/>
            </a:ln>
          </p:spPr>
          <p:txBody>
            <a:bodyPr anchorCtr="1" anchor="ctr" bIns="29875" lIns="91425" spcFirstLastPara="1" rIns="91425" wrap="square" tIns="298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7" name="Google Shape;4687;p70"/>
            <p:cNvSpPr/>
            <p:nvPr/>
          </p:nvSpPr>
          <p:spPr>
            <a:xfrm>
              <a:off x="5599965" y="3647140"/>
              <a:ext cx="17640" cy="137160"/>
            </a:xfrm>
            <a:custGeom>
              <a:rect b="b" l="l" r="r" t="t"/>
              <a:pathLst>
                <a:path extrusionOk="0" h="381" w="49">
                  <a:moveTo>
                    <a:pt x="0" y="0"/>
                  </a:moveTo>
                  <a:cubicBezTo>
                    <a:pt x="0" y="0"/>
                    <a:pt x="82" y="194"/>
                    <a:pt x="33" y="381"/>
                  </a:cubicBezTo>
                  <a:lnTo>
                    <a:pt x="0" y="0"/>
                  </a:lnTo>
                  <a:close/>
                </a:path>
              </a:pathLst>
            </a:custGeom>
            <a:noFill/>
            <a:ln cap="flat" cmpd="sng" w="9525">
              <a:solidFill>
                <a:schemeClr val="dk1"/>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8" name="Google Shape;4688;p70"/>
            <p:cNvSpPr/>
            <p:nvPr/>
          </p:nvSpPr>
          <p:spPr>
            <a:xfrm>
              <a:off x="5620845" y="3804100"/>
              <a:ext cx="343080" cy="154080"/>
            </a:xfrm>
            <a:custGeom>
              <a:rect b="b" l="l" r="r" t="t"/>
              <a:pathLst>
                <a:path extrusionOk="0" h="428" w="953">
                  <a:moveTo>
                    <a:pt x="10" y="225"/>
                  </a:moveTo>
                  <a:cubicBezTo>
                    <a:pt x="112" y="129"/>
                    <a:pt x="487" y="-170"/>
                    <a:pt x="938" y="130"/>
                  </a:cubicBezTo>
                  <a:cubicBezTo>
                    <a:pt x="955" y="141"/>
                    <a:pt x="958" y="165"/>
                    <a:pt x="945" y="181"/>
                  </a:cubicBezTo>
                  <a:cubicBezTo>
                    <a:pt x="850" y="285"/>
                    <a:pt x="489" y="622"/>
                    <a:pt x="13" y="275"/>
                  </a:cubicBezTo>
                  <a:cubicBezTo>
                    <a:pt x="-3" y="263"/>
                    <a:pt x="-6" y="239"/>
                    <a:pt x="10" y="22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89" name="Google Shape;4689;p70"/>
            <p:cNvSpPr/>
            <p:nvPr/>
          </p:nvSpPr>
          <p:spPr>
            <a:xfrm>
              <a:off x="5816325" y="3875380"/>
              <a:ext cx="83160" cy="19080"/>
            </a:xfrm>
            <a:custGeom>
              <a:rect b="b" l="l" r="r" t="t"/>
              <a:pathLst>
                <a:path extrusionOk="0" h="53" w="231">
                  <a:moveTo>
                    <a:pt x="231" y="53"/>
                  </a:moveTo>
                  <a:cubicBezTo>
                    <a:pt x="231" y="53"/>
                    <a:pt x="74" y="5"/>
                    <a:pt x="0" y="0"/>
                  </a:cubicBezTo>
                  <a:lnTo>
                    <a:pt x="231" y="53"/>
                  </a:lnTo>
                  <a:close/>
                </a:path>
              </a:pathLst>
            </a:custGeom>
            <a:noFill/>
            <a:ln cap="flat" cmpd="sng" w="9525">
              <a:solidFill>
                <a:schemeClr val="dk1"/>
              </a:solidFill>
              <a:prstDash val="solid"/>
              <a:bevel/>
              <a:headEnd len="sm" w="sm" type="none"/>
              <a:tailEnd len="sm" w="sm" type="none"/>
            </a:ln>
          </p:spPr>
          <p:txBody>
            <a:bodyPr anchorCtr="1" anchor="ctr" bIns="0" lIns="91425" spcFirstLastPara="1" rIns="91425"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0" name="Google Shape;4690;p70"/>
            <p:cNvSpPr/>
            <p:nvPr/>
          </p:nvSpPr>
          <p:spPr>
            <a:xfrm>
              <a:off x="5759445" y="3830380"/>
              <a:ext cx="86400" cy="50040"/>
            </a:xfrm>
            <a:custGeom>
              <a:rect b="b" l="l" r="r" t="t"/>
              <a:pathLst>
                <a:path extrusionOk="0" h="139" w="240">
                  <a:moveTo>
                    <a:pt x="240" y="0"/>
                  </a:moveTo>
                  <a:cubicBezTo>
                    <a:pt x="240" y="0"/>
                    <a:pt x="138" y="114"/>
                    <a:pt x="0" y="139"/>
                  </a:cubicBezTo>
                  <a:lnTo>
                    <a:pt x="240" y="0"/>
                  </a:lnTo>
                  <a:close/>
                </a:path>
              </a:pathLst>
            </a:custGeom>
            <a:noFill/>
            <a:ln cap="flat" cmpd="sng" w="9525">
              <a:solidFill>
                <a:schemeClr val="dk1"/>
              </a:solidFill>
              <a:prstDash val="solid"/>
              <a:bevel/>
              <a:headEnd len="sm" w="sm" type="none"/>
              <a:tailEnd len="sm" w="sm" type="none"/>
            </a:ln>
          </p:spPr>
          <p:txBody>
            <a:bodyPr anchorCtr="1" anchor="ctr" bIns="3600" lIns="91425" spcFirstLastPara="1" rIns="91425"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1" name="Google Shape;4691;p70"/>
            <p:cNvSpPr/>
            <p:nvPr/>
          </p:nvSpPr>
          <p:spPr>
            <a:xfrm>
              <a:off x="5709045" y="3885460"/>
              <a:ext cx="85680" cy="53640"/>
            </a:xfrm>
            <a:custGeom>
              <a:rect b="b" l="l" r="r" t="t"/>
              <a:pathLst>
                <a:path extrusionOk="0" h="149" w="238">
                  <a:moveTo>
                    <a:pt x="238" y="149"/>
                  </a:moveTo>
                  <a:cubicBezTo>
                    <a:pt x="238" y="149"/>
                    <a:pt x="136" y="20"/>
                    <a:pt x="0" y="0"/>
                  </a:cubicBezTo>
                  <a:lnTo>
                    <a:pt x="238" y="149"/>
                  </a:lnTo>
                  <a:close/>
                </a:path>
              </a:pathLst>
            </a:custGeom>
            <a:noFill/>
            <a:ln cap="flat" cmpd="sng" w="9525">
              <a:solidFill>
                <a:schemeClr val="dk1"/>
              </a:solidFill>
              <a:prstDash val="solid"/>
              <a:bevel/>
              <a:headEnd len="sm" w="sm" type="none"/>
              <a:tailEnd len="sm" w="sm" type="none"/>
            </a:ln>
          </p:spPr>
          <p:txBody>
            <a:bodyPr anchorCtr="1" anchor="ctr" bIns="7200" lIns="91425" spcFirstLastPara="1" rIns="91425" wrap="square" tIns="72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2" name="Google Shape;4692;p70"/>
            <p:cNvSpPr/>
            <p:nvPr/>
          </p:nvSpPr>
          <p:spPr>
            <a:xfrm>
              <a:off x="5668005" y="3837580"/>
              <a:ext cx="86400" cy="50040"/>
            </a:xfrm>
            <a:custGeom>
              <a:rect b="b" l="l" r="r" t="t"/>
              <a:pathLst>
                <a:path extrusionOk="0" h="139" w="240">
                  <a:moveTo>
                    <a:pt x="240" y="0"/>
                  </a:moveTo>
                  <a:cubicBezTo>
                    <a:pt x="240" y="0"/>
                    <a:pt x="137" y="113"/>
                    <a:pt x="0" y="139"/>
                  </a:cubicBezTo>
                  <a:lnTo>
                    <a:pt x="240" y="0"/>
                  </a:lnTo>
                  <a:close/>
                </a:path>
              </a:pathLst>
            </a:custGeom>
            <a:noFill/>
            <a:ln cap="flat" cmpd="sng" w="9525">
              <a:solidFill>
                <a:schemeClr val="dk1"/>
              </a:solidFill>
              <a:prstDash val="solid"/>
              <a:bevel/>
              <a:headEnd len="sm" w="sm" type="none"/>
              <a:tailEnd len="sm" w="sm" type="none"/>
            </a:ln>
          </p:spPr>
          <p:txBody>
            <a:bodyPr anchorCtr="1" anchor="ctr" bIns="3600" lIns="91425" spcFirstLastPara="1" rIns="91425"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3" name="Google Shape;4693;p70"/>
            <p:cNvSpPr/>
            <p:nvPr/>
          </p:nvSpPr>
          <p:spPr>
            <a:xfrm>
              <a:off x="6021165" y="3819940"/>
              <a:ext cx="82440" cy="84600"/>
            </a:xfrm>
            <a:custGeom>
              <a:rect b="b" l="l" r="r" t="t"/>
              <a:pathLst>
                <a:path extrusionOk="0" h="235" w="229">
                  <a:moveTo>
                    <a:pt x="229" y="0"/>
                  </a:moveTo>
                  <a:cubicBezTo>
                    <a:pt x="169" y="79"/>
                    <a:pt x="94" y="158"/>
                    <a:pt x="0" y="235"/>
                  </a:cubicBezTo>
                  <a:lnTo>
                    <a:pt x="229" y="0"/>
                  </a:lnTo>
                  <a:close/>
                </a:path>
              </a:pathLst>
            </a:custGeom>
            <a:noFill/>
            <a:ln cap="flat" cmpd="sng" w="9525">
              <a:solidFill>
                <a:schemeClr val="accent4"/>
              </a:solidFill>
              <a:prstDash val="solid"/>
              <a:bevel/>
              <a:headEnd len="sm" w="sm" type="none"/>
              <a:tailEnd len="sm" w="sm" type="none"/>
            </a:ln>
          </p:spPr>
          <p:txBody>
            <a:bodyPr anchorCtr="1" anchor="ctr" bIns="38150" lIns="91425" spcFirstLastPara="1" rIns="91425" wrap="square" tIns="38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4" name="Google Shape;4694;p70"/>
            <p:cNvSpPr/>
            <p:nvPr/>
          </p:nvSpPr>
          <p:spPr>
            <a:xfrm>
              <a:off x="6123405" y="3692140"/>
              <a:ext cx="43200" cy="99720"/>
            </a:xfrm>
            <a:custGeom>
              <a:rect b="b" l="l" r="r" t="t"/>
              <a:pathLst>
                <a:path extrusionOk="0" h="277" w="120">
                  <a:moveTo>
                    <a:pt x="120" y="0"/>
                  </a:moveTo>
                  <a:cubicBezTo>
                    <a:pt x="97" y="90"/>
                    <a:pt x="59" y="183"/>
                    <a:pt x="0" y="277"/>
                  </a:cubicBezTo>
                  <a:lnTo>
                    <a:pt x="12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5" name="Google Shape;4695;p70"/>
            <p:cNvSpPr/>
            <p:nvPr/>
          </p:nvSpPr>
          <p:spPr>
            <a:xfrm>
              <a:off x="6125205" y="3419620"/>
              <a:ext cx="51120" cy="210240"/>
            </a:xfrm>
            <a:custGeom>
              <a:rect b="b" l="l" r="r" t="t"/>
              <a:pathLst>
                <a:path extrusionOk="0" h="584" w="142">
                  <a:moveTo>
                    <a:pt x="0" y="0"/>
                  </a:moveTo>
                  <a:cubicBezTo>
                    <a:pt x="0" y="0"/>
                    <a:pt x="159" y="196"/>
                    <a:pt x="140" y="584"/>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6" name="Google Shape;4696;p70"/>
            <p:cNvSpPr/>
            <p:nvPr/>
          </p:nvSpPr>
          <p:spPr>
            <a:xfrm>
              <a:off x="6101445" y="3523300"/>
              <a:ext cx="7200" cy="119520"/>
            </a:xfrm>
            <a:custGeom>
              <a:rect b="b" l="l" r="r" t="t"/>
              <a:pathLst>
                <a:path extrusionOk="0" h="332" w="20">
                  <a:moveTo>
                    <a:pt x="0" y="0"/>
                  </a:moveTo>
                  <a:cubicBezTo>
                    <a:pt x="23" y="97"/>
                    <a:pt x="29" y="209"/>
                    <a:pt x="4" y="332"/>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697" name="Google Shape;4697;p70"/>
            <p:cNvSpPr/>
            <p:nvPr/>
          </p:nvSpPr>
          <p:spPr>
            <a:xfrm>
              <a:off x="6000285" y="3358780"/>
              <a:ext cx="75240" cy="95400"/>
            </a:xfrm>
            <a:custGeom>
              <a:rect b="b" l="l" r="r" t="t"/>
              <a:pathLst>
                <a:path extrusionOk="0" h="265" w="209">
                  <a:moveTo>
                    <a:pt x="0" y="0"/>
                  </a:moveTo>
                  <a:cubicBezTo>
                    <a:pt x="0" y="0"/>
                    <a:pt x="121" y="94"/>
                    <a:pt x="209" y="265"/>
                  </a:cubicBezTo>
                  <a:lnTo>
                    <a:pt x="0" y="0"/>
                  </a:lnTo>
                  <a:close/>
                </a:path>
              </a:pathLst>
            </a:custGeom>
            <a:noFill/>
            <a:ln cap="flat" cmpd="sng" w="9525">
              <a:solidFill>
                <a:schemeClr val="accent4"/>
              </a:solidFill>
              <a:prstDash val="solid"/>
              <a:bevel/>
              <a:headEnd len="sm" w="sm" type="none"/>
              <a:tailEnd len="sm" w="sm" type="none"/>
            </a:ln>
          </p:spPr>
          <p:txBody>
            <a:bodyPr anchorCtr="1" anchor="ctr" bIns="46425" lIns="91425" spcFirstLastPara="1" rIns="91425" wrap="square" tIns="46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698" name="Google Shape;4698;p70"/>
          <p:cNvSpPr/>
          <p:nvPr/>
        </p:nvSpPr>
        <p:spPr>
          <a:xfrm>
            <a:off x="6068845" y="2492595"/>
            <a:ext cx="294480" cy="250920"/>
          </a:xfrm>
          <a:custGeom>
            <a:rect b="b" l="l" r="r" t="t"/>
            <a:pathLst>
              <a:path extrusionOk="0" h="697" w="818">
                <a:moveTo>
                  <a:pt x="774" y="546"/>
                </a:moveTo>
                <a:cubicBezTo>
                  <a:pt x="786" y="527"/>
                  <a:pt x="794" y="509"/>
                  <a:pt x="798" y="492"/>
                </a:cubicBezTo>
                <a:lnTo>
                  <a:pt x="798" y="493"/>
                </a:lnTo>
                <a:cubicBezTo>
                  <a:pt x="799" y="491"/>
                  <a:pt x="799" y="489"/>
                  <a:pt x="799" y="486"/>
                </a:cubicBezTo>
                <a:cubicBezTo>
                  <a:pt x="800" y="483"/>
                  <a:pt x="801" y="480"/>
                  <a:pt x="802" y="477"/>
                </a:cubicBezTo>
                <a:cubicBezTo>
                  <a:pt x="802" y="474"/>
                  <a:pt x="802" y="471"/>
                  <a:pt x="802" y="468"/>
                </a:cubicBezTo>
                <a:cubicBezTo>
                  <a:pt x="803" y="462"/>
                  <a:pt x="803" y="456"/>
                  <a:pt x="802" y="450"/>
                </a:cubicBezTo>
                <a:cubicBezTo>
                  <a:pt x="802" y="448"/>
                  <a:pt x="802" y="446"/>
                  <a:pt x="802" y="444"/>
                </a:cubicBezTo>
                <a:cubicBezTo>
                  <a:pt x="801" y="441"/>
                  <a:pt x="800" y="438"/>
                  <a:pt x="800" y="436"/>
                </a:cubicBezTo>
                <a:cubicBezTo>
                  <a:pt x="799" y="433"/>
                  <a:pt x="799" y="432"/>
                  <a:pt x="798" y="429"/>
                </a:cubicBezTo>
                <a:cubicBezTo>
                  <a:pt x="798" y="427"/>
                  <a:pt x="797" y="424"/>
                  <a:pt x="795" y="422"/>
                </a:cubicBezTo>
                <a:cubicBezTo>
                  <a:pt x="795" y="420"/>
                  <a:pt x="794" y="418"/>
                  <a:pt x="793" y="416"/>
                </a:cubicBezTo>
                <a:cubicBezTo>
                  <a:pt x="792" y="414"/>
                  <a:pt x="791" y="411"/>
                  <a:pt x="790" y="409"/>
                </a:cubicBezTo>
                <a:cubicBezTo>
                  <a:pt x="789" y="407"/>
                  <a:pt x="788" y="405"/>
                  <a:pt x="787" y="404"/>
                </a:cubicBezTo>
                <a:cubicBezTo>
                  <a:pt x="786" y="401"/>
                  <a:pt x="784" y="399"/>
                  <a:pt x="783" y="398"/>
                </a:cubicBezTo>
                <a:cubicBezTo>
                  <a:pt x="782" y="396"/>
                  <a:pt x="781" y="394"/>
                  <a:pt x="780" y="393"/>
                </a:cubicBezTo>
                <a:cubicBezTo>
                  <a:pt x="779" y="391"/>
                  <a:pt x="777" y="389"/>
                  <a:pt x="775" y="387"/>
                </a:cubicBezTo>
                <a:cubicBezTo>
                  <a:pt x="775" y="386"/>
                  <a:pt x="774" y="385"/>
                  <a:pt x="773" y="384"/>
                </a:cubicBezTo>
                <a:cubicBezTo>
                  <a:pt x="770" y="380"/>
                  <a:pt x="766" y="377"/>
                  <a:pt x="763" y="374"/>
                </a:cubicBezTo>
                <a:cubicBezTo>
                  <a:pt x="762" y="373"/>
                  <a:pt x="761" y="372"/>
                  <a:pt x="760" y="371"/>
                </a:cubicBezTo>
                <a:cubicBezTo>
                  <a:pt x="759" y="370"/>
                  <a:pt x="757" y="369"/>
                  <a:pt x="756" y="367"/>
                </a:cubicBezTo>
                <a:cubicBezTo>
                  <a:pt x="755" y="367"/>
                  <a:pt x="754" y="366"/>
                  <a:pt x="752" y="365"/>
                </a:cubicBezTo>
                <a:cubicBezTo>
                  <a:pt x="751" y="364"/>
                  <a:pt x="750" y="363"/>
                  <a:pt x="749" y="362"/>
                </a:cubicBezTo>
                <a:cubicBezTo>
                  <a:pt x="748" y="361"/>
                  <a:pt x="747" y="361"/>
                  <a:pt x="746" y="360"/>
                </a:cubicBezTo>
                <a:cubicBezTo>
                  <a:pt x="745" y="359"/>
                  <a:pt x="743" y="358"/>
                  <a:pt x="742" y="358"/>
                </a:cubicBezTo>
                <a:cubicBezTo>
                  <a:pt x="742" y="357"/>
                  <a:pt x="741" y="357"/>
                  <a:pt x="740" y="356"/>
                </a:cubicBezTo>
                <a:cubicBezTo>
                  <a:pt x="739" y="356"/>
                  <a:pt x="738" y="355"/>
                  <a:pt x="738" y="355"/>
                </a:cubicBezTo>
                <a:cubicBezTo>
                  <a:pt x="737" y="354"/>
                  <a:pt x="736" y="354"/>
                  <a:pt x="736" y="353"/>
                </a:cubicBezTo>
                <a:cubicBezTo>
                  <a:pt x="735" y="353"/>
                  <a:pt x="735" y="353"/>
                  <a:pt x="735" y="353"/>
                </a:cubicBezTo>
                <a:cubicBezTo>
                  <a:pt x="734" y="352"/>
                  <a:pt x="733" y="352"/>
                  <a:pt x="733" y="352"/>
                </a:cubicBezTo>
                <a:cubicBezTo>
                  <a:pt x="841" y="292"/>
                  <a:pt x="824" y="259"/>
                  <a:pt x="801" y="185"/>
                </a:cubicBezTo>
                <a:cubicBezTo>
                  <a:pt x="799" y="179"/>
                  <a:pt x="797" y="173"/>
                  <a:pt x="795" y="166"/>
                </a:cubicBezTo>
                <a:cubicBezTo>
                  <a:pt x="784" y="129"/>
                  <a:pt x="784" y="108"/>
                  <a:pt x="787" y="91"/>
                </a:cubicBezTo>
                <a:cubicBezTo>
                  <a:pt x="788" y="81"/>
                  <a:pt x="790" y="73"/>
                  <a:pt x="792" y="64"/>
                </a:cubicBezTo>
                <a:cubicBezTo>
                  <a:pt x="792" y="63"/>
                  <a:pt x="793" y="62"/>
                  <a:pt x="793" y="61"/>
                </a:cubicBezTo>
                <a:cubicBezTo>
                  <a:pt x="793" y="60"/>
                  <a:pt x="793" y="58"/>
                  <a:pt x="793" y="57"/>
                </a:cubicBezTo>
                <a:cubicBezTo>
                  <a:pt x="793" y="55"/>
                  <a:pt x="793" y="54"/>
                  <a:pt x="793" y="53"/>
                </a:cubicBezTo>
                <a:cubicBezTo>
                  <a:pt x="794" y="51"/>
                  <a:pt x="794" y="50"/>
                  <a:pt x="794" y="49"/>
                </a:cubicBezTo>
                <a:cubicBezTo>
                  <a:pt x="794" y="47"/>
                  <a:pt x="794" y="45"/>
                  <a:pt x="794" y="44"/>
                </a:cubicBezTo>
                <a:cubicBezTo>
                  <a:pt x="794" y="42"/>
                  <a:pt x="794" y="41"/>
                  <a:pt x="793" y="40"/>
                </a:cubicBezTo>
                <a:cubicBezTo>
                  <a:pt x="793" y="37"/>
                  <a:pt x="793" y="35"/>
                  <a:pt x="793" y="33"/>
                </a:cubicBezTo>
                <a:cubicBezTo>
                  <a:pt x="793" y="32"/>
                  <a:pt x="793" y="31"/>
                  <a:pt x="793" y="30"/>
                </a:cubicBezTo>
                <a:cubicBezTo>
                  <a:pt x="792" y="29"/>
                  <a:pt x="792" y="29"/>
                  <a:pt x="792" y="29"/>
                </a:cubicBezTo>
                <a:cubicBezTo>
                  <a:pt x="792" y="25"/>
                  <a:pt x="791" y="22"/>
                  <a:pt x="790" y="18"/>
                </a:cubicBezTo>
                <a:cubicBezTo>
                  <a:pt x="781" y="-21"/>
                  <a:pt x="715" y="5"/>
                  <a:pt x="654" y="69"/>
                </a:cubicBezTo>
                <a:cubicBezTo>
                  <a:pt x="647" y="75"/>
                  <a:pt x="641" y="82"/>
                  <a:pt x="635" y="89"/>
                </a:cubicBezTo>
                <a:cubicBezTo>
                  <a:pt x="623" y="104"/>
                  <a:pt x="612" y="120"/>
                  <a:pt x="601" y="137"/>
                </a:cubicBezTo>
                <a:cubicBezTo>
                  <a:pt x="596" y="146"/>
                  <a:pt x="591" y="155"/>
                  <a:pt x="586" y="164"/>
                </a:cubicBezTo>
                <a:cubicBezTo>
                  <a:pt x="583" y="169"/>
                  <a:pt x="581" y="173"/>
                  <a:pt x="579" y="178"/>
                </a:cubicBezTo>
                <a:cubicBezTo>
                  <a:pt x="572" y="192"/>
                  <a:pt x="566" y="207"/>
                  <a:pt x="561" y="222"/>
                </a:cubicBezTo>
                <a:cubicBezTo>
                  <a:pt x="561" y="223"/>
                  <a:pt x="561" y="223"/>
                  <a:pt x="561" y="223"/>
                </a:cubicBezTo>
                <a:cubicBezTo>
                  <a:pt x="558" y="230"/>
                  <a:pt x="556" y="237"/>
                  <a:pt x="554" y="243"/>
                </a:cubicBezTo>
                <a:cubicBezTo>
                  <a:pt x="554" y="245"/>
                  <a:pt x="553" y="246"/>
                  <a:pt x="553" y="247"/>
                </a:cubicBezTo>
                <a:cubicBezTo>
                  <a:pt x="550" y="254"/>
                  <a:pt x="548" y="260"/>
                  <a:pt x="546" y="265"/>
                </a:cubicBezTo>
                <a:cubicBezTo>
                  <a:pt x="546" y="266"/>
                  <a:pt x="545" y="267"/>
                  <a:pt x="545" y="268"/>
                </a:cubicBezTo>
                <a:cubicBezTo>
                  <a:pt x="544" y="273"/>
                  <a:pt x="541" y="278"/>
                  <a:pt x="540" y="282"/>
                </a:cubicBezTo>
                <a:cubicBezTo>
                  <a:pt x="540" y="283"/>
                  <a:pt x="539" y="284"/>
                  <a:pt x="539" y="285"/>
                </a:cubicBezTo>
                <a:cubicBezTo>
                  <a:pt x="537" y="290"/>
                  <a:pt x="535" y="295"/>
                  <a:pt x="534" y="299"/>
                </a:cubicBezTo>
                <a:cubicBezTo>
                  <a:pt x="533" y="300"/>
                  <a:pt x="532" y="301"/>
                  <a:pt x="532" y="302"/>
                </a:cubicBezTo>
                <a:cubicBezTo>
                  <a:pt x="531" y="306"/>
                  <a:pt x="529" y="309"/>
                  <a:pt x="528" y="313"/>
                </a:cubicBezTo>
                <a:cubicBezTo>
                  <a:pt x="527" y="313"/>
                  <a:pt x="527" y="314"/>
                  <a:pt x="527" y="314"/>
                </a:cubicBezTo>
                <a:cubicBezTo>
                  <a:pt x="526" y="318"/>
                  <a:pt x="524" y="322"/>
                  <a:pt x="522" y="325"/>
                </a:cubicBezTo>
                <a:cubicBezTo>
                  <a:pt x="522" y="326"/>
                  <a:pt x="522" y="327"/>
                  <a:pt x="521" y="327"/>
                </a:cubicBezTo>
                <a:cubicBezTo>
                  <a:pt x="520" y="331"/>
                  <a:pt x="519" y="333"/>
                  <a:pt x="517" y="336"/>
                </a:cubicBezTo>
                <a:lnTo>
                  <a:pt x="517" y="337"/>
                </a:lnTo>
                <a:cubicBezTo>
                  <a:pt x="516" y="339"/>
                  <a:pt x="515" y="342"/>
                  <a:pt x="513" y="343"/>
                </a:cubicBezTo>
                <a:cubicBezTo>
                  <a:pt x="513" y="344"/>
                  <a:pt x="513" y="345"/>
                  <a:pt x="512" y="345"/>
                </a:cubicBezTo>
                <a:cubicBezTo>
                  <a:pt x="511" y="347"/>
                  <a:pt x="510" y="350"/>
                  <a:pt x="509" y="351"/>
                </a:cubicBezTo>
                <a:lnTo>
                  <a:pt x="508" y="352"/>
                </a:lnTo>
                <a:cubicBezTo>
                  <a:pt x="507" y="354"/>
                  <a:pt x="507" y="355"/>
                  <a:pt x="506" y="356"/>
                </a:cubicBezTo>
                <a:cubicBezTo>
                  <a:pt x="506" y="357"/>
                  <a:pt x="506" y="357"/>
                  <a:pt x="505" y="357"/>
                </a:cubicBezTo>
                <a:cubicBezTo>
                  <a:pt x="505" y="358"/>
                  <a:pt x="503" y="360"/>
                  <a:pt x="502" y="361"/>
                </a:cubicBezTo>
                <a:lnTo>
                  <a:pt x="502" y="362"/>
                </a:lnTo>
                <a:cubicBezTo>
                  <a:pt x="501" y="363"/>
                  <a:pt x="500" y="363"/>
                  <a:pt x="500" y="365"/>
                </a:cubicBezTo>
                <a:lnTo>
                  <a:pt x="500" y="365"/>
                </a:lnTo>
                <a:cubicBezTo>
                  <a:pt x="499" y="365"/>
                  <a:pt x="498" y="366"/>
                  <a:pt x="497" y="367"/>
                </a:cubicBezTo>
                <a:lnTo>
                  <a:pt x="497" y="367"/>
                </a:lnTo>
                <a:cubicBezTo>
                  <a:pt x="496" y="367"/>
                  <a:pt x="496" y="368"/>
                  <a:pt x="495" y="369"/>
                </a:cubicBezTo>
                <a:lnTo>
                  <a:pt x="495" y="369"/>
                </a:lnTo>
                <a:cubicBezTo>
                  <a:pt x="494" y="369"/>
                  <a:pt x="494" y="369"/>
                  <a:pt x="493" y="369"/>
                </a:cubicBezTo>
                <a:lnTo>
                  <a:pt x="493" y="369"/>
                </a:lnTo>
                <a:cubicBezTo>
                  <a:pt x="493" y="370"/>
                  <a:pt x="492" y="370"/>
                  <a:pt x="492" y="370"/>
                </a:cubicBezTo>
                <a:cubicBezTo>
                  <a:pt x="491" y="370"/>
                  <a:pt x="490" y="369"/>
                  <a:pt x="490" y="369"/>
                </a:cubicBezTo>
                <a:cubicBezTo>
                  <a:pt x="489" y="369"/>
                  <a:pt x="489" y="369"/>
                  <a:pt x="489" y="369"/>
                </a:cubicBezTo>
                <a:cubicBezTo>
                  <a:pt x="496" y="360"/>
                  <a:pt x="498" y="349"/>
                  <a:pt x="494" y="338"/>
                </a:cubicBezTo>
                <a:cubicBezTo>
                  <a:pt x="492" y="329"/>
                  <a:pt x="486" y="322"/>
                  <a:pt x="478" y="317"/>
                </a:cubicBezTo>
                <a:cubicBezTo>
                  <a:pt x="496" y="291"/>
                  <a:pt x="522" y="246"/>
                  <a:pt x="524" y="199"/>
                </a:cubicBezTo>
                <a:cubicBezTo>
                  <a:pt x="524" y="197"/>
                  <a:pt x="521" y="194"/>
                  <a:pt x="518" y="194"/>
                </a:cubicBezTo>
                <a:cubicBezTo>
                  <a:pt x="515" y="194"/>
                  <a:pt x="512" y="196"/>
                  <a:pt x="512" y="199"/>
                </a:cubicBezTo>
                <a:cubicBezTo>
                  <a:pt x="511" y="244"/>
                  <a:pt x="484" y="289"/>
                  <a:pt x="467" y="313"/>
                </a:cubicBezTo>
                <a:cubicBezTo>
                  <a:pt x="461" y="312"/>
                  <a:pt x="455" y="312"/>
                  <a:pt x="449" y="314"/>
                </a:cubicBezTo>
                <a:cubicBezTo>
                  <a:pt x="441" y="316"/>
                  <a:pt x="435" y="321"/>
                  <a:pt x="430" y="327"/>
                </a:cubicBezTo>
                <a:cubicBezTo>
                  <a:pt x="403" y="317"/>
                  <a:pt x="353" y="294"/>
                  <a:pt x="325" y="256"/>
                </a:cubicBezTo>
                <a:cubicBezTo>
                  <a:pt x="324" y="254"/>
                  <a:pt x="320" y="253"/>
                  <a:pt x="318" y="255"/>
                </a:cubicBezTo>
                <a:cubicBezTo>
                  <a:pt x="315" y="257"/>
                  <a:pt x="315" y="260"/>
                  <a:pt x="316" y="263"/>
                </a:cubicBezTo>
                <a:cubicBezTo>
                  <a:pt x="345" y="303"/>
                  <a:pt x="396" y="326"/>
                  <a:pt x="425" y="337"/>
                </a:cubicBezTo>
                <a:cubicBezTo>
                  <a:pt x="422" y="344"/>
                  <a:pt x="422" y="352"/>
                  <a:pt x="424" y="360"/>
                </a:cubicBezTo>
                <a:cubicBezTo>
                  <a:pt x="428" y="371"/>
                  <a:pt x="435" y="379"/>
                  <a:pt x="445" y="382"/>
                </a:cubicBezTo>
                <a:cubicBezTo>
                  <a:pt x="445" y="383"/>
                  <a:pt x="445" y="384"/>
                  <a:pt x="445" y="384"/>
                </a:cubicBezTo>
                <a:lnTo>
                  <a:pt x="445" y="384"/>
                </a:lnTo>
                <a:cubicBezTo>
                  <a:pt x="444" y="384"/>
                  <a:pt x="444" y="384"/>
                  <a:pt x="443" y="384"/>
                </a:cubicBezTo>
                <a:lnTo>
                  <a:pt x="442" y="384"/>
                </a:lnTo>
                <a:cubicBezTo>
                  <a:pt x="441" y="384"/>
                  <a:pt x="440" y="384"/>
                  <a:pt x="440" y="384"/>
                </a:cubicBezTo>
                <a:cubicBezTo>
                  <a:pt x="439" y="384"/>
                  <a:pt x="439" y="384"/>
                  <a:pt x="438" y="384"/>
                </a:cubicBezTo>
                <a:cubicBezTo>
                  <a:pt x="438" y="384"/>
                  <a:pt x="436" y="384"/>
                  <a:pt x="435" y="383"/>
                </a:cubicBezTo>
                <a:lnTo>
                  <a:pt x="434" y="383"/>
                </a:lnTo>
                <a:cubicBezTo>
                  <a:pt x="433" y="382"/>
                  <a:pt x="431" y="382"/>
                  <a:pt x="430" y="381"/>
                </a:cubicBezTo>
                <a:cubicBezTo>
                  <a:pt x="429" y="381"/>
                  <a:pt x="429" y="381"/>
                  <a:pt x="428" y="381"/>
                </a:cubicBezTo>
                <a:cubicBezTo>
                  <a:pt x="426" y="380"/>
                  <a:pt x="424" y="379"/>
                  <a:pt x="421" y="378"/>
                </a:cubicBezTo>
                <a:cubicBezTo>
                  <a:pt x="421" y="377"/>
                  <a:pt x="420" y="377"/>
                  <a:pt x="420" y="377"/>
                </a:cubicBezTo>
                <a:cubicBezTo>
                  <a:pt x="417" y="376"/>
                  <a:pt x="415" y="375"/>
                  <a:pt x="413" y="374"/>
                </a:cubicBezTo>
                <a:cubicBezTo>
                  <a:pt x="412" y="373"/>
                  <a:pt x="411" y="372"/>
                  <a:pt x="410" y="372"/>
                </a:cubicBezTo>
                <a:cubicBezTo>
                  <a:pt x="407" y="371"/>
                  <a:pt x="405" y="369"/>
                  <a:pt x="402" y="367"/>
                </a:cubicBezTo>
                <a:cubicBezTo>
                  <a:pt x="401" y="367"/>
                  <a:pt x="400" y="366"/>
                  <a:pt x="399" y="366"/>
                </a:cubicBezTo>
                <a:cubicBezTo>
                  <a:pt x="395" y="363"/>
                  <a:pt x="392" y="361"/>
                  <a:pt x="388" y="358"/>
                </a:cubicBezTo>
                <a:cubicBezTo>
                  <a:pt x="387" y="358"/>
                  <a:pt x="387" y="358"/>
                  <a:pt x="386" y="358"/>
                </a:cubicBezTo>
                <a:cubicBezTo>
                  <a:pt x="382" y="355"/>
                  <a:pt x="377" y="352"/>
                  <a:pt x="372" y="348"/>
                </a:cubicBezTo>
                <a:cubicBezTo>
                  <a:pt x="370" y="347"/>
                  <a:pt x="369" y="346"/>
                  <a:pt x="367" y="345"/>
                </a:cubicBezTo>
                <a:cubicBezTo>
                  <a:pt x="363" y="342"/>
                  <a:pt x="359" y="339"/>
                  <a:pt x="355" y="336"/>
                </a:cubicBezTo>
                <a:cubicBezTo>
                  <a:pt x="353" y="335"/>
                  <a:pt x="351" y="333"/>
                  <a:pt x="349" y="332"/>
                </a:cubicBezTo>
                <a:cubicBezTo>
                  <a:pt x="344" y="329"/>
                  <a:pt x="340" y="326"/>
                  <a:pt x="335" y="322"/>
                </a:cubicBezTo>
                <a:cubicBezTo>
                  <a:pt x="333" y="320"/>
                  <a:pt x="331" y="319"/>
                  <a:pt x="329" y="317"/>
                </a:cubicBezTo>
                <a:cubicBezTo>
                  <a:pt x="322" y="312"/>
                  <a:pt x="314" y="307"/>
                  <a:pt x="306" y="300"/>
                </a:cubicBezTo>
                <a:cubicBezTo>
                  <a:pt x="268" y="270"/>
                  <a:pt x="225" y="250"/>
                  <a:pt x="184" y="236"/>
                </a:cubicBezTo>
                <a:cubicBezTo>
                  <a:pt x="171" y="232"/>
                  <a:pt x="157" y="228"/>
                  <a:pt x="144" y="225"/>
                </a:cubicBezTo>
                <a:cubicBezTo>
                  <a:pt x="136" y="223"/>
                  <a:pt x="128" y="222"/>
                  <a:pt x="120" y="221"/>
                </a:cubicBezTo>
                <a:cubicBezTo>
                  <a:pt x="115" y="220"/>
                  <a:pt x="110" y="219"/>
                  <a:pt x="106" y="219"/>
                </a:cubicBezTo>
                <a:cubicBezTo>
                  <a:pt x="38" y="212"/>
                  <a:pt x="-10" y="228"/>
                  <a:pt x="2" y="260"/>
                </a:cubicBezTo>
                <a:cubicBezTo>
                  <a:pt x="4" y="264"/>
                  <a:pt x="5" y="267"/>
                  <a:pt x="7" y="270"/>
                </a:cubicBezTo>
                <a:cubicBezTo>
                  <a:pt x="7" y="271"/>
                  <a:pt x="8" y="272"/>
                  <a:pt x="8" y="274"/>
                </a:cubicBezTo>
                <a:cubicBezTo>
                  <a:pt x="9" y="275"/>
                  <a:pt x="10" y="278"/>
                  <a:pt x="12" y="279"/>
                </a:cubicBezTo>
                <a:cubicBezTo>
                  <a:pt x="12" y="280"/>
                  <a:pt x="13" y="281"/>
                  <a:pt x="14" y="283"/>
                </a:cubicBezTo>
                <a:cubicBezTo>
                  <a:pt x="14" y="284"/>
                  <a:pt x="15" y="285"/>
                  <a:pt x="17" y="287"/>
                </a:cubicBezTo>
                <a:cubicBezTo>
                  <a:pt x="17" y="288"/>
                  <a:pt x="18" y="289"/>
                  <a:pt x="19" y="290"/>
                </a:cubicBezTo>
                <a:cubicBezTo>
                  <a:pt x="20" y="291"/>
                  <a:pt x="21" y="292"/>
                  <a:pt x="22" y="293"/>
                </a:cubicBezTo>
                <a:cubicBezTo>
                  <a:pt x="22" y="294"/>
                  <a:pt x="23" y="295"/>
                  <a:pt x="24" y="296"/>
                </a:cubicBezTo>
                <a:cubicBezTo>
                  <a:pt x="25" y="297"/>
                  <a:pt x="26" y="298"/>
                  <a:pt x="26" y="299"/>
                </a:cubicBezTo>
                <a:cubicBezTo>
                  <a:pt x="33" y="305"/>
                  <a:pt x="39" y="311"/>
                  <a:pt x="46" y="318"/>
                </a:cubicBezTo>
                <a:cubicBezTo>
                  <a:pt x="57" y="331"/>
                  <a:pt x="69" y="348"/>
                  <a:pt x="81" y="385"/>
                </a:cubicBezTo>
                <a:cubicBezTo>
                  <a:pt x="83" y="392"/>
                  <a:pt x="85" y="398"/>
                  <a:pt x="87" y="404"/>
                </a:cubicBezTo>
                <a:cubicBezTo>
                  <a:pt x="109" y="478"/>
                  <a:pt x="114" y="515"/>
                  <a:pt x="237" y="505"/>
                </a:cubicBezTo>
                <a:lnTo>
                  <a:pt x="236" y="505"/>
                </a:lnTo>
                <a:lnTo>
                  <a:pt x="236" y="506"/>
                </a:lnTo>
                <a:cubicBezTo>
                  <a:pt x="235" y="506"/>
                  <a:pt x="235" y="507"/>
                  <a:pt x="234" y="509"/>
                </a:cubicBezTo>
                <a:lnTo>
                  <a:pt x="234" y="509"/>
                </a:lnTo>
                <a:cubicBezTo>
                  <a:pt x="229" y="520"/>
                  <a:pt x="215" y="554"/>
                  <a:pt x="223" y="592"/>
                </a:cubicBezTo>
                <a:cubicBezTo>
                  <a:pt x="229" y="623"/>
                  <a:pt x="248" y="656"/>
                  <a:pt x="299" y="682"/>
                </a:cubicBezTo>
                <a:cubicBezTo>
                  <a:pt x="302" y="684"/>
                  <a:pt x="307" y="686"/>
                  <a:pt x="311" y="688"/>
                </a:cubicBezTo>
                <a:cubicBezTo>
                  <a:pt x="316" y="690"/>
                  <a:pt x="320" y="691"/>
                  <a:pt x="325" y="693"/>
                </a:cubicBezTo>
                <a:lnTo>
                  <a:pt x="325" y="693"/>
                </a:lnTo>
                <a:cubicBezTo>
                  <a:pt x="329" y="694"/>
                  <a:pt x="333" y="695"/>
                  <a:pt x="337" y="696"/>
                </a:cubicBezTo>
                <a:cubicBezTo>
                  <a:pt x="448" y="715"/>
                  <a:pt x="479" y="518"/>
                  <a:pt x="484" y="484"/>
                </a:cubicBezTo>
                <a:lnTo>
                  <a:pt x="526" y="604"/>
                </a:lnTo>
                <a:cubicBezTo>
                  <a:pt x="528" y="610"/>
                  <a:pt x="534" y="612"/>
                  <a:pt x="540" y="611"/>
                </a:cubicBezTo>
                <a:cubicBezTo>
                  <a:pt x="546" y="609"/>
                  <a:pt x="549" y="603"/>
                  <a:pt x="548" y="597"/>
                </a:cubicBezTo>
                <a:lnTo>
                  <a:pt x="513" y="471"/>
                </a:lnTo>
                <a:cubicBezTo>
                  <a:pt x="513" y="471"/>
                  <a:pt x="679" y="664"/>
                  <a:pt x="765" y="558"/>
                </a:cubicBezTo>
                <a:cubicBezTo>
                  <a:pt x="766" y="558"/>
                  <a:pt x="766" y="558"/>
                  <a:pt x="766" y="557"/>
                </a:cubicBezTo>
                <a:cubicBezTo>
                  <a:pt x="769" y="554"/>
                  <a:pt x="771" y="550"/>
                  <a:pt x="774" y="5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4699" name="Google Shape;4699;p70"/>
          <p:cNvGrpSpPr/>
          <p:nvPr/>
        </p:nvGrpSpPr>
        <p:grpSpPr>
          <a:xfrm>
            <a:off x="3763026" y="2792849"/>
            <a:ext cx="1231856" cy="1792528"/>
            <a:chOff x="3398901" y="2800049"/>
            <a:chExt cx="1231856" cy="1792528"/>
          </a:xfrm>
        </p:grpSpPr>
        <p:sp>
          <p:nvSpPr>
            <p:cNvPr id="4700" name="Google Shape;4700;p70"/>
            <p:cNvSpPr/>
            <p:nvPr/>
          </p:nvSpPr>
          <p:spPr>
            <a:xfrm rot="296064">
              <a:off x="4080100" y="2806829"/>
              <a:ext cx="185523" cy="647320"/>
            </a:xfrm>
            <a:custGeom>
              <a:rect b="b" l="l" r="r" t="t"/>
              <a:pathLst>
                <a:path extrusionOk="0" h="1448" w="415">
                  <a:moveTo>
                    <a:pt x="0" y="1371"/>
                  </a:moveTo>
                  <a:lnTo>
                    <a:pt x="206" y="39"/>
                  </a:lnTo>
                  <a:cubicBezTo>
                    <a:pt x="213" y="-7"/>
                    <a:pt x="271" y="-14"/>
                    <a:pt x="286" y="29"/>
                  </a:cubicBezTo>
                  <a:cubicBezTo>
                    <a:pt x="393" y="327"/>
                    <a:pt x="574" y="1023"/>
                    <a:pt x="133" y="1448"/>
                  </a:cubicBezTo>
                  <a:lnTo>
                    <a:pt x="0" y="1371"/>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1" name="Google Shape;4701;p70"/>
            <p:cNvSpPr/>
            <p:nvPr/>
          </p:nvSpPr>
          <p:spPr>
            <a:xfrm rot="296064">
              <a:off x="3411061" y="3437462"/>
              <a:ext cx="586522" cy="308014"/>
            </a:xfrm>
            <a:custGeom>
              <a:rect b="b" l="l" r="r" t="t"/>
              <a:pathLst>
                <a:path extrusionOk="0" h="689" w="1312">
                  <a:moveTo>
                    <a:pt x="1312" y="185"/>
                  </a:moveTo>
                  <a:lnTo>
                    <a:pt x="60" y="686"/>
                  </a:lnTo>
                  <a:cubicBezTo>
                    <a:pt x="18" y="702"/>
                    <a:pt x="-19" y="656"/>
                    <a:pt x="10" y="621"/>
                  </a:cubicBezTo>
                  <a:cubicBezTo>
                    <a:pt x="213" y="378"/>
                    <a:pt x="721" y="-132"/>
                    <a:pt x="1311" y="32"/>
                  </a:cubicBezTo>
                  <a:lnTo>
                    <a:pt x="1312" y="185"/>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2" name="Google Shape;4702;p70"/>
            <p:cNvSpPr/>
            <p:nvPr/>
          </p:nvSpPr>
          <p:spPr>
            <a:xfrm rot="296064">
              <a:off x="4078833" y="3533025"/>
              <a:ext cx="535112" cy="413963"/>
            </a:xfrm>
            <a:custGeom>
              <a:rect b="b" l="l" r="r" t="t"/>
              <a:pathLst>
                <a:path extrusionOk="0" h="926" w="1197">
                  <a:moveTo>
                    <a:pt x="133" y="0"/>
                  </a:moveTo>
                  <a:lnTo>
                    <a:pt x="1179" y="850"/>
                  </a:lnTo>
                  <a:cubicBezTo>
                    <a:pt x="1215" y="879"/>
                    <a:pt x="1192" y="933"/>
                    <a:pt x="1148" y="925"/>
                  </a:cubicBezTo>
                  <a:cubicBezTo>
                    <a:pt x="837" y="867"/>
                    <a:pt x="144" y="671"/>
                    <a:pt x="0" y="76"/>
                  </a:cubicBezTo>
                  <a:lnTo>
                    <a:pt x="133" y="0"/>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3" name="Google Shape;4703;p70"/>
            <p:cNvSpPr/>
            <p:nvPr/>
          </p:nvSpPr>
          <p:spPr>
            <a:xfrm rot="296064">
              <a:off x="3964215" y="3507457"/>
              <a:ext cx="195358" cy="1078718"/>
            </a:xfrm>
            <a:custGeom>
              <a:rect b="b" l="l" r="r" t="t"/>
              <a:pathLst>
                <a:path extrusionOk="0" h="2413" w="437">
                  <a:moveTo>
                    <a:pt x="437" y="2394"/>
                  </a:moveTo>
                  <a:lnTo>
                    <a:pt x="222" y="2413"/>
                  </a:lnTo>
                  <a:lnTo>
                    <a:pt x="0" y="20"/>
                  </a:lnTo>
                  <a:lnTo>
                    <a:pt x="215" y="0"/>
                  </a:lnTo>
                  <a:lnTo>
                    <a:pt x="437" y="239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4" name="Google Shape;4704;p70"/>
            <p:cNvSpPr/>
            <p:nvPr/>
          </p:nvSpPr>
          <p:spPr>
            <a:xfrm rot="296064">
              <a:off x="3949607" y="3400956"/>
              <a:ext cx="206534" cy="206534"/>
            </a:xfrm>
            <a:custGeom>
              <a:rect b="b" l="l" r="r" t="t"/>
              <a:pathLst>
                <a:path extrusionOk="0" h="462" w="462">
                  <a:moveTo>
                    <a:pt x="447" y="314"/>
                  </a:moveTo>
                  <a:cubicBezTo>
                    <a:pt x="401" y="433"/>
                    <a:pt x="268" y="492"/>
                    <a:pt x="149" y="447"/>
                  </a:cubicBezTo>
                  <a:cubicBezTo>
                    <a:pt x="29" y="401"/>
                    <a:pt x="-30" y="267"/>
                    <a:pt x="16" y="149"/>
                  </a:cubicBezTo>
                  <a:cubicBezTo>
                    <a:pt x="61" y="29"/>
                    <a:pt x="195" y="-30"/>
                    <a:pt x="314" y="16"/>
                  </a:cubicBezTo>
                  <a:cubicBezTo>
                    <a:pt x="433" y="61"/>
                    <a:pt x="492" y="195"/>
                    <a:pt x="447" y="3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5" name="Google Shape;4705;p70"/>
            <p:cNvSpPr/>
            <p:nvPr/>
          </p:nvSpPr>
          <p:spPr>
            <a:xfrm rot="296064">
              <a:off x="3975982" y="3427351"/>
              <a:ext cx="154230" cy="153783"/>
            </a:xfrm>
            <a:custGeom>
              <a:rect b="b" l="l" r="r" t="t"/>
              <a:pathLst>
                <a:path extrusionOk="0" h="344" w="345">
                  <a:moveTo>
                    <a:pt x="333" y="234"/>
                  </a:moveTo>
                  <a:cubicBezTo>
                    <a:pt x="299" y="323"/>
                    <a:pt x="199" y="367"/>
                    <a:pt x="110" y="333"/>
                  </a:cubicBezTo>
                  <a:cubicBezTo>
                    <a:pt x="21" y="299"/>
                    <a:pt x="-23" y="199"/>
                    <a:pt x="11" y="110"/>
                  </a:cubicBezTo>
                  <a:cubicBezTo>
                    <a:pt x="45" y="21"/>
                    <a:pt x="145" y="-23"/>
                    <a:pt x="234" y="11"/>
                  </a:cubicBezTo>
                  <a:cubicBezTo>
                    <a:pt x="323" y="45"/>
                    <a:pt x="367" y="145"/>
                    <a:pt x="333" y="234"/>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6" name="Google Shape;4706;p70"/>
            <p:cNvSpPr/>
            <p:nvPr/>
          </p:nvSpPr>
          <p:spPr>
            <a:xfrm rot="296064">
              <a:off x="3605220" y="3583533"/>
              <a:ext cx="151995" cy="62586"/>
            </a:xfrm>
            <a:custGeom>
              <a:rect b="b" l="l" r="r" t="t"/>
              <a:pathLst>
                <a:path extrusionOk="0" h="140" w="340">
                  <a:moveTo>
                    <a:pt x="340" y="0"/>
                  </a:moveTo>
                  <a:lnTo>
                    <a:pt x="0" y="140"/>
                  </a:lnTo>
                  <a:lnTo>
                    <a:pt x="340" y="0"/>
                  </a:lnTo>
                  <a:close/>
                </a:path>
              </a:pathLst>
            </a:custGeom>
            <a:noFill/>
            <a:ln cap="flat" cmpd="sng" w="9525">
              <a:solidFill>
                <a:schemeClr val="accent1"/>
              </a:solidFill>
              <a:prstDash val="solid"/>
              <a:bevel/>
              <a:headEnd len="sm" w="sm" type="none"/>
              <a:tailEnd len="sm" w="sm" type="none"/>
            </a:ln>
          </p:spPr>
          <p:txBody>
            <a:bodyPr anchorCtr="1" anchor="ctr" bIns="3600" lIns="91800" spcFirstLastPara="1" rIns="918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7" name="Google Shape;4707;p70"/>
            <p:cNvSpPr/>
            <p:nvPr/>
          </p:nvSpPr>
          <p:spPr>
            <a:xfrm rot="296064">
              <a:off x="3820273" y="3534368"/>
              <a:ext cx="101479" cy="41575"/>
            </a:xfrm>
            <a:custGeom>
              <a:rect b="b" l="l" r="r" t="t"/>
              <a:pathLst>
                <a:path extrusionOk="0" h="93" w="227">
                  <a:moveTo>
                    <a:pt x="227" y="0"/>
                  </a:moveTo>
                  <a:lnTo>
                    <a:pt x="0" y="93"/>
                  </a:lnTo>
                  <a:lnTo>
                    <a:pt x="227" y="0"/>
                  </a:lnTo>
                  <a:close/>
                </a:path>
              </a:pathLst>
            </a:custGeom>
            <a:noFill/>
            <a:ln cap="flat" cmpd="sng" w="9525">
              <a:solidFill>
                <a:schemeClr val="accent1"/>
              </a:solidFill>
              <a:prstDash val="solid"/>
              <a:bevel/>
              <a:headEnd len="sm" w="sm" type="none"/>
              <a:tailEnd len="sm" w="sm" type="none"/>
            </a:ln>
          </p:spPr>
          <p:txBody>
            <a:bodyPr anchorCtr="1" anchor="ctr" bIns="0" lIns="91800" spcFirstLastPara="1" rIns="918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8" name="Google Shape;4708;p70"/>
            <p:cNvSpPr/>
            <p:nvPr/>
          </p:nvSpPr>
          <p:spPr>
            <a:xfrm rot="296064">
              <a:off x="4172648" y="3586487"/>
              <a:ext cx="73315" cy="57669"/>
            </a:xfrm>
            <a:custGeom>
              <a:rect b="b" l="l" r="r" t="t"/>
              <a:pathLst>
                <a:path extrusionOk="0" h="129" w="164">
                  <a:moveTo>
                    <a:pt x="164" y="129"/>
                  </a:moveTo>
                  <a:lnTo>
                    <a:pt x="0" y="0"/>
                  </a:lnTo>
                  <a:lnTo>
                    <a:pt x="164" y="129"/>
                  </a:lnTo>
                  <a:close/>
                </a:path>
              </a:pathLst>
            </a:custGeom>
            <a:noFill/>
            <a:ln cap="flat" cmpd="sng" w="9525">
              <a:solidFill>
                <a:schemeClr val="accent1"/>
              </a:solidFill>
              <a:prstDash val="solid"/>
              <a:bevel/>
              <a:headEnd len="sm" w="sm" type="none"/>
              <a:tailEnd len="sm" w="sm" type="none"/>
            </a:ln>
          </p:spPr>
          <p:txBody>
            <a:bodyPr anchorCtr="1" anchor="ctr" bIns="0" lIns="91800" spcFirstLastPara="1" rIns="918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09" name="Google Shape;4709;p70"/>
            <p:cNvSpPr/>
            <p:nvPr/>
          </p:nvSpPr>
          <p:spPr>
            <a:xfrm rot="296064">
              <a:off x="4273192" y="3684711"/>
              <a:ext cx="129196" cy="101926"/>
            </a:xfrm>
            <a:custGeom>
              <a:rect b="b" l="l" r="r" t="t"/>
              <a:pathLst>
                <a:path extrusionOk="0" h="228" w="289">
                  <a:moveTo>
                    <a:pt x="289" y="228"/>
                  </a:moveTo>
                  <a:lnTo>
                    <a:pt x="0" y="0"/>
                  </a:lnTo>
                  <a:lnTo>
                    <a:pt x="289" y="228"/>
                  </a:lnTo>
                  <a:close/>
                </a:path>
              </a:pathLst>
            </a:custGeom>
            <a:noFill/>
            <a:ln cap="flat" cmpd="sng" w="9525">
              <a:solidFill>
                <a:schemeClr val="accent1"/>
              </a:solidFill>
              <a:prstDash val="solid"/>
              <a:bevel/>
              <a:headEnd len="sm" w="sm" type="none"/>
              <a:tailEnd len="sm" w="sm" type="none"/>
            </a:ln>
          </p:spPr>
          <p:txBody>
            <a:bodyPr anchorCtr="1" anchor="ctr" bIns="35275" lIns="91800" spcFirstLastPara="1" rIns="91800" wrap="square" tIns="35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10" name="Google Shape;4710;p70"/>
            <p:cNvSpPr/>
            <p:nvPr/>
          </p:nvSpPr>
          <p:spPr>
            <a:xfrm rot="296064">
              <a:off x="4439944" y="3838065"/>
              <a:ext cx="85833" cy="67504"/>
            </a:xfrm>
            <a:custGeom>
              <a:rect b="b" l="l" r="r" t="t"/>
              <a:pathLst>
                <a:path extrusionOk="0" h="151" w="192">
                  <a:moveTo>
                    <a:pt x="192" y="151"/>
                  </a:moveTo>
                  <a:lnTo>
                    <a:pt x="0" y="0"/>
                  </a:lnTo>
                  <a:lnTo>
                    <a:pt x="192" y="151"/>
                  </a:lnTo>
                  <a:close/>
                </a:path>
              </a:pathLst>
            </a:custGeom>
            <a:noFill/>
            <a:ln cap="flat" cmpd="sng" w="9525">
              <a:solidFill>
                <a:schemeClr val="accent1"/>
              </a:solidFill>
              <a:prstDash val="solid"/>
              <a:bevel/>
              <a:headEnd len="sm" w="sm" type="none"/>
              <a:tailEnd len="sm" w="sm" type="none"/>
            </a:ln>
          </p:spPr>
          <p:txBody>
            <a:bodyPr anchorCtr="1" anchor="ctr" bIns="7550" lIns="91800" spcFirstLastPara="1" rIns="91800" wrap="square" tIns="7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11" name="Google Shape;4711;p70"/>
            <p:cNvSpPr/>
            <p:nvPr/>
          </p:nvSpPr>
          <p:spPr>
            <a:xfrm rot="296064">
              <a:off x="4105246" y="3175411"/>
              <a:ext cx="25482" cy="162724"/>
            </a:xfrm>
            <a:custGeom>
              <a:rect b="b" l="l" r="r" t="t"/>
              <a:pathLst>
                <a:path extrusionOk="0" h="364" w="57">
                  <a:moveTo>
                    <a:pt x="57" y="0"/>
                  </a:moveTo>
                  <a:lnTo>
                    <a:pt x="0" y="364"/>
                  </a:lnTo>
                  <a:lnTo>
                    <a:pt x="57" y="0"/>
                  </a:lnTo>
                  <a:close/>
                </a:path>
              </a:pathLst>
            </a:custGeom>
            <a:noFill/>
            <a:ln cap="flat" cmpd="sng" w="9525">
              <a:solidFill>
                <a:schemeClr val="accent1"/>
              </a:solidFill>
              <a:prstDash val="solid"/>
              <a:bevel/>
              <a:headEnd len="sm" w="sm" type="none"/>
              <a:tailEnd len="sm" w="sm" type="none"/>
            </a:ln>
          </p:spPr>
          <p:txBody>
            <a:bodyPr anchorCtr="1" anchor="ctr" bIns="46800" lIns="91800" spcFirstLastPara="1" rIns="91800" wrap="square" tIns="46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12" name="Google Shape;4712;p70"/>
            <p:cNvSpPr/>
            <p:nvPr/>
          </p:nvSpPr>
          <p:spPr>
            <a:xfrm rot="296064">
              <a:off x="4157366" y="3009383"/>
              <a:ext cx="16988" cy="108185"/>
            </a:xfrm>
            <a:custGeom>
              <a:rect b="b" l="l" r="r" t="t"/>
              <a:pathLst>
                <a:path extrusionOk="0" h="242" w="38">
                  <a:moveTo>
                    <a:pt x="38" y="0"/>
                  </a:moveTo>
                  <a:lnTo>
                    <a:pt x="0" y="242"/>
                  </a:lnTo>
                  <a:lnTo>
                    <a:pt x="38" y="0"/>
                  </a:lnTo>
                  <a:close/>
                </a:path>
              </a:pathLst>
            </a:custGeom>
            <a:noFill/>
            <a:ln cap="flat" cmpd="sng" w="9525">
              <a:solidFill>
                <a:schemeClr val="accent1"/>
              </a:solidFill>
              <a:prstDash val="solid"/>
              <a:bevel/>
              <a:headEnd len="sm" w="sm" type="none"/>
              <a:tailEnd len="sm" w="sm" type="none"/>
            </a:ln>
          </p:spPr>
          <p:txBody>
            <a:bodyPr anchorCtr="1" anchor="ctr" bIns="40300" lIns="91800" spcFirstLastPara="1" rIns="918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4713" name="Google Shape;4713;p70"/>
          <p:cNvSpPr txBox="1"/>
          <p:nvPr/>
        </p:nvSpPr>
        <p:spPr>
          <a:xfrm>
            <a:off x="720000" y="2340200"/>
            <a:ext cx="3000000" cy="798000"/>
          </a:xfrm>
          <a:prstGeom prst="rect">
            <a:avLst/>
          </a:prstGeom>
          <a:noFill/>
          <a:ln>
            <a:noFill/>
          </a:ln>
        </p:spPr>
        <p:txBody>
          <a:bodyPr anchorCtr="0" anchor="t" bIns="91425" lIns="91425" spcFirstLastPara="1" rIns="91425" wrap="square" tIns="91425">
            <a:noAutofit/>
          </a:bodyPr>
          <a:lstStyle/>
          <a:p>
            <a:pPr indent="-213359" lvl="0" marL="182880" rtl="0" algn="l">
              <a:lnSpc>
                <a:spcPct val="115000"/>
              </a:lnSpc>
              <a:spcBef>
                <a:spcPts val="240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3">
                  <a:extLst>
                    <a:ext uri="{A12FA001-AC4F-418D-AE19-62706E023703}">
                      <ahyp:hlinkClr val="tx"/>
                    </a:ext>
                  </a:extLst>
                </a:hlinkClick>
              </a:rPr>
              <a:t>Free vector flat world environment day background</a:t>
            </a:r>
            <a:endParaRPr sz="1200">
              <a:solidFill>
                <a:schemeClr val="dk1"/>
              </a:solidFill>
              <a:latin typeface="Barlow"/>
              <a:ea typeface="Barlow"/>
              <a:cs typeface="Barlow"/>
              <a:sym typeface="Barlow"/>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7" name="Shape 4717"/>
        <p:cNvGrpSpPr/>
        <p:nvPr/>
      </p:nvGrpSpPr>
      <p:grpSpPr>
        <a:xfrm>
          <a:off x="0" y="0"/>
          <a:ext cx="0" cy="0"/>
          <a:chOff x="0" y="0"/>
          <a:chExt cx="0" cy="0"/>
        </a:xfrm>
      </p:grpSpPr>
      <p:sp>
        <p:nvSpPr>
          <p:cNvPr id="4718" name="Google Shape;4718;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
        <p:nvSpPr>
          <p:cNvPr id="4719" name="Google Shape;4719;p71"/>
          <p:cNvSpPr txBox="1"/>
          <p:nvPr>
            <p:ph idx="4294967295" type="body"/>
          </p:nvPr>
        </p:nvSpPr>
        <p:spPr>
          <a:xfrm>
            <a:off x="720000" y="1163175"/>
            <a:ext cx="7704000" cy="363900"/>
          </a:xfrm>
          <a:prstGeom prst="rect">
            <a:avLst/>
          </a:prstGeom>
        </p:spPr>
        <p:txBody>
          <a:bodyPr anchorCtr="0" anchor="t" bIns="91425" lIns="91425" spcFirstLastPara="1" rIns="91425" wrap="square" tIns="91425">
            <a:noAutofit/>
          </a:bodyPr>
          <a:lstStyle/>
          <a:p>
            <a:pPr indent="0" lvl="0" marL="0" rtl="0" algn="ctr">
              <a:spcBef>
                <a:spcPts val="300"/>
              </a:spcBef>
              <a:spcAft>
                <a:spcPts val="0"/>
              </a:spcAft>
              <a:buNone/>
            </a:pPr>
            <a:r>
              <a:rPr lang="en" sz="1200"/>
              <a:t>Did you like the resources on this template? Get them for free at our other websites:</a:t>
            </a:r>
            <a:endParaRPr sz="1200"/>
          </a:p>
        </p:txBody>
      </p:sp>
      <p:sp>
        <p:nvSpPr>
          <p:cNvPr id="4720" name="Google Shape;4720;p71"/>
          <p:cNvSpPr txBox="1"/>
          <p:nvPr/>
        </p:nvSpPr>
        <p:spPr>
          <a:xfrm>
            <a:off x="720000" y="1726325"/>
            <a:ext cx="37011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Photos</a:t>
            </a:r>
            <a:endParaRPr sz="2400">
              <a:solidFill>
                <a:schemeClr val="dk1"/>
              </a:solidFill>
              <a:latin typeface="Playfair Display"/>
              <a:ea typeface="Playfair Display"/>
              <a:cs typeface="Playfair Display"/>
              <a:sym typeface="Playfair Display"/>
            </a:endParaRPr>
          </a:p>
        </p:txBody>
      </p:sp>
      <p:sp>
        <p:nvSpPr>
          <p:cNvPr id="4721" name="Google Shape;4721;p71"/>
          <p:cNvSpPr/>
          <p:nvPr/>
        </p:nvSpPr>
        <p:spPr>
          <a:xfrm>
            <a:off x="15026380" y="1785210"/>
            <a:ext cx="117720" cy="117720"/>
          </a:xfrm>
          <a:custGeom>
            <a:rect b="b" l="l" r="r" t="t"/>
            <a:pathLst>
              <a:path extrusionOk="0" h="327" w="327">
                <a:moveTo>
                  <a:pt x="327" y="164"/>
                </a:moveTo>
                <a:cubicBezTo>
                  <a:pt x="327" y="254"/>
                  <a:pt x="254" y="327"/>
                  <a:pt x="164" y="327"/>
                </a:cubicBezTo>
                <a:cubicBezTo>
                  <a:pt x="73" y="327"/>
                  <a:pt x="0" y="254"/>
                  <a:pt x="0" y="164"/>
                </a:cubicBezTo>
                <a:cubicBezTo>
                  <a:pt x="0" y="73"/>
                  <a:pt x="73" y="0"/>
                  <a:pt x="164" y="0"/>
                </a:cubicBezTo>
                <a:cubicBezTo>
                  <a:pt x="254" y="0"/>
                  <a:pt x="327" y="73"/>
                  <a:pt x="327" y="164"/>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4722" name="Google Shape;4722;p71"/>
          <p:cNvSpPr txBox="1"/>
          <p:nvPr/>
        </p:nvSpPr>
        <p:spPr>
          <a:xfrm>
            <a:off x="720000" y="2340200"/>
            <a:ext cx="3701100" cy="2263800"/>
          </a:xfrm>
          <a:prstGeom prst="rect">
            <a:avLst/>
          </a:prstGeom>
          <a:noFill/>
          <a:ln>
            <a:noFill/>
          </a:ln>
        </p:spPr>
        <p:txBody>
          <a:bodyPr anchorCtr="0" anchor="t" bIns="91425" lIns="91425" spcFirstLastPara="1" rIns="91425" wrap="square" tIns="91425">
            <a:noAutofit/>
          </a:bodyPr>
          <a:lstStyle/>
          <a:p>
            <a:pPr indent="-213359" lvl="0" marL="182880" rtl="0" algn="l">
              <a:lnSpc>
                <a:spcPct val="115000"/>
              </a:lnSpc>
              <a:spcBef>
                <a:spcPts val="240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3">
                  <a:extLst>
                    <a:ext uri="{A12FA001-AC4F-418D-AE19-62706E023703}">
                      <ahyp:hlinkClr val="tx"/>
                    </a:ext>
                  </a:extLst>
                </a:hlinkClick>
              </a:rPr>
              <a:t>Researchers looking for alternative energy souces</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4">
                  <a:extLst>
                    <a:ext uri="{A12FA001-AC4F-418D-AE19-62706E023703}">
                      <ahyp:hlinkClr val="tx"/>
                    </a:ext>
                  </a:extLst>
                </a:hlinkClick>
              </a:rPr>
              <a:t>Person holding a plant on white background</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5">
                  <a:extLst>
                    <a:ext uri="{A12FA001-AC4F-418D-AE19-62706E023703}">
                      <ahyp:hlinkClr val="tx"/>
                    </a:ext>
                  </a:extLst>
                </a:hlinkClick>
              </a:rPr>
              <a:t>Close up on person working on alternative energy</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6">
                  <a:extLst>
                    <a:ext uri="{A12FA001-AC4F-418D-AE19-62706E023703}">
                      <ahyp:hlinkClr val="tx"/>
                    </a:ext>
                  </a:extLst>
                </a:hlinkClick>
              </a:rPr>
              <a:t>Male hand holding earth in glass bulb</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7">
                  <a:extLst>
                    <a:ext uri="{A12FA001-AC4F-418D-AE19-62706E023703}">
                      <ahyp:hlinkClr val="tx"/>
                    </a:ext>
                  </a:extLst>
                </a:hlinkClick>
              </a:rPr>
              <a:t>Close up on person working on alternative energy</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8">
                  <a:extLst>
                    <a:ext uri="{A12FA001-AC4F-418D-AE19-62706E023703}">
                      <ahyp:hlinkClr val="tx"/>
                    </a:ext>
                  </a:extLst>
                </a:hlinkClick>
              </a:rPr>
              <a:t>Close up on person working on alternative energy</a:t>
            </a:r>
            <a:endParaRPr sz="1200">
              <a:solidFill>
                <a:schemeClr val="dk1"/>
              </a:solidFill>
              <a:latin typeface="Barlow"/>
              <a:ea typeface="Barlow"/>
              <a:cs typeface="Barlow"/>
              <a:sym typeface="Barlow"/>
            </a:endParaRPr>
          </a:p>
        </p:txBody>
      </p:sp>
      <p:sp>
        <p:nvSpPr>
          <p:cNvPr id="4723" name="Google Shape;4723;p71"/>
          <p:cNvSpPr txBox="1"/>
          <p:nvPr/>
        </p:nvSpPr>
        <p:spPr>
          <a:xfrm>
            <a:off x="4729682" y="1726325"/>
            <a:ext cx="37011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Vectors</a:t>
            </a:r>
            <a:endParaRPr sz="2400">
              <a:solidFill>
                <a:schemeClr val="dk1"/>
              </a:solidFill>
              <a:latin typeface="Playfair Display"/>
              <a:ea typeface="Playfair Display"/>
              <a:cs typeface="Playfair Display"/>
              <a:sym typeface="Playfair Display"/>
            </a:endParaRPr>
          </a:p>
        </p:txBody>
      </p:sp>
      <p:sp>
        <p:nvSpPr>
          <p:cNvPr id="4724" name="Google Shape;4724;p71"/>
          <p:cNvSpPr txBox="1"/>
          <p:nvPr/>
        </p:nvSpPr>
        <p:spPr>
          <a:xfrm>
            <a:off x="4729675" y="2340200"/>
            <a:ext cx="3701100" cy="1218000"/>
          </a:xfrm>
          <a:prstGeom prst="rect">
            <a:avLst/>
          </a:prstGeom>
          <a:noFill/>
          <a:ln>
            <a:noFill/>
          </a:ln>
        </p:spPr>
        <p:txBody>
          <a:bodyPr anchorCtr="0" anchor="t" bIns="91425" lIns="91425" spcFirstLastPara="1" rIns="91425" wrap="square" tIns="91425">
            <a:noAutofit/>
          </a:bodyPr>
          <a:lstStyle/>
          <a:p>
            <a:pPr indent="-213359" lvl="0" marL="182880" rtl="0" algn="l">
              <a:lnSpc>
                <a:spcPct val="115000"/>
              </a:lnSpc>
              <a:spcBef>
                <a:spcPts val="240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9">
                  <a:extLst>
                    <a:ext uri="{A12FA001-AC4F-418D-AE19-62706E023703}">
                      <ahyp:hlinkClr val="tx"/>
                    </a:ext>
                  </a:extLst>
                </a:hlinkClick>
              </a:rPr>
              <a:t>Hand drawn ecology concept youtube thumbnail</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10">
                  <a:extLst>
                    <a:ext uri="{A12FA001-AC4F-418D-AE19-62706E023703}">
                      <ahyp:hlinkClr val="tx"/>
                    </a:ext>
                  </a:extLst>
                </a:hlinkClick>
              </a:rPr>
              <a:t>Hand drawn ecology concept facebook post template</a:t>
            </a:r>
            <a:endParaRPr sz="1200">
              <a:solidFill>
                <a:schemeClr val="dk1"/>
              </a:solidFill>
              <a:latin typeface="Barlow"/>
              <a:ea typeface="Barlow"/>
              <a:cs typeface="Barlow"/>
              <a:sym typeface="Barlow"/>
            </a:endParaRPr>
          </a:p>
          <a:p>
            <a:pPr indent="-213359" lvl="0" marL="182880" rtl="0" algn="l">
              <a:lnSpc>
                <a:spcPct val="115000"/>
              </a:lnSpc>
              <a:spcBef>
                <a:spcPts val="0"/>
              </a:spcBef>
              <a:spcAft>
                <a:spcPts val="0"/>
              </a:spcAft>
              <a:buClr>
                <a:schemeClr val="dk1"/>
              </a:buClr>
              <a:buSzPts val="1200"/>
              <a:buFont typeface="Barlow"/>
              <a:buChar char="●"/>
            </a:pPr>
            <a:r>
              <a:rPr lang="en" sz="1200" u="sng">
                <a:solidFill>
                  <a:schemeClr val="dk1"/>
                </a:solidFill>
                <a:latin typeface="Barlow"/>
                <a:ea typeface="Barlow"/>
                <a:cs typeface="Barlow"/>
                <a:sym typeface="Barlow"/>
                <a:hlinkClick r:id="rId11">
                  <a:extLst>
                    <a:ext uri="{A12FA001-AC4F-418D-AE19-62706E023703}">
                      <ahyp:hlinkClr val="tx"/>
                    </a:ext>
                  </a:extLst>
                </a:hlinkClick>
              </a:rPr>
              <a:t>Hand drawn ecology concept twitter header template</a:t>
            </a:r>
            <a:endParaRPr sz="1200">
              <a:solidFill>
                <a:schemeClr val="dk1"/>
              </a:solidFill>
              <a:latin typeface="Barlow"/>
              <a:ea typeface="Barlow"/>
              <a:cs typeface="Barlow"/>
              <a:sym typeface="Barlow"/>
            </a:endParaRPr>
          </a:p>
        </p:txBody>
      </p:sp>
      <p:sp>
        <p:nvSpPr>
          <p:cNvPr id="4725" name="Google Shape;4725;p71"/>
          <p:cNvSpPr txBox="1"/>
          <p:nvPr/>
        </p:nvSpPr>
        <p:spPr>
          <a:xfrm>
            <a:off x="4729682" y="3683225"/>
            <a:ext cx="3701100" cy="55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Playfair Display"/>
                <a:ea typeface="Playfair Display"/>
                <a:cs typeface="Playfair Display"/>
                <a:sym typeface="Playfair Display"/>
              </a:rPr>
              <a:t>Icon pack</a:t>
            </a:r>
            <a:endParaRPr sz="2400">
              <a:solidFill>
                <a:schemeClr val="dk1"/>
              </a:solidFill>
              <a:latin typeface="Playfair Display"/>
              <a:ea typeface="Playfair Display"/>
              <a:cs typeface="Playfair Display"/>
              <a:sym typeface="Playfair Display"/>
            </a:endParaRPr>
          </a:p>
        </p:txBody>
      </p:sp>
      <p:sp>
        <p:nvSpPr>
          <p:cNvPr id="4726" name="Google Shape;4726;p71"/>
          <p:cNvSpPr txBox="1"/>
          <p:nvPr/>
        </p:nvSpPr>
        <p:spPr>
          <a:xfrm>
            <a:off x="4729675" y="4297100"/>
            <a:ext cx="3701100" cy="306900"/>
          </a:xfrm>
          <a:prstGeom prst="rect">
            <a:avLst/>
          </a:prstGeom>
          <a:noFill/>
          <a:ln>
            <a:noFill/>
          </a:ln>
        </p:spPr>
        <p:txBody>
          <a:bodyPr anchorCtr="0" anchor="t" bIns="91425" lIns="91425" spcFirstLastPara="1" rIns="91425" wrap="square" tIns="91425">
            <a:noAutofit/>
          </a:bodyPr>
          <a:lstStyle/>
          <a:p>
            <a:pPr indent="-213359" lvl="0" marL="182880" rtl="0" algn="l">
              <a:lnSpc>
                <a:spcPct val="115000"/>
              </a:lnSpc>
              <a:spcBef>
                <a:spcPts val="2400"/>
              </a:spcBef>
              <a:spcAft>
                <a:spcPts val="0"/>
              </a:spcAft>
              <a:buClr>
                <a:schemeClr val="dk1"/>
              </a:buClr>
              <a:buSzPts val="1200"/>
              <a:buFont typeface="Barlow"/>
              <a:buChar char="●"/>
            </a:pPr>
            <a:r>
              <a:rPr lang="en" sz="1200" u="sng">
                <a:solidFill>
                  <a:schemeClr val="hlink"/>
                </a:solidFill>
                <a:latin typeface="Barlow"/>
                <a:ea typeface="Barlow"/>
                <a:cs typeface="Barlow"/>
                <a:sym typeface="Barlow"/>
                <a:hlinkClick r:id="rId12"/>
              </a:rPr>
              <a:t>Icon Pack: Sustainable Energy | Flat</a:t>
            </a:r>
            <a:endParaRPr sz="1200">
              <a:solidFill>
                <a:schemeClr val="dk1"/>
              </a:solidFill>
              <a:latin typeface="Barlow"/>
              <a:ea typeface="Barlow"/>
              <a:cs typeface="Barlow"/>
              <a:sym typeface="Barlow"/>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30" name="Shape 4730"/>
        <p:cNvGrpSpPr/>
        <p:nvPr/>
      </p:nvGrpSpPr>
      <p:grpSpPr>
        <a:xfrm>
          <a:off x="0" y="0"/>
          <a:ext cx="0" cy="0"/>
          <a:chOff x="0" y="0"/>
          <a:chExt cx="0" cy="0"/>
        </a:xfrm>
      </p:grpSpPr>
      <p:sp>
        <p:nvSpPr>
          <p:cNvPr id="4731" name="Google Shape;4731;p7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732" name="Google Shape;4732;p7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1" name="Shape 1851"/>
        <p:cNvGrpSpPr/>
        <p:nvPr/>
      </p:nvGrpSpPr>
      <p:grpSpPr>
        <a:xfrm>
          <a:off x="0" y="0"/>
          <a:ext cx="0" cy="0"/>
          <a:chOff x="0" y="0"/>
          <a:chExt cx="0" cy="0"/>
        </a:xfrm>
      </p:grpSpPr>
      <p:sp>
        <p:nvSpPr>
          <p:cNvPr id="1852" name="Google Shape;1852;p37"/>
          <p:cNvSpPr txBox="1"/>
          <p:nvPr>
            <p:ph type="title"/>
          </p:nvPr>
        </p:nvSpPr>
        <p:spPr>
          <a:xfrm>
            <a:off x="2135550" y="1374650"/>
            <a:ext cx="4872900" cy="146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853" name="Google Shape;1853;p37"/>
          <p:cNvSpPr txBox="1"/>
          <p:nvPr>
            <p:ph idx="1" type="subTitle"/>
          </p:nvPr>
        </p:nvSpPr>
        <p:spPr>
          <a:xfrm>
            <a:off x="2135550" y="2923575"/>
            <a:ext cx="4872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854" name="Google Shape;1854;p37"/>
          <p:cNvGrpSpPr/>
          <p:nvPr/>
        </p:nvGrpSpPr>
        <p:grpSpPr>
          <a:xfrm>
            <a:off x="454247" y="3171687"/>
            <a:ext cx="1149480" cy="1571040"/>
            <a:chOff x="5727800" y="835238"/>
            <a:chExt cx="1149480" cy="1571040"/>
          </a:xfrm>
        </p:grpSpPr>
        <p:sp>
          <p:nvSpPr>
            <p:cNvPr id="1855" name="Google Shape;1855;p37"/>
            <p:cNvSpPr/>
            <p:nvPr/>
          </p:nvSpPr>
          <p:spPr>
            <a:xfrm>
              <a:off x="6744440" y="1916678"/>
              <a:ext cx="132840" cy="271800"/>
            </a:xfrm>
            <a:custGeom>
              <a:rect b="b" l="l" r="r" t="t"/>
              <a:pathLst>
                <a:path extrusionOk="0" h="755" w="369">
                  <a:moveTo>
                    <a:pt x="354" y="453"/>
                  </a:moveTo>
                  <a:cubicBezTo>
                    <a:pt x="406" y="240"/>
                    <a:pt x="315" y="174"/>
                    <a:pt x="234" y="0"/>
                  </a:cubicBezTo>
                  <a:cubicBezTo>
                    <a:pt x="175" y="80"/>
                    <a:pt x="37" y="137"/>
                    <a:pt x="0" y="414"/>
                  </a:cubicBezTo>
                  <a:cubicBezTo>
                    <a:pt x="-9" y="483"/>
                    <a:pt x="102" y="755"/>
                    <a:pt x="102" y="755"/>
                  </a:cubicBezTo>
                  <a:cubicBezTo>
                    <a:pt x="102" y="755"/>
                    <a:pt x="303" y="661"/>
                    <a:pt x="354" y="45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6" name="Google Shape;1856;p37"/>
            <p:cNvSpPr/>
            <p:nvPr/>
          </p:nvSpPr>
          <p:spPr>
            <a:xfrm>
              <a:off x="6520880" y="1697078"/>
              <a:ext cx="112320" cy="275040"/>
            </a:xfrm>
            <a:custGeom>
              <a:rect b="b" l="l" r="r" t="t"/>
              <a:pathLst>
                <a:path extrusionOk="0" h="764" w="312">
                  <a:moveTo>
                    <a:pt x="88" y="764"/>
                  </a:moveTo>
                  <a:cubicBezTo>
                    <a:pt x="406" y="576"/>
                    <a:pt x="315" y="301"/>
                    <a:pt x="240" y="0"/>
                  </a:cubicBezTo>
                  <a:cubicBezTo>
                    <a:pt x="65" y="215"/>
                    <a:pt x="-111" y="505"/>
                    <a:pt x="88" y="76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7" name="Google Shape;1857;p37"/>
            <p:cNvSpPr/>
            <p:nvPr/>
          </p:nvSpPr>
          <p:spPr>
            <a:xfrm>
              <a:off x="6315320" y="1530397"/>
              <a:ext cx="78120" cy="264240"/>
            </a:xfrm>
            <a:custGeom>
              <a:rect b="b" l="l" r="r" t="t"/>
              <a:pathLst>
                <a:path extrusionOk="0" h="734" w="217">
                  <a:moveTo>
                    <a:pt x="74" y="734"/>
                  </a:moveTo>
                  <a:cubicBezTo>
                    <a:pt x="77" y="729"/>
                    <a:pt x="82" y="723"/>
                    <a:pt x="87" y="718"/>
                  </a:cubicBezTo>
                  <a:cubicBezTo>
                    <a:pt x="241" y="544"/>
                    <a:pt x="258" y="290"/>
                    <a:pt x="138" y="90"/>
                  </a:cubicBezTo>
                  <a:cubicBezTo>
                    <a:pt x="120" y="60"/>
                    <a:pt x="103" y="30"/>
                    <a:pt x="88" y="0"/>
                  </a:cubicBezTo>
                  <a:cubicBezTo>
                    <a:pt x="-5" y="225"/>
                    <a:pt x="-46" y="512"/>
                    <a:pt x="74" y="73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8" name="Google Shape;1858;p37"/>
            <p:cNvSpPr/>
            <p:nvPr/>
          </p:nvSpPr>
          <p:spPr>
            <a:xfrm>
              <a:off x="6119480" y="1327358"/>
              <a:ext cx="112320" cy="281880"/>
            </a:xfrm>
            <a:custGeom>
              <a:rect b="b" l="l" r="r" t="t"/>
              <a:pathLst>
                <a:path extrusionOk="0" h="783" w="312">
                  <a:moveTo>
                    <a:pt x="94" y="780"/>
                  </a:moveTo>
                  <a:cubicBezTo>
                    <a:pt x="180" y="687"/>
                    <a:pt x="268" y="589"/>
                    <a:pt x="299" y="467"/>
                  </a:cubicBezTo>
                  <a:cubicBezTo>
                    <a:pt x="339" y="311"/>
                    <a:pt x="279" y="150"/>
                    <a:pt x="221" y="0"/>
                  </a:cubicBezTo>
                  <a:cubicBezTo>
                    <a:pt x="118" y="103"/>
                    <a:pt x="58" y="222"/>
                    <a:pt x="20" y="362"/>
                  </a:cubicBezTo>
                  <a:cubicBezTo>
                    <a:pt x="-18" y="503"/>
                    <a:pt x="-4" y="661"/>
                    <a:pt x="74" y="783"/>
                  </a:cubicBezTo>
                  <a:cubicBezTo>
                    <a:pt x="70" y="777"/>
                    <a:pt x="99" y="787"/>
                    <a:pt x="94" y="78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59" name="Google Shape;1859;p37"/>
            <p:cNvSpPr/>
            <p:nvPr/>
          </p:nvSpPr>
          <p:spPr>
            <a:xfrm>
              <a:off x="5971160" y="1058077"/>
              <a:ext cx="131400" cy="269280"/>
            </a:xfrm>
            <a:custGeom>
              <a:rect b="b" l="l" r="r" t="t"/>
              <a:pathLst>
                <a:path extrusionOk="0" h="748" w="365">
                  <a:moveTo>
                    <a:pt x="33" y="748"/>
                  </a:moveTo>
                  <a:cubicBezTo>
                    <a:pt x="257" y="545"/>
                    <a:pt x="445" y="319"/>
                    <a:pt x="331" y="0"/>
                  </a:cubicBezTo>
                  <a:cubicBezTo>
                    <a:pt x="62" y="162"/>
                    <a:pt x="-66" y="444"/>
                    <a:pt x="33" y="7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0" name="Google Shape;1860;p37"/>
            <p:cNvSpPr/>
            <p:nvPr/>
          </p:nvSpPr>
          <p:spPr>
            <a:xfrm>
              <a:off x="5806280" y="835238"/>
              <a:ext cx="114120" cy="303480"/>
            </a:xfrm>
            <a:custGeom>
              <a:rect b="b" l="l" r="r" t="t"/>
              <a:pathLst>
                <a:path extrusionOk="0" h="843" w="317">
                  <a:moveTo>
                    <a:pt x="252" y="843"/>
                  </a:moveTo>
                  <a:cubicBezTo>
                    <a:pt x="398" y="541"/>
                    <a:pt x="280" y="232"/>
                    <a:pt x="60" y="0"/>
                  </a:cubicBezTo>
                  <a:cubicBezTo>
                    <a:pt x="-57" y="283"/>
                    <a:pt x="-7" y="657"/>
                    <a:pt x="252" y="8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1" name="Google Shape;1861;p37"/>
            <p:cNvSpPr/>
            <p:nvPr/>
          </p:nvSpPr>
          <p:spPr>
            <a:xfrm>
              <a:off x="6516560" y="2139518"/>
              <a:ext cx="264600" cy="109800"/>
            </a:xfrm>
            <a:custGeom>
              <a:rect b="b" l="l" r="r" t="t"/>
              <a:pathLst>
                <a:path extrusionOk="0" h="305" w="735">
                  <a:moveTo>
                    <a:pt x="0" y="233"/>
                  </a:moveTo>
                  <a:cubicBezTo>
                    <a:pt x="263" y="338"/>
                    <a:pt x="524" y="344"/>
                    <a:pt x="735" y="136"/>
                  </a:cubicBezTo>
                  <a:cubicBezTo>
                    <a:pt x="530" y="-43"/>
                    <a:pt x="89" y="-79"/>
                    <a:pt x="0" y="2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2" name="Google Shape;1862;p37"/>
            <p:cNvSpPr/>
            <p:nvPr/>
          </p:nvSpPr>
          <p:spPr>
            <a:xfrm>
              <a:off x="6235400" y="1926038"/>
              <a:ext cx="329040" cy="106560"/>
            </a:xfrm>
            <a:custGeom>
              <a:rect b="b" l="l" r="r" t="t"/>
              <a:pathLst>
                <a:path extrusionOk="0" h="296" w="914">
                  <a:moveTo>
                    <a:pt x="0" y="202"/>
                  </a:moveTo>
                  <a:cubicBezTo>
                    <a:pt x="286" y="346"/>
                    <a:pt x="649" y="323"/>
                    <a:pt x="914" y="143"/>
                  </a:cubicBezTo>
                  <a:cubicBezTo>
                    <a:pt x="636" y="-30"/>
                    <a:pt x="222" y="-84"/>
                    <a:pt x="0" y="20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3" name="Google Shape;1863;p37"/>
            <p:cNvSpPr/>
            <p:nvPr/>
          </p:nvSpPr>
          <p:spPr>
            <a:xfrm>
              <a:off x="6006440" y="1719397"/>
              <a:ext cx="340200" cy="127440"/>
            </a:xfrm>
            <a:custGeom>
              <a:rect b="b" l="l" r="r" t="t"/>
              <a:pathLst>
                <a:path extrusionOk="0" h="354" w="945">
                  <a:moveTo>
                    <a:pt x="0" y="111"/>
                  </a:moveTo>
                  <a:cubicBezTo>
                    <a:pt x="137" y="12"/>
                    <a:pt x="316" y="-17"/>
                    <a:pt x="483" y="9"/>
                  </a:cubicBezTo>
                  <a:cubicBezTo>
                    <a:pt x="650" y="35"/>
                    <a:pt x="805" y="112"/>
                    <a:pt x="945" y="208"/>
                  </a:cubicBezTo>
                  <a:cubicBezTo>
                    <a:pt x="871" y="265"/>
                    <a:pt x="816" y="278"/>
                    <a:pt x="730" y="314"/>
                  </a:cubicBezTo>
                  <a:cubicBezTo>
                    <a:pt x="706" y="323"/>
                    <a:pt x="682" y="331"/>
                    <a:pt x="657" y="337"/>
                  </a:cubicBezTo>
                  <a:cubicBezTo>
                    <a:pt x="440" y="393"/>
                    <a:pt x="118" y="302"/>
                    <a:pt x="0" y="11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4" name="Google Shape;1864;p37"/>
            <p:cNvSpPr/>
            <p:nvPr/>
          </p:nvSpPr>
          <p:spPr>
            <a:xfrm>
              <a:off x="5883680" y="1537238"/>
              <a:ext cx="277200" cy="102960"/>
            </a:xfrm>
            <a:custGeom>
              <a:rect b="b" l="l" r="r" t="t"/>
              <a:pathLst>
                <a:path extrusionOk="0" h="286" w="770">
                  <a:moveTo>
                    <a:pt x="0" y="27"/>
                  </a:moveTo>
                  <a:cubicBezTo>
                    <a:pt x="265" y="-42"/>
                    <a:pt x="563" y="26"/>
                    <a:pt x="770" y="204"/>
                  </a:cubicBezTo>
                  <a:cubicBezTo>
                    <a:pt x="488" y="358"/>
                    <a:pt x="192" y="292"/>
                    <a:pt x="0" y="2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5" name="Google Shape;1865;p37"/>
            <p:cNvSpPr/>
            <p:nvPr/>
          </p:nvSpPr>
          <p:spPr>
            <a:xfrm>
              <a:off x="5727800" y="1212518"/>
              <a:ext cx="259560" cy="143640"/>
            </a:xfrm>
            <a:custGeom>
              <a:rect b="b" l="l" r="r" t="t"/>
              <a:pathLst>
                <a:path extrusionOk="0" h="399" w="721">
                  <a:moveTo>
                    <a:pt x="0" y="41"/>
                  </a:moveTo>
                  <a:cubicBezTo>
                    <a:pt x="272" y="-96"/>
                    <a:pt x="550" y="132"/>
                    <a:pt x="721" y="333"/>
                  </a:cubicBezTo>
                  <a:cubicBezTo>
                    <a:pt x="421" y="511"/>
                    <a:pt x="158" y="300"/>
                    <a:pt x="0" y="4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6" name="Google Shape;1866;p37"/>
            <p:cNvSpPr/>
            <p:nvPr/>
          </p:nvSpPr>
          <p:spPr>
            <a:xfrm>
              <a:off x="5827880" y="835238"/>
              <a:ext cx="1048320" cy="1571040"/>
            </a:xfrm>
            <a:custGeom>
              <a:rect b="b" l="l" r="r" t="t"/>
              <a:pathLst>
                <a:path extrusionOk="0" h="4364" w="2912">
                  <a:moveTo>
                    <a:pt x="2894" y="4360"/>
                  </a:moveTo>
                  <a:cubicBezTo>
                    <a:pt x="2900" y="4361"/>
                    <a:pt x="2906" y="4362"/>
                    <a:pt x="2912" y="4364"/>
                  </a:cubicBezTo>
                  <a:cubicBezTo>
                    <a:pt x="2836" y="4005"/>
                    <a:pt x="2606" y="3681"/>
                    <a:pt x="2346" y="3426"/>
                  </a:cubicBezTo>
                  <a:cubicBezTo>
                    <a:pt x="1831" y="2929"/>
                    <a:pt x="1181" y="2581"/>
                    <a:pt x="782" y="1973"/>
                  </a:cubicBezTo>
                  <a:cubicBezTo>
                    <a:pt x="646" y="1779"/>
                    <a:pt x="530" y="1570"/>
                    <a:pt x="428" y="1356"/>
                  </a:cubicBezTo>
                  <a:cubicBezTo>
                    <a:pt x="319" y="1144"/>
                    <a:pt x="226" y="925"/>
                    <a:pt x="160" y="696"/>
                  </a:cubicBezTo>
                  <a:cubicBezTo>
                    <a:pt x="90" y="468"/>
                    <a:pt x="29" y="237"/>
                    <a:pt x="0" y="0"/>
                  </a:cubicBezTo>
                  <a:cubicBezTo>
                    <a:pt x="42" y="356"/>
                    <a:pt x="142" y="702"/>
                    <a:pt x="262" y="1038"/>
                  </a:cubicBezTo>
                  <a:cubicBezTo>
                    <a:pt x="476" y="1595"/>
                    <a:pt x="786" y="2126"/>
                    <a:pt x="1229" y="2531"/>
                  </a:cubicBezTo>
                  <a:cubicBezTo>
                    <a:pt x="1750" y="3012"/>
                    <a:pt x="2416" y="3363"/>
                    <a:pt x="2754" y="4009"/>
                  </a:cubicBezTo>
                  <a:cubicBezTo>
                    <a:pt x="2812" y="4121"/>
                    <a:pt x="2862" y="4238"/>
                    <a:pt x="2894" y="436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7" name="Google Shape;1867;p37"/>
            <p:cNvSpPr/>
            <p:nvPr/>
          </p:nvSpPr>
          <p:spPr>
            <a:xfrm>
              <a:off x="5727800" y="1058078"/>
              <a:ext cx="362520" cy="276840"/>
            </a:xfrm>
            <a:custGeom>
              <a:rect b="b" l="l" r="r" t="t"/>
              <a:pathLst>
                <a:path extrusionOk="0" h="769" w="1007">
                  <a:moveTo>
                    <a:pt x="1007" y="0"/>
                  </a:moveTo>
                  <a:cubicBezTo>
                    <a:pt x="933" y="183"/>
                    <a:pt x="855" y="386"/>
                    <a:pt x="776" y="566"/>
                  </a:cubicBezTo>
                  <a:cubicBezTo>
                    <a:pt x="749" y="628"/>
                    <a:pt x="721" y="690"/>
                    <a:pt x="685" y="745"/>
                  </a:cubicBezTo>
                  <a:lnTo>
                    <a:pt x="699" y="739"/>
                  </a:lnTo>
                  <a:cubicBezTo>
                    <a:pt x="454" y="690"/>
                    <a:pt x="210" y="607"/>
                    <a:pt x="0" y="470"/>
                  </a:cubicBezTo>
                  <a:cubicBezTo>
                    <a:pt x="150" y="588"/>
                    <a:pt x="328" y="666"/>
                    <a:pt x="509" y="721"/>
                  </a:cubicBezTo>
                  <a:cubicBezTo>
                    <a:pt x="573" y="739"/>
                    <a:pt x="637" y="756"/>
                    <a:pt x="704" y="769"/>
                  </a:cubicBezTo>
                  <a:lnTo>
                    <a:pt x="708" y="761"/>
                  </a:lnTo>
                  <a:cubicBezTo>
                    <a:pt x="843" y="523"/>
                    <a:pt x="922" y="259"/>
                    <a:pt x="100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8" name="Google Shape;1868;p37"/>
            <p:cNvSpPr/>
            <p:nvPr/>
          </p:nvSpPr>
          <p:spPr>
            <a:xfrm>
              <a:off x="5883680" y="1327358"/>
              <a:ext cx="315360" cy="286920"/>
            </a:xfrm>
            <a:custGeom>
              <a:rect b="b" l="l" r="r" t="t"/>
              <a:pathLst>
                <a:path extrusionOk="0" h="797" w="876">
                  <a:moveTo>
                    <a:pt x="876" y="0"/>
                  </a:moveTo>
                  <a:cubicBezTo>
                    <a:pt x="863" y="133"/>
                    <a:pt x="848" y="266"/>
                    <a:pt x="826" y="397"/>
                  </a:cubicBezTo>
                  <a:cubicBezTo>
                    <a:pt x="802" y="526"/>
                    <a:pt x="779" y="661"/>
                    <a:pt x="717" y="776"/>
                  </a:cubicBezTo>
                  <a:lnTo>
                    <a:pt x="728" y="769"/>
                  </a:lnTo>
                  <a:cubicBezTo>
                    <a:pt x="667" y="771"/>
                    <a:pt x="604" y="767"/>
                    <a:pt x="541" y="762"/>
                  </a:cubicBezTo>
                  <a:cubicBezTo>
                    <a:pt x="354" y="743"/>
                    <a:pt x="167" y="700"/>
                    <a:pt x="0" y="610"/>
                  </a:cubicBezTo>
                  <a:cubicBezTo>
                    <a:pt x="215" y="749"/>
                    <a:pt x="477" y="797"/>
                    <a:pt x="729" y="797"/>
                  </a:cubicBezTo>
                  <a:lnTo>
                    <a:pt x="737" y="797"/>
                  </a:lnTo>
                  <a:lnTo>
                    <a:pt x="741" y="790"/>
                  </a:lnTo>
                  <a:cubicBezTo>
                    <a:pt x="806" y="669"/>
                    <a:pt x="827" y="534"/>
                    <a:pt x="848" y="401"/>
                  </a:cubicBezTo>
                  <a:cubicBezTo>
                    <a:pt x="865" y="268"/>
                    <a:pt x="875" y="134"/>
                    <a:pt x="87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69" name="Google Shape;1869;p37"/>
            <p:cNvSpPr/>
            <p:nvPr/>
          </p:nvSpPr>
          <p:spPr>
            <a:xfrm>
              <a:off x="6006440" y="1530398"/>
              <a:ext cx="348480" cy="272520"/>
            </a:xfrm>
            <a:custGeom>
              <a:rect b="b" l="l" r="r" t="t"/>
              <a:pathLst>
                <a:path extrusionOk="0" h="757" w="968">
                  <a:moveTo>
                    <a:pt x="946" y="0"/>
                  </a:moveTo>
                  <a:cubicBezTo>
                    <a:pt x="948" y="124"/>
                    <a:pt x="950" y="249"/>
                    <a:pt x="948" y="373"/>
                  </a:cubicBezTo>
                  <a:cubicBezTo>
                    <a:pt x="941" y="493"/>
                    <a:pt x="948" y="622"/>
                    <a:pt x="904" y="735"/>
                  </a:cubicBezTo>
                  <a:lnTo>
                    <a:pt x="915" y="727"/>
                  </a:lnTo>
                  <a:cubicBezTo>
                    <a:pt x="760" y="729"/>
                    <a:pt x="606" y="730"/>
                    <a:pt x="451" y="720"/>
                  </a:cubicBezTo>
                  <a:cubicBezTo>
                    <a:pt x="374" y="717"/>
                    <a:pt x="297" y="711"/>
                    <a:pt x="220" y="701"/>
                  </a:cubicBezTo>
                  <a:cubicBezTo>
                    <a:pt x="145" y="689"/>
                    <a:pt x="64" y="680"/>
                    <a:pt x="0" y="636"/>
                  </a:cubicBezTo>
                  <a:cubicBezTo>
                    <a:pt x="60" y="686"/>
                    <a:pt x="142" y="700"/>
                    <a:pt x="217" y="716"/>
                  </a:cubicBezTo>
                  <a:cubicBezTo>
                    <a:pt x="371" y="743"/>
                    <a:pt x="527" y="751"/>
                    <a:pt x="683" y="755"/>
                  </a:cubicBezTo>
                  <a:cubicBezTo>
                    <a:pt x="763" y="757"/>
                    <a:pt x="844" y="757"/>
                    <a:pt x="925" y="755"/>
                  </a:cubicBezTo>
                  <a:cubicBezTo>
                    <a:pt x="975" y="634"/>
                    <a:pt x="966" y="501"/>
                    <a:pt x="968" y="373"/>
                  </a:cubicBezTo>
                  <a:cubicBezTo>
                    <a:pt x="966" y="248"/>
                    <a:pt x="959" y="124"/>
                    <a:pt x="946"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0" name="Google Shape;1870;p37"/>
            <p:cNvSpPr/>
            <p:nvPr/>
          </p:nvSpPr>
          <p:spPr>
            <a:xfrm>
              <a:off x="6235400" y="1697078"/>
              <a:ext cx="371880" cy="301680"/>
            </a:xfrm>
            <a:custGeom>
              <a:rect b="b" l="l" r="r" t="t"/>
              <a:pathLst>
                <a:path extrusionOk="0" h="838" w="1033">
                  <a:moveTo>
                    <a:pt x="1033" y="0"/>
                  </a:moveTo>
                  <a:cubicBezTo>
                    <a:pt x="1016" y="129"/>
                    <a:pt x="998" y="259"/>
                    <a:pt x="975" y="387"/>
                  </a:cubicBezTo>
                  <a:cubicBezTo>
                    <a:pt x="949" y="512"/>
                    <a:pt x="930" y="646"/>
                    <a:pt x="869" y="757"/>
                  </a:cubicBezTo>
                  <a:lnTo>
                    <a:pt x="882" y="750"/>
                  </a:lnTo>
                  <a:cubicBezTo>
                    <a:pt x="808" y="742"/>
                    <a:pt x="733" y="740"/>
                    <a:pt x="659" y="738"/>
                  </a:cubicBezTo>
                  <a:cubicBezTo>
                    <a:pt x="437" y="737"/>
                    <a:pt x="208" y="756"/>
                    <a:pt x="0" y="838"/>
                  </a:cubicBezTo>
                  <a:cubicBezTo>
                    <a:pt x="284" y="754"/>
                    <a:pt x="586" y="753"/>
                    <a:pt x="879" y="778"/>
                  </a:cubicBezTo>
                  <a:lnTo>
                    <a:pt x="889" y="779"/>
                  </a:lnTo>
                  <a:lnTo>
                    <a:pt x="893" y="772"/>
                  </a:lnTo>
                  <a:cubicBezTo>
                    <a:pt x="955" y="652"/>
                    <a:pt x="975" y="521"/>
                    <a:pt x="996" y="391"/>
                  </a:cubicBezTo>
                  <a:cubicBezTo>
                    <a:pt x="1015" y="261"/>
                    <a:pt x="1027" y="131"/>
                    <a:pt x="103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1" name="Google Shape;1871;p37"/>
            <p:cNvSpPr/>
            <p:nvPr/>
          </p:nvSpPr>
          <p:spPr>
            <a:xfrm>
              <a:off x="6516560" y="1916678"/>
              <a:ext cx="315720" cy="306720"/>
            </a:xfrm>
            <a:custGeom>
              <a:rect b="b" l="l" r="r" t="t"/>
              <a:pathLst>
                <a:path extrusionOk="0" h="852" w="877">
                  <a:moveTo>
                    <a:pt x="867" y="0"/>
                  </a:moveTo>
                  <a:cubicBezTo>
                    <a:pt x="866" y="247"/>
                    <a:pt x="865" y="564"/>
                    <a:pt x="704" y="764"/>
                  </a:cubicBezTo>
                  <a:lnTo>
                    <a:pt x="719" y="760"/>
                  </a:lnTo>
                  <a:cubicBezTo>
                    <a:pt x="481" y="697"/>
                    <a:pt x="205" y="702"/>
                    <a:pt x="0" y="852"/>
                  </a:cubicBezTo>
                  <a:cubicBezTo>
                    <a:pt x="211" y="724"/>
                    <a:pt x="478" y="723"/>
                    <a:pt x="711" y="787"/>
                  </a:cubicBezTo>
                  <a:lnTo>
                    <a:pt x="719" y="789"/>
                  </a:lnTo>
                  <a:lnTo>
                    <a:pt x="725" y="783"/>
                  </a:lnTo>
                  <a:cubicBezTo>
                    <a:pt x="892" y="577"/>
                    <a:pt x="889" y="252"/>
                    <a:pt x="867"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872" name="Google Shape;1872;p37"/>
          <p:cNvGrpSpPr/>
          <p:nvPr/>
        </p:nvGrpSpPr>
        <p:grpSpPr>
          <a:xfrm>
            <a:off x="3297920" y="3851593"/>
            <a:ext cx="2532240" cy="901440"/>
            <a:chOff x="3297920" y="3851593"/>
            <a:chExt cx="2532240" cy="901440"/>
          </a:xfrm>
        </p:grpSpPr>
        <p:grpSp>
          <p:nvGrpSpPr>
            <p:cNvPr id="1873" name="Google Shape;1873;p37"/>
            <p:cNvGrpSpPr/>
            <p:nvPr/>
          </p:nvGrpSpPr>
          <p:grpSpPr>
            <a:xfrm>
              <a:off x="4561160" y="3851593"/>
              <a:ext cx="1269000" cy="815400"/>
              <a:chOff x="7270760" y="2327318"/>
              <a:chExt cx="1269000" cy="815400"/>
            </a:xfrm>
          </p:grpSpPr>
          <p:sp>
            <p:nvSpPr>
              <p:cNvPr id="1874" name="Google Shape;1874;p37"/>
              <p:cNvSpPr/>
              <p:nvPr/>
            </p:nvSpPr>
            <p:spPr>
              <a:xfrm>
                <a:off x="7270760" y="2327318"/>
                <a:ext cx="1269000" cy="815400"/>
              </a:xfrm>
              <a:custGeom>
                <a:rect b="b" l="l" r="r" t="t"/>
                <a:pathLst>
                  <a:path extrusionOk="0" h="2265" w="3525">
                    <a:moveTo>
                      <a:pt x="2477" y="579"/>
                    </a:moveTo>
                    <a:cubicBezTo>
                      <a:pt x="2080" y="651"/>
                      <a:pt x="1670" y="653"/>
                      <a:pt x="1283" y="766"/>
                    </a:cubicBezTo>
                    <a:cubicBezTo>
                      <a:pt x="919" y="872"/>
                      <a:pt x="577" y="1082"/>
                      <a:pt x="336" y="1402"/>
                    </a:cubicBezTo>
                    <a:cubicBezTo>
                      <a:pt x="167" y="1626"/>
                      <a:pt x="36" y="1942"/>
                      <a:pt x="0" y="2265"/>
                    </a:cubicBezTo>
                    <a:cubicBezTo>
                      <a:pt x="3" y="2262"/>
                      <a:pt x="7" y="2260"/>
                      <a:pt x="11" y="2257"/>
                    </a:cubicBezTo>
                    <a:cubicBezTo>
                      <a:pt x="316" y="2084"/>
                      <a:pt x="648" y="1963"/>
                      <a:pt x="990" y="1886"/>
                    </a:cubicBezTo>
                    <a:cubicBezTo>
                      <a:pt x="991" y="1886"/>
                      <a:pt x="991" y="1886"/>
                      <a:pt x="991" y="1886"/>
                    </a:cubicBezTo>
                    <a:cubicBezTo>
                      <a:pt x="1053" y="1872"/>
                      <a:pt x="1114" y="1855"/>
                      <a:pt x="1174" y="1833"/>
                    </a:cubicBezTo>
                    <a:cubicBezTo>
                      <a:pt x="1525" y="1705"/>
                      <a:pt x="1893" y="1622"/>
                      <a:pt x="2243" y="1488"/>
                    </a:cubicBezTo>
                    <a:cubicBezTo>
                      <a:pt x="2690" y="1317"/>
                      <a:pt x="3130" y="1040"/>
                      <a:pt x="3357" y="573"/>
                    </a:cubicBezTo>
                    <a:cubicBezTo>
                      <a:pt x="3442" y="397"/>
                      <a:pt x="3493" y="200"/>
                      <a:pt x="3525" y="0"/>
                    </a:cubicBezTo>
                    <a:cubicBezTo>
                      <a:pt x="3277" y="350"/>
                      <a:pt x="2873" y="508"/>
                      <a:pt x="2477" y="57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875" name="Google Shape;1875;p37"/>
              <p:cNvGrpSpPr/>
              <p:nvPr/>
            </p:nvGrpSpPr>
            <p:grpSpPr>
              <a:xfrm>
                <a:off x="7345280" y="2327317"/>
                <a:ext cx="1194480" cy="769680"/>
                <a:chOff x="7345280" y="2327318"/>
                <a:chExt cx="1194480" cy="769680"/>
              </a:xfrm>
            </p:grpSpPr>
            <p:sp>
              <p:nvSpPr>
                <p:cNvPr id="1876" name="Google Shape;1876;p37"/>
                <p:cNvSpPr/>
                <p:nvPr/>
              </p:nvSpPr>
              <p:spPr>
                <a:xfrm>
                  <a:off x="7345280" y="2327318"/>
                  <a:ext cx="1194480" cy="769680"/>
                </a:xfrm>
                <a:custGeom>
                  <a:rect b="b" l="l" r="r" t="t"/>
                  <a:pathLst>
                    <a:path extrusionOk="0" h="2138" w="3318">
                      <a:moveTo>
                        <a:pt x="3318" y="0"/>
                      </a:moveTo>
                      <a:cubicBezTo>
                        <a:pt x="3315" y="44"/>
                        <a:pt x="3302" y="86"/>
                        <a:pt x="3285" y="127"/>
                      </a:cubicBezTo>
                      <a:cubicBezTo>
                        <a:pt x="3268" y="167"/>
                        <a:pt x="3246" y="205"/>
                        <a:pt x="3221" y="242"/>
                      </a:cubicBezTo>
                      <a:cubicBezTo>
                        <a:pt x="3173" y="315"/>
                        <a:pt x="3112" y="380"/>
                        <a:pt x="3046" y="437"/>
                      </a:cubicBezTo>
                      <a:cubicBezTo>
                        <a:pt x="2910" y="550"/>
                        <a:pt x="2753" y="633"/>
                        <a:pt x="2591" y="699"/>
                      </a:cubicBezTo>
                      <a:cubicBezTo>
                        <a:pt x="2428" y="765"/>
                        <a:pt x="2257" y="808"/>
                        <a:pt x="2086" y="843"/>
                      </a:cubicBezTo>
                      <a:cubicBezTo>
                        <a:pt x="1999" y="861"/>
                        <a:pt x="1913" y="875"/>
                        <a:pt x="1827" y="889"/>
                      </a:cubicBezTo>
                      <a:cubicBezTo>
                        <a:pt x="1741" y="904"/>
                        <a:pt x="1654" y="915"/>
                        <a:pt x="1568" y="931"/>
                      </a:cubicBezTo>
                      <a:cubicBezTo>
                        <a:pt x="1397" y="960"/>
                        <a:pt x="1229" y="1002"/>
                        <a:pt x="1067" y="1065"/>
                      </a:cubicBezTo>
                      <a:cubicBezTo>
                        <a:pt x="986" y="1096"/>
                        <a:pt x="907" y="1132"/>
                        <a:pt x="831" y="1173"/>
                      </a:cubicBezTo>
                      <a:cubicBezTo>
                        <a:pt x="755" y="1214"/>
                        <a:pt x="681" y="1260"/>
                        <a:pt x="611" y="1311"/>
                      </a:cubicBezTo>
                      <a:cubicBezTo>
                        <a:pt x="541" y="1362"/>
                        <a:pt x="476" y="1419"/>
                        <a:pt x="415" y="1481"/>
                      </a:cubicBezTo>
                      <a:cubicBezTo>
                        <a:pt x="354" y="1543"/>
                        <a:pt x="298" y="1610"/>
                        <a:pt x="247" y="1680"/>
                      </a:cubicBezTo>
                      <a:cubicBezTo>
                        <a:pt x="196" y="1750"/>
                        <a:pt x="150" y="1824"/>
                        <a:pt x="109" y="1901"/>
                      </a:cubicBezTo>
                      <a:cubicBezTo>
                        <a:pt x="88" y="1939"/>
                        <a:pt x="69" y="1978"/>
                        <a:pt x="51" y="2018"/>
                      </a:cubicBezTo>
                      <a:cubicBezTo>
                        <a:pt x="34" y="2058"/>
                        <a:pt x="17" y="2098"/>
                        <a:pt x="0" y="2138"/>
                      </a:cubicBezTo>
                      <a:cubicBezTo>
                        <a:pt x="56" y="1973"/>
                        <a:pt x="134" y="1815"/>
                        <a:pt x="233" y="1670"/>
                      </a:cubicBezTo>
                      <a:cubicBezTo>
                        <a:pt x="333" y="1526"/>
                        <a:pt x="455" y="1396"/>
                        <a:pt x="595" y="1289"/>
                      </a:cubicBezTo>
                      <a:cubicBezTo>
                        <a:pt x="735" y="1182"/>
                        <a:pt x="892" y="1099"/>
                        <a:pt x="1055" y="1035"/>
                      </a:cubicBezTo>
                      <a:cubicBezTo>
                        <a:pt x="1219" y="971"/>
                        <a:pt x="1390" y="926"/>
                        <a:pt x="1562" y="895"/>
                      </a:cubicBezTo>
                      <a:cubicBezTo>
                        <a:pt x="1649" y="881"/>
                        <a:pt x="1736" y="870"/>
                        <a:pt x="1822" y="856"/>
                      </a:cubicBezTo>
                      <a:cubicBezTo>
                        <a:pt x="1908" y="843"/>
                        <a:pt x="1994" y="829"/>
                        <a:pt x="2079" y="812"/>
                      </a:cubicBezTo>
                      <a:cubicBezTo>
                        <a:pt x="2250" y="778"/>
                        <a:pt x="2418" y="735"/>
                        <a:pt x="2581" y="674"/>
                      </a:cubicBezTo>
                      <a:cubicBezTo>
                        <a:pt x="2742" y="611"/>
                        <a:pt x="2899" y="532"/>
                        <a:pt x="3034" y="424"/>
                      </a:cubicBezTo>
                      <a:cubicBezTo>
                        <a:pt x="3102" y="369"/>
                        <a:pt x="3164" y="307"/>
                        <a:pt x="3214" y="236"/>
                      </a:cubicBezTo>
                      <a:cubicBezTo>
                        <a:pt x="3239" y="201"/>
                        <a:pt x="3262" y="164"/>
                        <a:pt x="3280" y="125"/>
                      </a:cubicBezTo>
                      <a:cubicBezTo>
                        <a:pt x="3299" y="85"/>
                        <a:pt x="3313" y="44"/>
                        <a:pt x="3318"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7" name="Google Shape;1877;p37"/>
                <p:cNvSpPr/>
                <p:nvPr/>
              </p:nvSpPr>
              <p:spPr>
                <a:xfrm>
                  <a:off x="8069600" y="2561678"/>
                  <a:ext cx="331200" cy="110880"/>
                </a:xfrm>
                <a:custGeom>
                  <a:rect b="b" l="l" r="r" t="t"/>
                  <a:pathLst>
                    <a:path extrusionOk="0" h="308" w="920">
                      <a:moveTo>
                        <a:pt x="920" y="222"/>
                      </a:moveTo>
                      <a:cubicBezTo>
                        <a:pt x="850" y="254"/>
                        <a:pt x="776" y="277"/>
                        <a:pt x="699" y="291"/>
                      </a:cubicBezTo>
                      <a:lnTo>
                        <a:pt x="641" y="301"/>
                      </a:lnTo>
                      <a:lnTo>
                        <a:pt x="583" y="306"/>
                      </a:lnTo>
                      <a:lnTo>
                        <a:pt x="524" y="308"/>
                      </a:lnTo>
                      <a:lnTo>
                        <a:pt x="466" y="307"/>
                      </a:lnTo>
                      <a:cubicBezTo>
                        <a:pt x="387" y="304"/>
                        <a:pt x="309" y="292"/>
                        <a:pt x="234" y="271"/>
                      </a:cubicBezTo>
                      <a:lnTo>
                        <a:pt x="178" y="254"/>
                      </a:lnTo>
                      <a:lnTo>
                        <a:pt x="122" y="234"/>
                      </a:lnTo>
                      <a:lnTo>
                        <a:pt x="69" y="211"/>
                      </a:lnTo>
                      <a:lnTo>
                        <a:pt x="16" y="184"/>
                      </a:lnTo>
                      <a:lnTo>
                        <a:pt x="0" y="176"/>
                      </a:lnTo>
                      <a:lnTo>
                        <a:pt x="12" y="163"/>
                      </a:lnTo>
                      <a:cubicBezTo>
                        <a:pt x="30" y="144"/>
                        <a:pt x="48" y="126"/>
                        <a:pt x="68" y="110"/>
                      </a:cubicBezTo>
                      <a:cubicBezTo>
                        <a:pt x="87" y="94"/>
                        <a:pt x="108" y="79"/>
                        <a:pt x="129" y="65"/>
                      </a:cubicBezTo>
                      <a:cubicBezTo>
                        <a:pt x="151" y="52"/>
                        <a:pt x="173" y="39"/>
                        <a:pt x="195" y="28"/>
                      </a:cubicBezTo>
                      <a:cubicBezTo>
                        <a:pt x="218" y="17"/>
                        <a:pt x="242" y="8"/>
                        <a:pt x="265" y="0"/>
                      </a:cubicBezTo>
                      <a:cubicBezTo>
                        <a:pt x="243" y="12"/>
                        <a:pt x="221" y="24"/>
                        <a:pt x="200" y="37"/>
                      </a:cubicBezTo>
                      <a:cubicBezTo>
                        <a:pt x="179" y="50"/>
                        <a:pt x="158" y="64"/>
                        <a:pt x="139" y="79"/>
                      </a:cubicBezTo>
                      <a:cubicBezTo>
                        <a:pt x="120" y="94"/>
                        <a:pt x="100" y="110"/>
                        <a:pt x="83" y="127"/>
                      </a:cubicBezTo>
                      <a:cubicBezTo>
                        <a:pt x="65" y="145"/>
                        <a:pt x="48" y="162"/>
                        <a:pt x="33" y="181"/>
                      </a:cubicBezTo>
                      <a:lnTo>
                        <a:pt x="29" y="160"/>
                      </a:lnTo>
                      <a:lnTo>
                        <a:pt x="81" y="183"/>
                      </a:lnTo>
                      <a:lnTo>
                        <a:pt x="134" y="204"/>
                      </a:lnTo>
                      <a:lnTo>
                        <a:pt x="188" y="222"/>
                      </a:lnTo>
                      <a:lnTo>
                        <a:pt x="243" y="238"/>
                      </a:lnTo>
                      <a:cubicBezTo>
                        <a:pt x="316" y="257"/>
                        <a:pt x="391" y="269"/>
                        <a:pt x="467" y="274"/>
                      </a:cubicBezTo>
                      <a:lnTo>
                        <a:pt x="524" y="277"/>
                      </a:lnTo>
                      <a:lnTo>
                        <a:pt x="581" y="277"/>
                      </a:lnTo>
                      <a:lnTo>
                        <a:pt x="638" y="274"/>
                      </a:lnTo>
                      <a:lnTo>
                        <a:pt x="695" y="269"/>
                      </a:lnTo>
                      <a:cubicBezTo>
                        <a:pt x="771" y="260"/>
                        <a:pt x="847" y="244"/>
                        <a:pt x="920" y="22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8" name="Google Shape;1878;p37"/>
                <p:cNvSpPr/>
                <p:nvPr/>
              </p:nvSpPr>
              <p:spPr>
                <a:xfrm>
                  <a:off x="7858280" y="2584718"/>
                  <a:ext cx="298080" cy="210240"/>
                </a:xfrm>
                <a:custGeom>
                  <a:rect b="b" l="l" r="r" t="t"/>
                  <a:pathLst>
                    <a:path extrusionOk="0" h="584" w="828">
                      <a:moveTo>
                        <a:pt x="828" y="564"/>
                      </a:moveTo>
                      <a:cubicBezTo>
                        <a:pt x="755" y="587"/>
                        <a:pt x="675" y="589"/>
                        <a:pt x="599" y="576"/>
                      </a:cubicBezTo>
                      <a:cubicBezTo>
                        <a:pt x="522" y="564"/>
                        <a:pt x="448" y="539"/>
                        <a:pt x="378" y="508"/>
                      </a:cubicBezTo>
                      <a:cubicBezTo>
                        <a:pt x="307" y="476"/>
                        <a:pt x="240" y="437"/>
                        <a:pt x="177" y="391"/>
                      </a:cubicBezTo>
                      <a:cubicBezTo>
                        <a:pt x="116" y="344"/>
                        <a:pt x="59" y="290"/>
                        <a:pt x="11" y="229"/>
                      </a:cubicBezTo>
                      <a:lnTo>
                        <a:pt x="0" y="216"/>
                      </a:lnTo>
                      <a:lnTo>
                        <a:pt x="13" y="206"/>
                      </a:lnTo>
                      <a:cubicBezTo>
                        <a:pt x="76" y="160"/>
                        <a:pt x="142" y="120"/>
                        <a:pt x="211" y="86"/>
                      </a:cubicBezTo>
                      <a:cubicBezTo>
                        <a:pt x="245" y="68"/>
                        <a:pt x="281" y="52"/>
                        <a:pt x="316" y="38"/>
                      </a:cubicBezTo>
                      <a:cubicBezTo>
                        <a:pt x="352" y="24"/>
                        <a:pt x="388" y="11"/>
                        <a:pt x="425" y="0"/>
                      </a:cubicBezTo>
                      <a:cubicBezTo>
                        <a:pt x="390" y="15"/>
                        <a:pt x="355" y="32"/>
                        <a:pt x="321" y="49"/>
                      </a:cubicBezTo>
                      <a:cubicBezTo>
                        <a:pt x="288" y="67"/>
                        <a:pt x="254" y="85"/>
                        <a:pt x="221" y="104"/>
                      </a:cubicBezTo>
                      <a:cubicBezTo>
                        <a:pt x="156" y="143"/>
                        <a:pt x="93" y="186"/>
                        <a:pt x="32" y="232"/>
                      </a:cubicBezTo>
                      <a:lnTo>
                        <a:pt x="36" y="209"/>
                      </a:lnTo>
                      <a:cubicBezTo>
                        <a:pt x="84" y="266"/>
                        <a:pt x="138" y="318"/>
                        <a:pt x="199" y="362"/>
                      </a:cubicBezTo>
                      <a:cubicBezTo>
                        <a:pt x="258" y="408"/>
                        <a:pt x="323" y="446"/>
                        <a:pt x="391" y="479"/>
                      </a:cubicBezTo>
                      <a:cubicBezTo>
                        <a:pt x="425" y="495"/>
                        <a:pt x="460" y="510"/>
                        <a:pt x="495" y="523"/>
                      </a:cubicBezTo>
                      <a:cubicBezTo>
                        <a:pt x="530" y="536"/>
                        <a:pt x="566" y="547"/>
                        <a:pt x="603" y="556"/>
                      </a:cubicBezTo>
                      <a:cubicBezTo>
                        <a:pt x="676" y="572"/>
                        <a:pt x="752" y="577"/>
                        <a:pt x="828" y="5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79" name="Google Shape;1879;p37"/>
                <p:cNvSpPr/>
                <p:nvPr/>
              </p:nvSpPr>
              <p:spPr>
                <a:xfrm>
                  <a:off x="7535720" y="2635478"/>
                  <a:ext cx="327600" cy="253800"/>
                </a:xfrm>
                <a:custGeom>
                  <a:rect b="b" l="l" r="r" t="t"/>
                  <a:pathLst>
                    <a:path extrusionOk="0" h="705" w="910">
                      <a:moveTo>
                        <a:pt x="910" y="705"/>
                      </a:moveTo>
                      <a:cubicBezTo>
                        <a:pt x="834" y="707"/>
                        <a:pt x="757" y="699"/>
                        <a:pt x="681" y="683"/>
                      </a:cubicBezTo>
                      <a:cubicBezTo>
                        <a:pt x="606" y="667"/>
                        <a:pt x="532" y="644"/>
                        <a:pt x="461" y="613"/>
                      </a:cubicBezTo>
                      <a:cubicBezTo>
                        <a:pt x="426" y="597"/>
                        <a:pt x="392" y="579"/>
                        <a:pt x="358" y="562"/>
                      </a:cubicBezTo>
                      <a:cubicBezTo>
                        <a:pt x="324" y="544"/>
                        <a:pt x="290" y="529"/>
                        <a:pt x="255" y="518"/>
                      </a:cubicBezTo>
                      <a:cubicBezTo>
                        <a:pt x="184" y="495"/>
                        <a:pt x="109" y="486"/>
                        <a:pt x="35" y="490"/>
                      </a:cubicBezTo>
                      <a:lnTo>
                        <a:pt x="0" y="492"/>
                      </a:lnTo>
                      <a:lnTo>
                        <a:pt x="20" y="463"/>
                      </a:lnTo>
                      <a:cubicBezTo>
                        <a:pt x="59" y="405"/>
                        <a:pt x="103" y="351"/>
                        <a:pt x="152" y="303"/>
                      </a:cubicBezTo>
                      <a:cubicBezTo>
                        <a:pt x="201" y="254"/>
                        <a:pt x="254" y="209"/>
                        <a:pt x="310" y="169"/>
                      </a:cubicBezTo>
                      <a:cubicBezTo>
                        <a:pt x="367" y="129"/>
                        <a:pt x="427" y="96"/>
                        <a:pt x="490" y="67"/>
                      </a:cubicBezTo>
                      <a:cubicBezTo>
                        <a:pt x="552" y="39"/>
                        <a:pt x="618" y="15"/>
                        <a:pt x="684" y="0"/>
                      </a:cubicBezTo>
                      <a:cubicBezTo>
                        <a:pt x="620" y="22"/>
                        <a:pt x="557" y="49"/>
                        <a:pt x="497" y="82"/>
                      </a:cubicBezTo>
                      <a:cubicBezTo>
                        <a:pt x="437" y="113"/>
                        <a:pt x="380" y="150"/>
                        <a:pt x="326" y="191"/>
                      </a:cubicBezTo>
                      <a:cubicBezTo>
                        <a:pt x="273" y="232"/>
                        <a:pt x="222" y="277"/>
                        <a:pt x="175" y="325"/>
                      </a:cubicBezTo>
                      <a:cubicBezTo>
                        <a:pt x="129" y="375"/>
                        <a:pt x="86" y="426"/>
                        <a:pt x="49" y="482"/>
                      </a:cubicBezTo>
                      <a:lnTo>
                        <a:pt x="33" y="455"/>
                      </a:lnTo>
                      <a:cubicBezTo>
                        <a:pt x="112" y="450"/>
                        <a:pt x="191" y="461"/>
                        <a:pt x="266" y="485"/>
                      </a:cubicBezTo>
                      <a:cubicBezTo>
                        <a:pt x="303" y="498"/>
                        <a:pt x="339" y="515"/>
                        <a:pt x="373" y="533"/>
                      </a:cubicBezTo>
                      <a:cubicBezTo>
                        <a:pt x="407" y="552"/>
                        <a:pt x="439" y="570"/>
                        <a:pt x="473" y="586"/>
                      </a:cubicBezTo>
                      <a:cubicBezTo>
                        <a:pt x="507" y="603"/>
                        <a:pt x="542" y="618"/>
                        <a:pt x="577" y="631"/>
                      </a:cubicBezTo>
                      <a:cubicBezTo>
                        <a:pt x="613" y="644"/>
                        <a:pt x="649" y="656"/>
                        <a:pt x="686" y="666"/>
                      </a:cubicBezTo>
                      <a:cubicBezTo>
                        <a:pt x="759" y="686"/>
                        <a:pt x="834" y="698"/>
                        <a:pt x="910" y="70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0" name="Google Shape;1880;p37"/>
                <p:cNvSpPr/>
                <p:nvPr/>
              </p:nvSpPr>
              <p:spPr>
                <a:xfrm>
                  <a:off x="7357520" y="2814038"/>
                  <a:ext cx="252000" cy="259560"/>
                </a:xfrm>
                <a:custGeom>
                  <a:rect b="b" l="l" r="r" t="t"/>
                  <a:pathLst>
                    <a:path extrusionOk="0" h="721" w="700">
                      <a:moveTo>
                        <a:pt x="700" y="447"/>
                      </a:moveTo>
                      <a:cubicBezTo>
                        <a:pt x="641" y="466"/>
                        <a:pt x="580" y="475"/>
                        <a:pt x="518" y="482"/>
                      </a:cubicBezTo>
                      <a:cubicBezTo>
                        <a:pt x="457" y="489"/>
                        <a:pt x="395" y="495"/>
                        <a:pt x="336" y="505"/>
                      </a:cubicBezTo>
                      <a:cubicBezTo>
                        <a:pt x="276" y="517"/>
                        <a:pt x="218" y="533"/>
                        <a:pt x="165" y="560"/>
                      </a:cubicBezTo>
                      <a:cubicBezTo>
                        <a:pt x="112" y="587"/>
                        <a:pt x="64" y="624"/>
                        <a:pt x="33" y="673"/>
                      </a:cubicBezTo>
                      <a:lnTo>
                        <a:pt x="3" y="721"/>
                      </a:lnTo>
                      <a:lnTo>
                        <a:pt x="1" y="665"/>
                      </a:lnTo>
                      <a:cubicBezTo>
                        <a:pt x="-2" y="601"/>
                        <a:pt x="3" y="537"/>
                        <a:pt x="15" y="474"/>
                      </a:cubicBezTo>
                      <a:cubicBezTo>
                        <a:pt x="29" y="411"/>
                        <a:pt x="48" y="350"/>
                        <a:pt x="75" y="293"/>
                      </a:cubicBezTo>
                      <a:cubicBezTo>
                        <a:pt x="102" y="235"/>
                        <a:pt x="135" y="181"/>
                        <a:pt x="174" y="131"/>
                      </a:cubicBezTo>
                      <a:cubicBezTo>
                        <a:pt x="213" y="82"/>
                        <a:pt x="259" y="37"/>
                        <a:pt x="309" y="0"/>
                      </a:cubicBezTo>
                      <a:cubicBezTo>
                        <a:pt x="264" y="43"/>
                        <a:pt x="223" y="90"/>
                        <a:pt x="188" y="142"/>
                      </a:cubicBezTo>
                      <a:cubicBezTo>
                        <a:pt x="153" y="193"/>
                        <a:pt x="124" y="247"/>
                        <a:pt x="100" y="304"/>
                      </a:cubicBezTo>
                      <a:cubicBezTo>
                        <a:pt x="77" y="361"/>
                        <a:pt x="59" y="420"/>
                        <a:pt x="49" y="480"/>
                      </a:cubicBezTo>
                      <a:cubicBezTo>
                        <a:pt x="38" y="540"/>
                        <a:pt x="33" y="602"/>
                        <a:pt x="36" y="663"/>
                      </a:cubicBezTo>
                      <a:lnTo>
                        <a:pt x="4" y="654"/>
                      </a:lnTo>
                      <a:cubicBezTo>
                        <a:pt x="39" y="599"/>
                        <a:pt x="92" y="557"/>
                        <a:pt x="150" y="530"/>
                      </a:cubicBezTo>
                      <a:cubicBezTo>
                        <a:pt x="208" y="503"/>
                        <a:pt x="270" y="487"/>
                        <a:pt x="331" y="478"/>
                      </a:cubicBezTo>
                      <a:cubicBezTo>
                        <a:pt x="394" y="470"/>
                        <a:pt x="455" y="468"/>
                        <a:pt x="517" y="465"/>
                      </a:cubicBezTo>
                      <a:cubicBezTo>
                        <a:pt x="578" y="462"/>
                        <a:pt x="640" y="458"/>
                        <a:pt x="700" y="44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881" name="Google Shape;1881;p37"/>
            <p:cNvGrpSpPr/>
            <p:nvPr/>
          </p:nvGrpSpPr>
          <p:grpSpPr>
            <a:xfrm>
              <a:off x="3297920" y="3851593"/>
              <a:ext cx="1269000" cy="815400"/>
              <a:chOff x="6007520" y="2327318"/>
              <a:chExt cx="1269000" cy="815400"/>
            </a:xfrm>
          </p:grpSpPr>
          <p:sp>
            <p:nvSpPr>
              <p:cNvPr id="1882" name="Google Shape;1882;p37"/>
              <p:cNvSpPr/>
              <p:nvPr/>
            </p:nvSpPr>
            <p:spPr>
              <a:xfrm>
                <a:off x="6007520" y="2327318"/>
                <a:ext cx="1269000" cy="815400"/>
              </a:xfrm>
              <a:custGeom>
                <a:rect b="b" l="l" r="r" t="t"/>
                <a:pathLst>
                  <a:path extrusionOk="0" h="2265" w="3525">
                    <a:moveTo>
                      <a:pt x="1048" y="579"/>
                    </a:moveTo>
                    <a:cubicBezTo>
                      <a:pt x="1445" y="651"/>
                      <a:pt x="1855" y="653"/>
                      <a:pt x="2242" y="766"/>
                    </a:cubicBezTo>
                    <a:cubicBezTo>
                      <a:pt x="2606" y="872"/>
                      <a:pt x="2948" y="1082"/>
                      <a:pt x="3189" y="1402"/>
                    </a:cubicBezTo>
                    <a:cubicBezTo>
                      <a:pt x="3358" y="1626"/>
                      <a:pt x="3489" y="1942"/>
                      <a:pt x="3525" y="2265"/>
                    </a:cubicBezTo>
                    <a:cubicBezTo>
                      <a:pt x="3522" y="2262"/>
                      <a:pt x="3518" y="2260"/>
                      <a:pt x="3514" y="2257"/>
                    </a:cubicBezTo>
                    <a:cubicBezTo>
                      <a:pt x="3209" y="2084"/>
                      <a:pt x="2877" y="1963"/>
                      <a:pt x="2535" y="1886"/>
                    </a:cubicBezTo>
                    <a:cubicBezTo>
                      <a:pt x="2534" y="1886"/>
                      <a:pt x="2534" y="1886"/>
                      <a:pt x="2534" y="1886"/>
                    </a:cubicBezTo>
                    <a:cubicBezTo>
                      <a:pt x="2472" y="1872"/>
                      <a:pt x="2411" y="1855"/>
                      <a:pt x="2351" y="1833"/>
                    </a:cubicBezTo>
                    <a:cubicBezTo>
                      <a:pt x="2000" y="1705"/>
                      <a:pt x="1632" y="1622"/>
                      <a:pt x="1282" y="1488"/>
                    </a:cubicBezTo>
                    <a:cubicBezTo>
                      <a:pt x="835" y="1317"/>
                      <a:pt x="394" y="1040"/>
                      <a:pt x="168" y="573"/>
                    </a:cubicBezTo>
                    <a:cubicBezTo>
                      <a:pt x="83" y="397"/>
                      <a:pt x="31" y="200"/>
                      <a:pt x="0" y="0"/>
                    </a:cubicBezTo>
                    <a:cubicBezTo>
                      <a:pt x="247" y="350"/>
                      <a:pt x="652" y="508"/>
                      <a:pt x="1048" y="579"/>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883" name="Google Shape;1883;p37"/>
              <p:cNvGrpSpPr/>
              <p:nvPr/>
            </p:nvGrpSpPr>
            <p:grpSpPr>
              <a:xfrm>
                <a:off x="6007520" y="2327317"/>
                <a:ext cx="1194120" cy="769680"/>
                <a:chOff x="6007520" y="2327318"/>
                <a:chExt cx="1194120" cy="769680"/>
              </a:xfrm>
            </p:grpSpPr>
            <p:sp>
              <p:nvSpPr>
                <p:cNvPr id="1884" name="Google Shape;1884;p37"/>
                <p:cNvSpPr/>
                <p:nvPr/>
              </p:nvSpPr>
              <p:spPr>
                <a:xfrm>
                  <a:off x="6007520" y="2327318"/>
                  <a:ext cx="1194120" cy="769680"/>
                </a:xfrm>
                <a:custGeom>
                  <a:rect b="b" l="l" r="r" t="t"/>
                  <a:pathLst>
                    <a:path extrusionOk="0" h="2138" w="3317">
                      <a:moveTo>
                        <a:pt x="0" y="0"/>
                      </a:moveTo>
                      <a:cubicBezTo>
                        <a:pt x="5" y="44"/>
                        <a:pt x="19" y="85"/>
                        <a:pt x="38" y="125"/>
                      </a:cubicBezTo>
                      <a:cubicBezTo>
                        <a:pt x="56" y="164"/>
                        <a:pt x="79" y="201"/>
                        <a:pt x="104" y="236"/>
                      </a:cubicBezTo>
                      <a:cubicBezTo>
                        <a:pt x="154" y="307"/>
                        <a:pt x="216" y="369"/>
                        <a:pt x="283" y="424"/>
                      </a:cubicBezTo>
                      <a:cubicBezTo>
                        <a:pt x="418" y="532"/>
                        <a:pt x="576" y="611"/>
                        <a:pt x="737" y="674"/>
                      </a:cubicBezTo>
                      <a:cubicBezTo>
                        <a:pt x="899" y="735"/>
                        <a:pt x="1068" y="778"/>
                        <a:pt x="1239" y="812"/>
                      </a:cubicBezTo>
                      <a:cubicBezTo>
                        <a:pt x="1324" y="829"/>
                        <a:pt x="1410" y="843"/>
                        <a:pt x="1496" y="856"/>
                      </a:cubicBezTo>
                      <a:cubicBezTo>
                        <a:pt x="1582" y="870"/>
                        <a:pt x="1668" y="881"/>
                        <a:pt x="1755" y="895"/>
                      </a:cubicBezTo>
                      <a:cubicBezTo>
                        <a:pt x="1928" y="926"/>
                        <a:pt x="2099" y="971"/>
                        <a:pt x="2263" y="1035"/>
                      </a:cubicBezTo>
                      <a:cubicBezTo>
                        <a:pt x="2426" y="1099"/>
                        <a:pt x="2583" y="1182"/>
                        <a:pt x="2723" y="1289"/>
                      </a:cubicBezTo>
                      <a:cubicBezTo>
                        <a:pt x="2863" y="1396"/>
                        <a:pt x="2985" y="1526"/>
                        <a:pt x="3085" y="1670"/>
                      </a:cubicBezTo>
                      <a:cubicBezTo>
                        <a:pt x="3184" y="1815"/>
                        <a:pt x="3262" y="1973"/>
                        <a:pt x="3317" y="2138"/>
                      </a:cubicBezTo>
                      <a:cubicBezTo>
                        <a:pt x="3301" y="2098"/>
                        <a:pt x="3284" y="2058"/>
                        <a:pt x="3267" y="2018"/>
                      </a:cubicBezTo>
                      <a:cubicBezTo>
                        <a:pt x="3249" y="1978"/>
                        <a:pt x="3230" y="1939"/>
                        <a:pt x="3209" y="1901"/>
                      </a:cubicBezTo>
                      <a:cubicBezTo>
                        <a:pt x="3168" y="1824"/>
                        <a:pt x="3122" y="1750"/>
                        <a:pt x="3071" y="1680"/>
                      </a:cubicBezTo>
                      <a:cubicBezTo>
                        <a:pt x="3020" y="1610"/>
                        <a:pt x="2964" y="1543"/>
                        <a:pt x="2903" y="1481"/>
                      </a:cubicBezTo>
                      <a:cubicBezTo>
                        <a:pt x="2842" y="1419"/>
                        <a:pt x="2777" y="1362"/>
                        <a:pt x="2707" y="1311"/>
                      </a:cubicBezTo>
                      <a:cubicBezTo>
                        <a:pt x="2637" y="1260"/>
                        <a:pt x="2563" y="1214"/>
                        <a:pt x="2487" y="1173"/>
                      </a:cubicBezTo>
                      <a:cubicBezTo>
                        <a:pt x="2411" y="1132"/>
                        <a:pt x="2332" y="1096"/>
                        <a:pt x="2251" y="1065"/>
                      </a:cubicBezTo>
                      <a:cubicBezTo>
                        <a:pt x="2089" y="1002"/>
                        <a:pt x="1920" y="960"/>
                        <a:pt x="1749" y="931"/>
                      </a:cubicBezTo>
                      <a:cubicBezTo>
                        <a:pt x="1664" y="915"/>
                        <a:pt x="1577" y="904"/>
                        <a:pt x="1491" y="889"/>
                      </a:cubicBezTo>
                      <a:cubicBezTo>
                        <a:pt x="1405" y="875"/>
                        <a:pt x="1319" y="861"/>
                        <a:pt x="1232" y="843"/>
                      </a:cubicBezTo>
                      <a:cubicBezTo>
                        <a:pt x="1061" y="808"/>
                        <a:pt x="890" y="765"/>
                        <a:pt x="727" y="699"/>
                      </a:cubicBezTo>
                      <a:cubicBezTo>
                        <a:pt x="565" y="633"/>
                        <a:pt x="407" y="550"/>
                        <a:pt x="272" y="437"/>
                      </a:cubicBezTo>
                      <a:cubicBezTo>
                        <a:pt x="206" y="380"/>
                        <a:pt x="145" y="315"/>
                        <a:pt x="96" y="242"/>
                      </a:cubicBezTo>
                      <a:cubicBezTo>
                        <a:pt x="72" y="205"/>
                        <a:pt x="50" y="167"/>
                        <a:pt x="33" y="127"/>
                      </a:cubicBezTo>
                      <a:cubicBezTo>
                        <a:pt x="15" y="86"/>
                        <a:pt x="3"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5" name="Google Shape;1885;p37"/>
                <p:cNvSpPr/>
                <p:nvPr/>
              </p:nvSpPr>
              <p:spPr>
                <a:xfrm>
                  <a:off x="6146120" y="2561678"/>
                  <a:ext cx="331560" cy="110880"/>
                </a:xfrm>
                <a:custGeom>
                  <a:rect b="b" l="l" r="r" t="t"/>
                  <a:pathLst>
                    <a:path extrusionOk="0" h="308" w="921">
                      <a:moveTo>
                        <a:pt x="0" y="222"/>
                      </a:moveTo>
                      <a:cubicBezTo>
                        <a:pt x="74" y="244"/>
                        <a:pt x="149" y="260"/>
                        <a:pt x="225" y="269"/>
                      </a:cubicBezTo>
                      <a:lnTo>
                        <a:pt x="282" y="274"/>
                      </a:lnTo>
                      <a:lnTo>
                        <a:pt x="339" y="277"/>
                      </a:lnTo>
                      <a:lnTo>
                        <a:pt x="396" y="277"/>
                      </a:lnTo>
                      <a:lnTo>
                        <a:pt x="453" y="274"/>
                      </a:lnTo>
                      <a:cubicBezTo>
                        <a:pt x="529" y="269"/>
                        <a:pt x="604" y="257"/>
                        <a:pt x="678" y="238"/>
                      </a:cubicBezTo>
                      <a:lnTo>
                        <a:pt x="733" y="222"/>
                      </a:lnTo>
                      <a:lnTo>
                        <a:pt x="787" y="204"/>
                      </a:lnTo>
                      <a:lnTo>
                        <a:pt x="840" y="183"/>
                      </a:lnTo>
                      <a:lnTo>
                        <a:pt x="892" y="160"/>
                      </a:lnTo>
                      <a:lnTo>
                        <a:pt x="888" y="181"/>
                      </a:lnTo>
                      <a:cubicBezTo>
                        <a:pt x="873" y="162"/>
                        <a:pt x="855" y="145"/>
                        <a:pt x="838" y="127"/>
                      </a:cubicBezTo>
                      <a:cubicBezTo>
                        <a:pt x="820" y="110"/>
                        <a:pt x="801" y="94"/>
                        <a:pt x="782" y="79"/>
                      </a:cubicBezTo>
                      <a:cubicBezTo>
                        <a:pt x="762" y="64"/>
                        <a:pt x="742" y="50"/>
                        <a:pt x="721" y="37"/>
                      </a:cubicBezTo>
                      <a:cubicBezTo>
                        <a:pt x="700" y="24"/>
                        <a:pt x="678" y="12"/>
                        <a:pt x="655" y="0"/>
                      </a:cubicBezTo>
                      <a:cubicBezTo>
                        <a:pt x="679" y="8"/>
                        <a:pt x="702" y="17"/>
                        <a:pt x="725" y="28"/>
                      </a:cubicBezTo>
                      <a:cubicBezTo>
                        <a:pt x="748" y="39"/>
                        <a:pt x="770" y="52"/>
                        <a:pt x="792" y="65"/>
                      </a:cubicBezTo>
                      <a:cubicBezTo>
                        <a:pt x="813" y="79"/>
                        <a:pt x="833" y="94"/>
                        <a:pt x="853" y="110"/>
                      </a:cubicBezTo>
                      <a:cubicBezTo>
                        <a:pt x="873" y="126"/>
                        <a:pt x="891" y="144"/>
                        <a:pt x="909" y="163"/>
                      </a:cubicBezTo>
                      <a:lnTo>
                        <a:pt x="921" y="176"/>
                      </a:lnTo>
                      <a:lnTo>
                        <a:pt x="904" y="184"/>
                      </a:lnTo>
                      <a:lnTo>
                        <a:pt x="852" y="211"/>
                      </a:lnTo>
                      <a:lnTo>
                        <a:pt x="799" y="234"/>
                      </a:lnTo>
                      <a:lnTo>
                        <a:pt x="743" y="254"/>
                      </a:lnTo>
                      <a:lnTo>
                        <a:pt x="687" y="271"/>
                      </a:lnTo>
                      <a:cubicBezTo>
                        <a:pt x="611" y="292"/>
                        <a:pt x="534" y="304"/>
                        <a:pt x="455" y="307"/>
                      </a:cubicBezTo>
                      <a:lnTo>
                        <a:pt x="396" y="308"/>
                      </a:lnTo>
                      <a:lnTo>
                        <a:pt x="338" y="306"/>
                      </a:lnTo>
                      <a:lnTo>
                        <a:pt x="280" y="301"/>
                      </a:lnTo>
                      <a:lnTo>
                        <a:pt x="222" y="291"/>
                      </a:lnTo>
                      <a:cubicBezTo>
                        <a:pt x="145" y="277"/>
                        <a:pt x="70" y="254"/>
                        <a:pt x="0" y="222"/>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6" name="Google Shape;1886;p37"/>
                <p:cNvSpPr/>
                <p:nvPr/>
              </p:nvSpPr>
              <p:spPr>
                <a:xfrm>
                  <a:off x="6390920" y="2584718"/>
                  <a:ext cx="298080" cy="210240"/>
                </a:xfrm>
                <a:custGeom>
                  <a:rect b="b" l="l" r="r" t="t"/>
                  <a:pathLst>
                    <a:path extrusionOk="0" h="584" w="828">
                      <a:moveTo>
                        <a:pt x="0" y="564"/>
                      </a:moveTo>
                      <a:cubicBezTo>
                        <a:pt x="75" y="577"/>
                        <a:pt x="152" y="572"/>
                        <a:pt x="225" y="556"/>
                      </a:cubicBezTo>
                      <a:cubicBezTo>
                        <a:pt x="261" y="547"/>
                        <a:pt x="297" y="536"/>
                        <a:pt x="333" y="523"/>
                      </a:cubicBezTo>
                      <a:cubicBezTo>
                        <a:pt x="368" y="510"/>
                        <a:pt x="403" y="495"/>
                        <a:pt x="437" y="479"/>
                      </a:cubicBezTo>
                      <a:cubicBezTo>
                        <a:pt x="504" y="446"/>
                        <a:pt x="569" y="408"/>
                        <a:pt x="629" y="362"/>
                      </a:cubicBezTo>
                      <a:cubicBezTo>
                        <a:pt x="689" y="318"/>
                        <a:pt x="744" y="266"/>
                        <a:pt x="792" y="209"/>
                      </a:cubicBezTo>
                      <a:lnTo>
                        <a:pt x="795" y="232"/>
                      </a:lnTo>
                      <a:cubicBezTo>
                        <a:pt x="735" y="186"/>
                        <a:pt x="672" y="143"/>
                        <a:pt x="606" y="104"/>
                      </a:cubicBezTo>
                      <a:cubicBezTo>
                        <a:pt x="574" y="85"/>
                        <a:pt x="540" y="67"/>
                        <a:pt x="506" y="49"/>
                      </a:cubicBezTo>
                      <a:cubicBezTo>
                        <a:pt x="472" y="32"/>
                        <a:pt x="438" y="15"/>
                        <a:pt x="403" y="0"/>
                      </a:cubicBezTo>
                      <a:cubicBezTo>
                        <a:pt x="439" y="11"/>
                        <a:pt x="476" y="24"/>
                        <a:pt x="512" y="38"/>
                      </a:cubicBezTo>
                      <a:cubicBezTo>
                        <a:pt x="547" y="52"/>
                        <a:pt x="583" y="68"/>
                        <a:pt x="617" y="86"/>
                      </a:cubicBezTo>
                      <a:cubicBezTo>
                        <a:pt x="686" y="120"/>
                        <a:pt x="752" y="160"/>
                        <a:pt x="815" y="206"/>
                      </a:cubicBezTo>
                      <a:lnTo>
                        <a:pt x="828" y="216"/>
                      </a:lnTo>
                      <a:lnTo>
                        <a:pt x="817" y="229"/>
                      </a:lnTo>
                      <a:cubicBezTo>
                        <a:pt x="769" y="290"/>
                        <a:pt x="712" y="344"/>
                        <a:pt x="650" y="391"/>
                      </a:cubicBezTo>
                      <a:cubicBezTo>
                        <a:pt x="588" y="437"/>
                        <a:pt x="521" y="476"/>
                        <a:pt x="450" y="508"/>
                      </a:cubicBezTo>
                      <a:cubicBezTo>
                        <a:pt x="380" y="539"/>
                        <a:pt x="306" y="564"/>
                        <a:pt x="229" y="576"/>
                      </a:cubicBezTo>
                      <a:cubicBezTo>
                        <a:pt x="153" y="589"/>
                        <a:pt x="73" y="587"/>
                        <a:pt x="0" y="564"/>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7" name="Google Shape;1887;p37"/>
                <p:cNvSpPr/>
                <p:nvPr/>
              </p:nvSpPr>
              <p:spPr>
                <a:xfrm>
                  <a:off x="6683960" y="2635478"/>
                  <a:ext cx="327600" cy="253800"/>
                </a:xfrm>
                <a:custGeom>
                  <a:rect b="b" l="l" r="r" t="t"/>
                  <a:pathLst>
                    <a:path extrusionOk="0" h="705" w="910">
                      <a:moveTo>
                        <a:pt x="0" y="705"/>
                      </a:moveTo>
                      <a:cubicBezTo>
                        <a:pt x="76" y="698"/>
                        <a:pt x="151" y="686"/>
                        <a:pt x="224" y="666"/>
                      </a:cubicBezTo>
                      <a:cubicBezTo>
                        <a:pt x="261" y="656"/>
                        <a:pt x="297" y="644"/>
                        <a:pt x="332" y="631"/>
                      </a:cubicBezTo>
                      <a:cubicBezTo>
                        <a:pt x="368" y="618"/>
                        <a:pt x="403" y="603"/>
                        <a:pt x="437" y="586"/>
                      </a:cubicBezTo>
                      <a:cubicBezTo>
                        <a:pt x="471" y="570"/>
                        <a:pt x="503" y="552"/>
                        <a:pt x="537" y="533"/>
                      </a:cubicBezTo>
                      <a:cubicBezTo>
                        <a:pt x="571" y="515"/>
                        <a:pt x="607" y="498"/>
                        <a:pt x="644" y="485"/>
                      </a:cubicBezTo>
                      <a:cubicBezTo>
                        <a:pt x="719" y="461"/>
                        <a:pt x="798" y="450"/>
                        <a:pt x="877" y="455"/>
                      </a:cubicBezTo>
                      <a:lnTo>
                        <a:pt x="861" y="482"/>
                      </a:lnTo>
                      <a:cubicBezTo>
                        <a:pt x="824" y="426"/>
                        <a:pt x="780" y="375"/>
                        <a:pt x="734" y="325"/>
                      </a:cubicBezTo>
                      <a:cubicBezTo>
                        <a:pt x="688" y="277"/>
                        <a:pt x="637" y="232"/>
                        <a:pt x="583" y="191"/>
                      </a:cubicBezTo>
                      <a:cubicBezTo>
                        <a:pt x="529" y="150"/>
                        <a:pt x="472" y="113"/>
                        <a:pt x="413" y="82"/>
                      </a:cubicBezTo>
                      <a:cubicBezTo>
                        <a:pt x="353" y="49"/>
                        <a:pt x="290" y="22"/>
                        <a:pt x="226" y="0"/>
                      </a:cubicBezTo>
                      <a:cubicBezTo>
                        <a:pt x="292" y="15"/>
                        <a:pt x="357" y="39"/>
                        <a:pt x="420" y="67"/>
                      </a:cubicBezTo>
                      <a:cubicBezTo>
                        <a:pt x="482" y="96"/>
                        <a:pt x="543" y="129"/>
                        <a:pt x="599" y="169"/>
                      </a:cubicBezTo>
                      <a:cubicBezTo>
                        <a:pt x="656" y="209"/>
                        <a:pt x="709" y="254"/>
                        <a:pt x="758" y="303"/>
                      </a:cubicBezTo>
                      <a:cubicBezTo>
                        <a:pt x="807" y="351"/>
                        <a:pt x="851" y="405"/>
                        <a:pt x="890" y="463"/>
                      </a:cubicBezTo>
                      <a:lnTo>
                        <a:pt x="910" y="492"/>
                      </a:lnTo>
                      <a:lnTo>
                        <a:pt x="874" y="490"/>
                      </a:lnTo>
                      <a:cubicBezTo>
                        <a:pt x="801" y="486"/>
                        <a:pt x="725" y="495"/>
                        <a:pt x="655" y="518"/>
                      </a:cubicBezTo>
                      <a:cubicBezTo>
                        <a:pt x="619" y="529"/>
                        <a:pt x="585" y="544"/>
                        <a:pt x="552" y="562"/>
                      </a:cubicBezTo>
                      <a:cubicBezTo>
                        <a:pt x="518" y="579"/>
                        <a:pt x="484" y="597"/>
                        <a:pt x="448" y="613"/>
                      </a:cubicBezTo>
                      <a:cubicBezTo>
                        <a:pt x="378" y="644"/>
                        <a:pt x="304" y="667"/>
                        <a:pt x="229" y="683"/>
                      </a:cubicBezTo>
                      <a:cubicBezTo>
                        <a:pt x="153" y="699"/>
                        <a:pt x="76" y="707"/>
                        <a:pt x="0" y="705"/>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88" name="Google Shape;1888;p37"/>
                <p:cNvSpPr/>
                <p:nvPr/>
              </p:nvSpPr>
              <p:spPr>
                <a:xfrm>
                  <a:off x="6937400" y="2814038"/>
                  <a:ext cx="252360" cy="259560"/>
                </a:xfrm>
                <a:custGeom>
                  <a:rect b="b" l="l" r="r" t="t"/>
                  <a:pathLst>
                    <a:path extrusionOk="0" h="721" w="701">
                      <a:moveTo>
                        <a:pt x="0" y="447"/>
                      </a:moveTo>
                      <a:cubicBezTo>
                        <a:pt x="61" y="458"/>
                        <a:pt x="123" y="462"/>
                        <a:pt x="184" y="465"/>
                      </a:cubicBezTo>
                      <a:cubicBezTo>
                        <a:pt x="245" y="468"/>
                        <a:pt x="307" y="470"/>
                        <a:pt x="369" y="478"/>
                      </a:cubicBezTo>
                      <a:cubicBezTo>
                        <a:pt x="431" y="487"/>
                        <a:pt x="493" y="503"/>
                        <a:pt x="551" y="530"/>
                      </a:cubicBezTo>
                      <a:cubicBezTo>
                        <a:pt x="608" y="557"/>
                        <a:pt x="661" y="599"/>
                        <a:pt x="697" y="654"/>
                      </a:cubicBezTo>
                      <a:lnTo>
                        <a:pt x="665" y="663"/>
                      </a:lnTo>
                      <a:cubicBezTo>
                        <a:pt x="668" y="602"/>
                        <a:pt x="663" y="540"/>
                        <a:pt x="652" y="480"/>
                      </a:cubicBezTo>
                      <a:cubicBezTo>
                        <a:pt x="642" y="420"/>
                        <a:pt x="624" y="361"/>
                        <a:pt x="601" y="304"/>
                      </a:cubicBezTo>
                      <a:cubicBezTo>
                        <a:pt x="577" y="247"/>
                        <a:pt x="547" y="193"/>
                        <a:pt x="513" y="142"/>
                      </a:cubicBezTo>
                      <a:cubicBezTo>
                        <a:pt x="478" y="90"/>
                        <a:pt x="437" y="43"/>
                        <a:pt x="392" y="0"/>
                      </a:cubicBezTo>
                      <a:cubicBezTo>
                        <a:pt x="442" y="37"/>
                        <a:pt x="487" y="82"/>
                        <a:pt x="527" y="131"/>
                      </a:cubicBezTo>
                      <a:cubicBezTo>
                        <a:pt x="566" y="181"/>
                        <a:pt x="599" y="235"/>
                        <a:pt x="626" y="293"/>
                      </a:cubicBezTo>
                      <a:cubicBezTo>
                        <a:pt x="653" y="350"/>
                        <a:pt x="672" y="411"/>
                        <a:pt x="685" y="474"/>
                      </a:cubicBezTo>
                      <a:cubicBezTo>
                        <a:pt x="698" y="537"/>
                        <a:pt x="703" y="601"/>
                        <a:pt x="700" y="665"/>
                      </a:cubicBezTo>
                      <a:lnTo>
                        <a:pt x="698" y="721"/>
                      </a:lnTo>
                      <a:lnTo>
                        <a:pt x="668" y="673"/>
                      </a:lnTo>
                      <a:cubicBezTo>
                        <a:pt x="636" y="624"/>
                        <a:pt x="589" y="587"/>
                        <a:pt x="536" y="560"/>
                      </a:cubicBezTo>
                      <a:cubicBezTo>
                        <a:pt x="483" y="533"/>
                        <a:pt x="424" y="517"/>
                        <a:pt x="365" y="505"/>
                      </a:cubicBezTo>
                      <a:cubicBezTo>
                        <a:pt x="305" y="495"/>
                        <a:pt x="244" y="489"/>
                        <a:pt x="183" y="482"/>
                      </a:cubicBezTo>
                      <a:cubicBezTo>
                        <a:pt x="121" y="475"/>
                        <a:pt x="60" y="466"/>
                        <a:pt x="0" y="447"/>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889" name="Google Shape;1889;p37"/>
            <p:cNvGrpSpPr/>
            <p:nvPr/>
          </p:nvGrpSpPr>
          <p:grpSpPr>
            <a:xfrm>
              <a:off x="4193600" y="4436233"/>
              <a:ext cx="740520" cy="316800"/>
              <a:chOff x="6903200" y="3216758"/>
              <a:chExt cx="740520" cy="316800"/>
            </a:xfrm>
          </p:grpSpPr>
          <p:sp>
            <p:nvSpPr>
              <p:cNvPr id="1890" name="Google Shape;1890;p37"/>
              <p:cNvSpPr/>
              <p:nvPr/>
            </p:nvSpPr>
            <p:spPr>
              <a:xfrm>
                <a:off x="7055840" y="3216757"/>
                <a:ext cx="73080" cy="180000"/>
              </a:xfrm>
              <a:custGeom>
                <a:rect b="b" l="l" r="r" t="t"/>
                <a:pathLst>
                  <a:path extrusionOk="0" h="500" w="203">
                    <a:moveTo>
                      <a:pt x="190" y="500"/>
                    </a:moveTo>
                    <a:cubicBezTo>
                      <a:pt x="218" y="305"/>
                      <a:pt x="218" y="113"/>
                      <a:pt x="28" y="0"/>
                    </a:cubicBezTo>
                    <a:cubicBezTo>
                      <a:pt x="-39" y="194"/>
                      <a:pt x="13" y="389"/>
                      <a:pt x="190" y="50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1" name="Google Shape;1891;p37"/>
              <p:cNvSpPr/>
              <p:nvPr/>
            </p:nvSpPr>
            <p:spPr>
              <a:xfrm>
                <a:off x="6903200" y="3279757"/>
                <a:ext cx="174960" cy="105840"/>
              </a:xfrm>
              <a:custGeom>
                <a:rect b="b" l="l" r="r" t="t"/>
                <a:pathLst>
                  <a:path extrusionOk="0" h="294" w="486">
                    <a:moveTo>
                      <a:pt x="486" y="288"/>
                    </a:moveTo>
                    <a:cubicBezTo>
                      <a:pt x="409" y="83"/>
                      <a:pt x="209" y="0"/>
                      <a:pt x="0" y="0"/>
                    </a:cubicBezTo>
                    <a:cubicBezTo>
                      <a:pt x="82" y="183"/>
                      <a:pt x="282" y="327"/>
                      <a:pt x="486" y="28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2" name="Google Shape;1892;p37"/>
              <p:cNvSpPr/>
              <p:nvPr/>
            </p:nvSpPr>
            <p:spPr>
              <a:xfrm>
                <a:off x="6954320" y="3392438"/>
                <a:ext cx="173880" cy="73800"/>
              </a:xfrm>
              <a:custGeom>
                <a:rect b="b" l="l" r="r" t="t"/>
                <a:pathLst>
                  <a:path extrusionOk="0" h="205" w="483">
                    <a:moveTo>
                      <a:pt x="0" y="168"/>
                    </a:moveTo>
                    <a:cubicBezTo>
                      <a:pt x="80" y="-14"/>
                      <a:pt x="314" y="-15"/>
                      <a:pt x="483" y="15"/>
                    </a:cubicBezTo>
                    <a:cubicBezTo>
                      <a:pt x="407" y="229"/>
                      <a:pt x="187" y="233"/>
                      <a:pt x="0"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3" name="Google Shape;1893;p37"/>
              <p:cNvSpPr/>
              <p:nvPr/>
            </p:nvSpPr>
            <p:spPr>
              <a:xfrm>
                <a:off x="6903200" y="3279757"/>
                <a:ext cx="381240" cy="177120"/>
              </a:xfrm>
              <a:custGeom>
                <a:rect b="b" l="l" r="r" t="t"/>
                <a:pathLst>
                  <a:path extrusionOk="0" h="492" w="1059">
                    <a:moveTo>
                      <a:pt x="1059" y="466"/>
                    </a:moveTo>
                    <a:cubicBezTo>
                      <a:pt x="909" y="429"/>
                      <a:pt x="761" y="381"/>
                      <a:pt x="615" y="332"/>
                    </a:cubicBezTo>
                    <a:cubicBezTo>
                      <a:pt x="401" y="241"/>
                      <a:pt x="190" y="136"/>
                      <a:pt x="0" y="0"/>
                    </a:cubicBezTo>
                    <a:cubicBezTo>
                      <a:pt x="124" y="95"/>
                      <a:pt x="260" y="173"/>
                      <a:pt x="398" y="245"/>
                    </a:cubicBezTo>
                    <a:cubicBezTo>
                      <a:pt x="603" y="352"/>
                      <a:pt x="820" y="436"/>
                      <a:pt x="1044" y="492"/>
                    </a:cubicBezTo>
                    <a:cubicBezTo>
                      <a:pt x="1050" y="484"/>
                      <a:pt x="1055" y="475"/>
                      <a:pt x="1059" y="466"/>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4" name="Google Shape;1894;p37"/>
              <p:cNvSpPr/>
              <p:nvPr/>
            </p:nvSpPr>
            <p:spPr>
              <a:xfrm>
                <a:off x="6954320" y="3216757"/>
                <a:ext cx="173880" cy="236160"/>
              </a:xfrm>
              <a:custGeom>
                <a:rect b="b" l="l" r="r" t="t"/>
                <a:pathLst>
                  <a:path extrusionOk="0" h="656" w="483">
                    <a:moveTo>
                      <a:pt x="310" y="0"/>
                    </a:moveTo>
                    <a:cubicBezTo>
                      <a:pt x="346" y="82"/>
                      <a:pt x="379" y="164"/>
                      <a:pt x="409" y="248"/>
                    </a:cubicBezTo>
                    <a:cubicBezTo>
                      <a:pt x="439" y="336"/>
                      <a:pt x="471" y="422"/>
                      <a:pt x="483" y="516"/>
                    </a:cubicBezTo>
                    <a:cubicBezTo>
                      <a:pt x="407" y="557"/>
                      <a:pt x="327" y="591"/>
                      <a:pt x="244" y="617"/>
                    </a:cubicBezTo>
                    <a:cubicBezTo>
                      <a:pt x="165" y="641"/>
                      <a:pt x="83" y="656"/>
                      <a:pt x="0" y="656"/>
                    </a:cubicBezTo>
                    <a:cubicBezTo>
                      <a:pt x="162" y="634"/>
                      <a:pt x="317" y="573"/>
                      <a:pt x="461" y="496"/>
                    </a:cubicBezTo>
                    <a:lnTo>
                      <a:pt x="454" y="509"/>
                    </a:lnTo>
                    <a:cubicBezTo>
                      <a:pt x="449" y="468"/>
                      <a:pt x="437" y="424"/>
                      <a:pt x="425" y="382"/>
                    </a:cubicBezTo>
                    <a:cubicBezTo>
                      <a:pt x="390" y="259"/>
                      <a:pt x="346" y="123"/>
                      <a:pt x="310"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5" name="Google Shape;1895;p37"/>
              <p:cNvSpPr/>
              <p:nvPr/>
            </p:nvSpPr>
            <p:spPr>
              <a:xfrm>
                <a:off x="7136120" y="3249157"/>
                <a:ext cx="73080" cy="180360"/>
              </a:xfrm>
              <a:custGeom>
                <a:rect b="b" l="l" r="r" t="t"/>
                <a:pathLst>
                  <a:path extrusionOk="0" h="501" w="203">
                    <a:moveTo>
                      <a:pt x="190" y="501"/>
                    </a:moveTo>
                    <a:cubicBezTo>
                      <a:pt x="217" y="305"/>
                      <a:pt x="218" y="113"/>
                      <a:pt x="28" y="0"/>
                    </a:cubicBezTo>
                    <a:cubicBezTo>
                      <a:pt x="-39" y="194"/>
                      <a:pt x="13" y="389"/>
                      <a:pt x="190" y="50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6" name="Google Shape;1896;p37"/>
              <p:cNvSpPr/>
              <p:nvPr/>
            </p:nvSpPr>
            <p:spPr>
              <a:xfrm>
                <a:off x="7034240" y="3424838"/>
                <a:ext cx="174240" cy="73800"/>
              </a:xfrm>
              <a:custGeom>
                <a:rect b="b" l="l" r="r" t="t"/>
                <a:pathLst>
                  <a:path extrusionOk="0" h="205" w="484">
                    <a:moveTo>
                      <a:pt x="0" y="168"/>
                    </a:moveTo>
                    <a:cubicBezTo>
                      <a:pt x="80" y="-14"/>
                      <a:pt x="315" y="-15"/>
                      <a:pt x="484" y="15"/>
                    </a:cubicBezTo>
                    <a:cubicBezTo>
                      <a:pt x="408" y="229"/>
                      <a:pt x="188" y="233"/>
                      <a:pt x="0"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7" name="Google Shape;1897;p37"/>
              <p:cNvSpPr/>
              <p:nvPr/>
            </p:nvSpPr>
            <p:spPr>
              <a:xfrm>
                <a:off x="7034240" y="3249157"/>
                <a:ext cx="173880" cy="236160"/>
              </a:xfrm>
              <a:custGeom>
                <a:rect b="b" l="l" r="r" t="t"/>
                <a:pathLst>
                  <a:path extrusionOk="0" h="656" w="483">
                    <a:moveTo>
                      <a:pt x="311" y="0"/>
                    </a:moveTo>
                    <a:cubicBezTo>
                      <a:pt x="347" y="82"/>
                      <a:pt x="379" y="165"/>
                      <a:pt x="409" y="248"/>
                    </a:cubicBezTo>
                    <a:cubicBezTo>
                      <a:pt x="439" y="336"/>
                      <a:pt x="472" y="422"/>
                      <a:pt x="483" y="516"/>
                    </a:cubicBezTo>
                    <a:cubicBezTo>
                      <a:pt x="407" y="558"/>
                      <a:pt x="328" y="591"/>
                      <a:pt x="245" y="617"/>
                    </a:cubicBezTo>
                    <a:cubicBezTo>
                      <a:pt x="166" y="641"/>
                      <a:pt x="83" y="656"/>
                      <a:pt x="0" y="656"/>
                    </a:cubicBezTo>
                    <a:cubicBezTo>
                      <a:pt x="163" y="634"/>
                      <a:pt x="318" y="573"/>
                      <a:pt x="462" y="496"/>
                    </a:cubicBezTo>
                    <a:lnTo>
                      <a:pt x="455" y="509"/>
                    </a:lnTo>
                    <a:cubicBezTo>
                      <a:pt x="450" y="468"/>
                      <a:pt x="438" y="424"/>
                      <a:pt x="426" y="382"/>
                    </a:cubicBezTo>
                    <a:cubicBezTo>
                      <a:pt x="391" y="259"/>
                      <a:pt x="347" y="123"/>
                      <a:pt x="311"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8" name="Google Shape;1898;p37"/>
              <p:cNvSpPr/>
              <p:nvPr/>
            </p:nvSpPr>
            <p:spPr>
              <a:xfrm>
                <a:off x="7418360" y="3216757"/>
                <a:ext cx="73080" cy="180000"/>
              </a:xfrm>
              <a:custGeom>
                <a:rect b="b" l="l" r="r" t="t"/>
                <a:pathLst>
                  <a:path extrusionOk="0" h="500" w="203">
                    <a:moveTo>
                      <a:pt x="13" y="500"/>
                    </a:moveTo>
                    <a:cubicBezTo>
                      <a:pt x="-15" y="305"/>
                      <a:pt x="-16" y="113"/>
                      <a:pt x="175" y="0"/>
                    </a:cubicBezTo>
                    <a:cubicBezTo>
                      <a:pt x="242" y="194"/>
                      <a:pt x="189" y="389"/>
                      <a:pt x="13" y="50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899" name="Google Shape;1899;p37"/>
              <p:cNvSpPr/>
              <p:nvPr/>
            </p:nvSpPr>
            <p:spPr>
              <a:xfrm>
                <a:off x="7469120" y="3279757"/>
                <a:ext cx="174600" cy="105840"/>
              </a:xfrm>
              <a:custGeom>
                <a:rect b="b" l="l" r="r" t="t"/>
                <a:pathLst>
                  <a:path extrusionOk="0" h="294" w="485">
                    <a:moveTo>
                      <a:pt x="0" y="288"/>
                    </a:moveTo>
                    <a:cubicBezTo>
                      <a:pt x="77" y="83"/>
                      <a:pt x="276" y="0"/>
                      <a:pt x="485" y="0"/>
                    </a:cubicBezTo>
                    <a:cubicBezTo>
                      <a:pt x="404" y="183"/>
                      <a:pt x="204" y="327"/>
                      <a:pt x="0" y="28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0" name="Google Shape;1900;p37"/>
              <p:cNvSpPr/>
              <p:nvPr/>
            </p:nvSpPr>
            <p:spPr>
              <a:xfrm>
                <a:off x="7418720" y="3392438"/>
                <a:ext cx="174240" cy="73800"/>
              </a:xfrm>
              <a:custGeom>
                <a:rect b="b" l="l" r="r" t="t"/>
                <a:pathLst>
                  <a:path extrusionOk="0" h="205" w="484">
                    <a:moveTo>
                      <a:pt x="484" y="168"/>
                    </a:moveTo>
                    <a:cubicBezTo>
                      <a:pt x="404" y="-14"/>
                      <a:pt x="170" y="-15"/>
                      <a:pt x="0" y="15"/>
                    </a:cubicBezTo>
                    <a:cubicBezTo>
                      <a:pt x="77" y="229"/>
                      <a:pt x="296" y="233"/>
                      <a:pt x="484"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1" name="Google Shape;1901;p37"/>
              <p:cNvSpPr/>
              <p:nvPr/>
            </p:nvSpPr>
            <p:spPr>
              <a:xfrm>
                <a:off x="7262480" y="3279757"/>
                <a:ext cx="381240" cy="177120"/>
              </a:xfrm>
              <a:custGeom>
                <a:rect b="b" l="l" r="r" t="t"/>
                <a:pathLst>
                  <a:path extrusionOk="0" h="492" w="1059">
                    <a:moveTo>
                      <a:pt x="0" y="466"/>
                    </a:moveTo>
                    <a:cubicBezTo>
                      <a:pt x="151" y="429"/>
                      <a:pt x="299" y="381"/>
                      <a:pt x="445" y="332"/>
                    </a:cubicBezTo>
                    <a:cubicBezTo>
                      <a:pt x="659" y="241"/>
                      <a:pt x="870" y="136"/>
                      <a:pt x="1059" y="0"/>
                    </a:cubicBezTo>
                    <a:cubicBezTo>
                      <a:pt x="936" y="95"/>
                      <a:pt x="800" y="173"/>
                      <a:pt x="662" y="245"/>
                    </a:cubicBezTo>
                    <a:cubicBezTo>
                      <a:pt x="457" y="352"/>
                      <a:pt x="240" y="436"/>
                      <a:pt x="15" y="492"/>
                    </a:cubicBezTo>
                    <a:cubicBezTo>
                      <a:pt x="10" y="484"/>
                      <a:pt x="5" y="475"/>
                      <a:pt x="0" y="4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2" name="Google Shape;1902;p37"/>
              <p:cNvSpPr/>
              <p:nvPr/>
            </p:nvSpPr>
            <p:spPr>
              <a:xfrm>
                <a:off x="7419080" y="3216757"/>
                <a:ext cx="173880" cy="236160"/>
              </a:xfrm>
              <a:custGeom>
                <a:rect b="b" l="l" r="r" t="t"/>
                <a:pathLst>
                  <a:path extrusionOk="0" h="656" w="483">
                    <a:moveTo>
                      <a:pt x="173" y="0"/>
                    </a:moveTo>
                    <a:cubicBezTo>
                      <a:pt x="136" y="82"/>
                      <a:pt x="104" y="164"/>
                      <a:pt x="74" y="248"/>
                    </a:cubicBezTo>
                    <a:cubicBezTo>
                      <a:pt x="44" y="336"/>
                      <a:pt x="12" y="422"/>
                      <a:pt x="0" y="516"/>
                    </a:cubicBezTo>
                    <a:cubicBezTo>
                      <a:pt x="76" y="557"/>
                      <a:pt x="155" y="591"/>
                      <a:pt x="238" y="617"/>
                    </a:cubicBezTo>
                    <a:cubicBezTo>
                      <a:pt x="317" y="641"/>
                      <a:pt x="400" y="656"/>
                      <a:pt x="483" y="656"/>
                    </a:cubicBezTo>
                    <a:cubicBezTo>
                      <a:pt x="321" y="634"/>
                      <a:pt x="165" y="573"/>
                      <a:pt x="22" y="496"/>
                    </a:cubicBezTo>
                    <a:lnTo>
                      <a:pt x="29" y="509"/>
                    </a:lnTo>
                    <a:cubicBezTo>
                      <a:pt x="34" y="468"/>
                      <a:pt x="46" y="424"/>
                      <a:pt x="58" y="382"/>
                    </a:cubicBezTo>
                    <a:cubicBezTo>
                      <a:pt x="92" y="259"/>
                      <a:pt x="137" y="123"/>
                      <a:pt x="17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3" name="Google Shape;1903;p37"/>
              <p:cNvSpPr/>
              <p:nvPr/>
            </p:nvSpPr>
            <p:spPr>
              <a:xfrm>
                <a:off x="7338080" y="3249157"/>
                <a:ext cx="73080" cy="180360"/>
              </a:xfrm>
              <a:custGeom>
                <a:rect b="b" l="l" r="r" t="t"/>
                <a:pathLst>
                  <a:path extrusionOk="0" h="501" w="203">
                    <a:moveTo>
                      <a:pt x="13" y="501"/>
                    </a:moveTo>
                    <a:cubicBezTo>
                      <a:pt x="-15" y="305"/>
                      <a:pt x="-15" y="113"/>
                      <a:pt x="175" y="0"/>
                    </a:cubicBezTo>
                    <a:cubicBezTo>
                      <a:pt x="242" y="194"/>
                      <a:pt x="190" y="389"/>
                      <a:pt x="13" y="50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4" name="Google Shape;1904;p37"/>
              <p:cNvSpPr/>
              <p:nvPr/>
            </p:nvSpPr>
            <p:spPr>
              <a:xfrm>
                <a:off x="7338800" y="3424838"/>
                <a:ext cx="174240" cy="73800"/>
              </a:xfrm>
              <a:custGeom>
                <a:rect b="b" l="l" r="r" t="t"/>
                <a:pathLst>
                  <a:path extrusionOk="0" h="205" w="484">
                    <a:moveTo>
                      <a:pt x="484" y="168"/>
                    </a:moveTo>
                    <a:cubicBezTo>
                      <a:pt x="403" y="-14"/>
                      <a:pt x="169" y="-15"/>
                      <a:pt x="0" y="15"/>
                    </a:cubicBezTo>
                    <a:cubicBezTo>
                      <a:pt x="76" y="229"/>
                      <a:pt x="296" y="233"/>
                      <a:pt x="484" y="168"/>
                    </a:cubicBezTo>
                    <a:close/>
                  </a:path>
                </a:pathLst>
              </a:custGeom>
              <a:solidFill>
                <a:schemeClr val="dk1"/>
              </a:solidFill>
              <a:ln>
                <a:noFill/>
              </a:ln>
            </p:spPr>
            <p:txBody>
              <a:bodyPr anchorCtr="1" anchor="ctr" bIns="28800" lIns="90000" spcFirstLastPara="1" rIns="90000" wrap="square" tIns="28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5" name="Google Shape;1905;p37"/>
              <p:cNvSpPr/>
              <p:nvPr/>
            </p:nvSpPr>
            <p:spPr>
              <a:xfrm>
                <a:off x="7338800" y="3249157"/>
                <a:ext cx="174240" cy="236160"/>
              </a:xfrm>
              <a:custGeom>
                <a:rect b="b" l="l" r="r" t="t"/>
                <a:pathLst>
                  <a:path extrusionOk="0" h="656" w="484">
                    <a:moveTo>
                      <a:pt x="173" y="0"/>
                    </a:moveTo>
                    <a:cubicBezTo>
                      <a:pt x="137" y="82"/>
                      <a:pt x="104" y="165"/>
                      <a:pt x="74" y="248"/>
                    </a:cubicBezTo>
                    <a:cubicBezTo>
                      <a:pt x="44" y="336"/>
                      <a:pt x="12" y="422"/>
                      <a:pt x="0" y="516"/>
                    </a:cubicBezTo>
                    <a:cubicBezTo>
                      <a:pt x="76" y="558"/>
                      <a:pt x="156" y="591"/>
                      <a:pt x="238" y="617"/>
                    </a:cubicBezTo>
                    <a:cubicBezTo>
                      <a:pt x="318" y="641"/>
                      <a:pt x="400" y="656"/>
                      <a:pt x="484" y="656"/>
                    </a:cubicBezTo>
                    <a:cubicBezTo>
                      <a:pt x="321" y="634"/>
                      <a:pt x="166" y="573"/>
                      <a:pt x="22" y="496"/>
                    </a:cubicBezTo>
                    <a:lnTo>
                      <a:pt x="29" y="509"/>
                    </a:lnTo>
                    <a:cubicBezTo>
                      <a:pt x="34" y="468"/>
                      <a:pt x="46" y="424"/>
                      <a:pt x="58" y="382"/>
                    </a:cubicBezTo>
                    <a:cubicBezTo>
                      <a:pt x="93" y="259"/>
                      <a:pt x="137" y="123"/>
                      <a:pt x="17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6" name="Google Shape;1906;p37"/>
              <p:cNvSpPr/>
              <p:nvPr/>
            </p:nvSpPr>
            <p:spPr>
              <a:xfrm>
                <a:off x="7072040" y="3249518"/>
                <a:ext cx="434160" cy="223200"/>
              </a:xfrm>
              <a:custGeom>
                <a:rect b="b" l="l" r="r" t="t"/>
                <a:pathLst>
                  <a:path extrusionOk="0" h="620" w="1206">
                    <a:moveTo>
                      <a:pt x="1190" y="303"/>
                    </a:moveTo>
                    <a:cubicBezTo>
                      <a:pt x="1171" y="278"/>
                      <a:pt x="1138" y="266"/>
                      <a:pt x="1107" y="263"/>
                    </a:cubicBezTo>
                    <a:cubicBezTo>
                      <a:pt x="996" y="253"/>
                      <a:pt x="895" y="325"/>
                      <a:pt x="808" y="395"/>
                    </a:cubicBezTo>
                    <a:cubicBezTo>
                      <a:pt x="822" y="371"/>
                      <a:pt x="836" y="346"/>
                      <a:pt x="848" y="320"/>
                    </a:cubicBezTo>
                    <a:cubicBezTo>
                      <a:pt x="873" y="291"/>
                      <a:pt x="895" y="259"/>
                      <a:pt x="912" y="224"/>
                    </a:cubicBezTo>
                    <a:cubicBezTo>
                      <a:pt x="929" y="189"/>
                      <a:pt x="942" y="150"/>
                      <a:pt x="937" y="111"/>
                    </a:cubicBezTo>
                    <a:cubicBezTo>
                      <a:pt x="928" y="38"/>
                      <a:pt x="845" y="-17"/>
                      <a:pt x="774" y="4"/>
                    </a:cubicBezTo>
                    <a:cubicBezTo>
                      <a:pt x="723" y="19"/>
                      <a:pt x="685" y="64"/>
                      <a:pt x="658" y="110"/>
                    </a:cubicBezTo>
                    <a:cubicBezTo>
                      <a:pt x="619" y="176"/>
                      <a:pt x="591" y="248"/>
                      <a:pt x="588" y="324"/>
                    </a:cubicBezTo>
                    <a:cubicBezTo>
                      <a:pt x="583" y="268"/>
                      <a:pt x="574" y="212"/>
                      <a:pt x="551" y="161"/>
                    </a:cubicBezTo>
                    <a:cubicBezTo>
                      <a:pt x="529" y="110"/>
                      <a:pt x="491" y="63"/>
                      <a:pt x="441" y="38"/>
                    </a:cubicBezTo>
                    <a:cubicBezTo>
                      <a:pt x="425" y="30"/>
                      <a:pt x="406" y="24"/>
                      <a:pt x="388" y="26"/>
                    </a:cubicBezTo>
                    <a:cubicBezTo>
                      <a:pt x="375" y="27"/>
                      <a:pt x="362" y="33"/>
                      <a:pt x="351" y="40"/>
                    </a:cubicBezTo>
                    <a:cubicBezTo>
                      <a:pt x="287" y="80"/>
                      <a:pt x="268" y="167"/>
                      <a:pt x="286" y="240"/>
                    </a:cubicBezTo>
                    <a:cubicBezTo>
                      <a:pt x="304" y="313"/>
                      <a:pt x="352" y="374"/>
                      <a:pt x="401" y="431"/>
                    </a:cubicBezTo>
                    <a:cubicBezTo>
                      <a:pt x="303" y="377"/>
                      <a:pt x="192" y="323"/>
                      <a:pt x="84" y="353"/>
                    </a:cubicBezTo>
                    <a:cubicBezTo>
                      <a:pt x="54" y="362"/>
                      <a:pt x="23" y="378"/>
                      <a:pt x="9" y="406"/>
                    </a:cubicBezTo>
                    <a:cubicBezTo>
                      <a:pt x="-5" y="433"/>
                      <a:pt x="-1" y="466"/>
                      <a:pt x="13" y="493"/>
                    </a:cubicBezTo>
                    <a:cubicBezTo>
                      <a:pt x="27" y="520"/>
                      <a:pt x="50" y="541"/>
                      <a:pt x="74" y="558"/>
                    </a:cubicBezTo>
                    <a:cubicBezTo>
                      <a:pt x="146" y="609"/>
                      <a:pt x="238" y="628"/>
                      <a:pt x="324" y="617"/>
                    </a:cubicBezTo>
                    <a:cubicBezTo>
                      <a:pt x="370" y="612"/>
                      <a:pt x="407" y="591"/>
                      <a:pt x="450" y="579"/>
                    </a:cubicBezTo>
                    <a:cubicBezTo>
                      <a:pt x="490" y="567"/>
                      <a:pt x="535" y="580"/>
                      <a:pt x="575" y="585"/>
                    </a:cubicBezTo>
                    <a:cubicBezTo>
                      <a:pt x="578" y="586"/>
                      <a:pt x="582" y="586"/>
                      <a:pt x="586" y="584"/>
                    </a:cubicBezTo>
                    <a:cubicBezTo>
                      <a:pt x="590" y="582"/>
                      <a:pt x="592" y="577"/>
                      <a:pt x="594" y="574"/>
                    </a:cubicBezTo>
                    <a:cubicBezTo>
                      <a:pt x="600" y="560"/>
                      <a:pt x="607" y="547"/>
                      <a:pt x="616" y="535"/>
                    </a:cubicBezTo>
                    <a:cubicBezTo>
                      <a:pt x="625" y="545"/>
                      <a:pt x="635" y="556"/>
                      <a:pt x="643" y="568"/>
                    </a:cubicBezTo>
                    <a:cubicBezTo>
                      <a:pt x="645" y="572"/>
                      <a:pt x="648" y="577"/>
                      <a:pt x="653" y="578"/>
                    </a:cubicBezTo>
                    <a:cubicBezTo>
                      <a:pt x="656" y="579"/>
                      <a:pt x="660" y="578"/>
                      <a:pt x="664" y="577"/>
                    </a:cubicBezTo>
                    <a:cubicBezTo>
                      <a:pt x="702" y="565"/>
                      <a:pt x="744" y="544"/>
                      <a:pt x="785" y="549"/>
                    </a:cubicBezTo>
                    <a:cubicBezTo>
                      <a:pt x="830" y="553"/>
                      <a:pt x="870" y="567"/>
                      <a:pt x="916" y="565"/>
                    </a:cubicBezTo>
                    <a:cubicBezTo>
                      <a:pt x="1003" y="561"/>
                      <a:pt x="1090" y="526"/>
                      <a:pt x="1152" y="464"/>
                    </a:cubicBezTo>
                    <a:cubicBezTo>
                      <a:pt x="1173" y="443"/>
                      <a:pt x="1192" y="418"/>
                      <a:pt x="1201" y="389"/>
                    </a:cubicBezTo>
                    <a:cubicBezTo>
                      <a:pt x="1210" y="360"/>
                      <a:pt x="1208" y="327"/>
                      <a:pt x="1190" y="30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7" name="Google Shape;1907;p37"/>
              <p:cNvSpPr/>
              <p:nvPr/>
            </p:nvSpPr>
            <p:spPr>
              <a:xfrm>
                <a:off x="7213520" y="3297398"/>
                <a:ext cx="51840" cy="156600"/>
              </a:xfrm>
              <a:custGeom>
                <a:rect b="b" l="l" r="r" t="t"/>
                <a:pathLst>
                  <a:path extrusionOk="0" h="435" w="144">
                    <a:moveTo>
                      <a:pt x="144" y="435"/>
                    </a:moveTo>
                    <a:cubicBezTo>
                      <a:pt x="136" y="397"/>
                      <a:pt x="125" y="361"/>
                      <a:pt x="113" y="325"/>
                    </a:cubicBezTo>
                    <a:cubicBezTo>
                      <a:pt x="101" y="289"/>
                      <a:pt x="88" y="253"/>
                      <a:pt x="75" y="216"/>
                    </a:cubicBezTo>
                    <a:lnTo>
                      <a:pt x="0" y="0"/>
                    </a:lnTo>
                    <a:cubicBezTo>
                      <a:pt x="8" y="17"/>
                      <a:pt x="16" y="34"/>
                      <a:pt x="24" y="52"/>
                    </a:cubicBezTo>
                    <a:cubicBezTo>
                      <a:pt x="32" y="69"/>
                      <a:pt x="39" y="87"/>
                      <a:pt x="46" y="105"/>
                    </a:cubicBezTo>
                    <a:cubicBezTo>
                      <a:pt x="60" y="141"/>
                      <a:pt x="73" y="177"/>
                      <a:pt x="86" y="212"/>
                    </a:cubicBezTo>
                    <a:cubicBezTo>
                      <a:pt x="99" y="249"/>
                      <a:pt x="112" y="285"/>
                      <a:pt x="122" y="322"/>
                    </a:cubicBezTo>
                    <a:cubicBezTo>
                      <a:pt x="132" y="359"/>
                      <a:pt x="141" y="397"/>
                      <a:pt x="144" y="435"/>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8" name="Google Shape;1908;p37"/>
              <p:cNvSpPr/>
              <p:nvPr/>
            </p:nvSpPr>
            <p:spPr>
              <a:xfrm>
                <a:off x="7298840" y="3291638"/>
                <a:ext cx="76320" cy="168120"/>
              </a:xfrm>
              <a:custGeom>
                <a:rect b="b" l="l" r="r" t="t"/>
                <a:pathLst>
                  <a:path extrusionOk="0" h="467" w="212">
                    <a:moveTo>
                      <a:pt x="0" y="467"/>
                    </a:moveTo>
                    <a:cubicBezTo>
                      <a:pt x="7" y="424"/>
                      <a:pt x="19" y="383"/>
                      <a:pt x="32" y="341"/>
                    </a:cubicBezTo>
                    <a:cubicBezTo>
                      <a:pt x="45" y="300"/>
                      <a:pt x="60" y="260"/>
                      <a:pt x="78" y="221"/>
                    </a:cubicBezTo>
                    <a:cubicBezTo>
                      <a:pt x="97" y="181"/>
                      <a:pt x="116" y="143"/>
                      <a:pt x="138" y="106"/>
                    </a:cubicBezTo>
                    <a:lnTo>
                      <a:pt x="156" y="79"/>
                    </a:lnTo>
                    <a:lnTo>
                      <a:pt x="173" y="52"/>
                    </a:lnTo>
                    <a:cubicBezTo>
                      <a:pt x="186" y="34"/>
                      <a:pt x="198" y="17"/>
                      <a:pt x="212" y="0"/>
                    </a:cubicBezTo>
                    <a:cubicBezTo>
                      <a:pt x="206" y="9"/>
                      <a:pt x="201" y="18"/>
                      <a:pt x="195" y="27"/>
                    </a:cubicBezTo>
                    <a:lnTo>
                      <a:pt x="178" y="55"/>
                    </a:lnTo>
                    <a:lnTo>
                      <a:pt x="162" y="83"/>
                    </a:lnTo>
                    <a:lnTo>
                      <a:pt x="147" y="111"/>
                    </a:lnTo>
                    <a:cubicBezTo>
                      <a:pt x="126" y="148"/>
                      <a:pt x="107" y="187"/>
                      <a:pt x="89" y="225"/>
                    </a:cubicBezTo>
                    <a:cubicBezTo>
                      <a:pt x="71" y="265"/>
                      <a:pt x="55" y="304"/>
                      <a:pt x="40" y="344"/>
                    </a:cubicBezTo>
                    <a:cubicBezTo>
                      <a:pt x="25" y="384"/>
                      <a:pt x="12" y="425"/>
                      <a:pt x="0" y="46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09" name="Google Shape;1909;p37"/>
              <p:cNvSpPr/>
              <p:nvPr/>
            </p:nvSpPr>
            <p:spPr>
              <a:xfrm>
                <a:off x="7339160" y="3379838"/>
                <a:ext cx="142920" cy="96480"/>
              </a:xfrm>
              <a:custGeom>
                <a:rect b="b" l="l" r="r" t="t"/>
                <a:pathLst>
                  <a:path extrusionOk="0" h="268" w="397">
                    <a:moveTo>
                      <a:pt x="0" y="268"/>
                    </a:moveTo>
                    <a:cubicBezTo>
                      <a:pt x="13" y="252"/>
                      <a:pt x="27" y="238"/>
                      <a:pt x="41" y="223"/>
                    </a:cubicBezTo>
                    <a:cubicBezTo>
                      <a:pt x="56" y="210"/>
                      <a:pt x="72" y="197"/>
                      <a:pt x="88" y="185"/>
                    </a:cubicBezTo>
                    <a:cubicBezTo>
                      <a:pt x="120" y="160"/>
                      <a:pt x="154" y="139"/>
                      <a:pt x="188" y="117"/>
                    </a:cubicBezTo>
                    <a:cubicBezTo>
                      <a:pt x="222" y="96"/>
                      <a:pt x="254" y="74"/>
                      <a:pt x="288" y="51"/>
                    </a:cubicBezTo>
                    <a:cubicBezTo>
                      <a:pt x="305" y="40"/>
                      <a:pt x="323" y="30"/>
                      <a:pt x="341" y="21"/>
                    </a:cubicBezTo>
                    <a:cubicBezTo>
                      <a:pt x="359" y="12"/>
                      <a:pt x="378" y="4"/>
                      <a:pt x="397" y="0"/>
                    </a:cubicBezTo>
                    <a:cubicBezTo>
                      <a:pt x="379" y="7"/>
                      <a:pt x="360" y="15"/>
                      <a:pt x="343" y="26"/>
                    </a:cubicBezTo>
                    <a:cubicBezTo>
                      <a:pt x="326" y="36"/>
                      <a:pt x="310" y="47"/>
                      <a:pt x="294" y="59"/>
                    </a:cubicBezTo>
                    <a:lnTo>
                      <a:pt x="244" y="94"/>
                    </a:lnTo>
                    <a:cubicBezTo>
                      <a:pt x="228" y="105"/>
                      <a:pt x="211" y="116"/>
                      <a:pt x="194" y="127"/>
                    </a:cubicBezTo>
                    <a:cubicBezTo>
                      <a:pt x="160" y="148"/>
                      <a:pt x="126" y="170"/>
                      <a:pt x="93" y="192"/>
                    </a:cubicBezTo>
                    <a:cubicBezTo>
                      <a:pt x="60" y="215"/>
                      <a:pt x="29" y="239"/>
                      <a:pt x="0" y="26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0" name="Google Shape;1910;p37"/>
              <p:cNvSpPr/>
              <p:nvPr/>
            </p:nvSpPr>
            <p:spPr>
              <a:xfrm>
                <a:off x="7095440" y="3407918"/>
                <a:ext cx="153720" cy="72360"/>
              </a:xfrm>
              <a:custGeom>
                <a:rect b="b" l="l" r="r" t="t"/>
                <a:pathLst>
                  <a:path extrusionOk="0" h="201" w="427">
                    <a:moveTo>
                      <a:pt x="427" y="201"/>
                    </a:moveTo>
                    <a:cubicBezTo>
                      <a:pt x="393" y="180"/>
                      <a:pt x="360" y="157"/>
                      <a:pt x="327" y="135"/>
                    </a:cubicBezTo>
                    <a:cubicBezTo>
                      <a:pt x="294" y="113"/>
                      <a:pt x="260" y="92"/>
                      <a:pt x="225" y="73"/>
                    </a:cubicBezTo>
                    <a:cubicBezTo>
                      <a:pt x="190" y="55"/>
                      <a:pt x="154" y="39"/>
                      <a:pt x="116" y="26"/>
                    </a:cubicBezTo>
                    <a:cubicBezTo>
                      <a:pt x="98" y="20"/>
                      <a:pt x="78" y="14"/>
                      <a:pt x="59" y="10"/>
                    </a:cubicBezTo>
                    <a:cubicBezTo>
                      <a:pt x="40" y="6"/>
                      <a:pt x="20" y="3"/>
                      <a:pt x="0" y="0"/>
                    </a:cubicBezTo>
                    <a:cubicBezTo>
                      <a:pt x="20" y="0"/>
                      <a:pt x="40" y="2"/>
                      <a:pt x="60" y="4"/>
                    </a:cubicBezTo>
                    <a:cubicBezTo>
                      <a:pt x="80" y="7"/>
                      <a:pt x="100" y="12"/>
                      <a:pt x="119" y="17"/>
                    </a:cubicBezTo>
                    <a:cubicBezTo>
                      <a:pt x="158" y="28"/>
                      <a:pt x="195" y="44"/>
                      <a:pt x="231" y="63"/>
                    </a:cubicBezTo>
                    <a:cubicBezTo>
                      <a:pt x="266" y="82"/>
                      <a:pt x="300" y="103"/>
                      <a:pt x="332" y="127"/>
                    </a:cubicBezTo>
                    <a:cubicBezTo>
                      <a:pt x="365" y="151"/>
                      <a:pt x="396" y="176"/>
                      <a:pt x="427" y="201"/>
                    </a:cubicBezTo>
                    <a:close/>
                  </a:path>
                </a:pathLst>
              </a:custGeom>
              <a:solidFill>
                <a:schemeClr val="accent4"/>
              </a:solidFill>
              <a:ln>
                <a:noFill/>
              </a:ln>
            </p:spPr>
            <p:txBody>
              <a:bodyPr anchorCtr="1" anchor="ctr" bIns="27350" lIns="90000" spcFirstLastPara="1" rIns="90000" wrap="square" tIns="273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1" name="Google Shape;1911;p37"/>
              <p:cNvSpPr/>
              <p:nvPr/>
            </p:nvSpPr>
            <p:spPr>
              <a:xfrm>
                <a:off x="7083920" y="3302798"/>
                <a:ext cx="384480" cy="169920"/>
              </a:xfrm>
              <a:custGeom>
                <a:rect b="b" l="l" r="r" t="t"/>
                <a:pathLst>
                  <a:path extrusionOk="0" h="472" w="1068">
                    <a:moveTo>
                      <a:pt x="1013" y="233"/>
                    </a:moveTo>
                    <a:cubicBezTo>
                      <a:pt x="980" y="216"/>
                      <a:pt x="941" y="221"/>
                      <a:pt x="905" y="228"/>
                    </a:cubicBezTo>
                    <a:cubicBezTo>
                      <a:pt x="818" y="246"/>
                      <a:pt x="733" y="273"/>
                      <a:pt x="651" y="308"/>
                    </a:cubicBezTo>
                    <a:cubicBezTo>
                      <a:pt x="674" y="262"/>
                      <a:pt x="707" y="221"/>
                      <a:pt x="733" y="175"/>
                    </a:cubicBezTo>
                    <a:cubicBezTo>
                      <a:pt x="759" y="130"/>
                      <a:pt x="779" y="80"/>
                      <a:pt x="775" y="28"/>
                    </a:cubicBezTo>
                    <a:cubicBezTo>
                      <a:pt x="775" y="17"/>
                      <a:pt x="772" y="5"/>
                      <a:pt x="762" y="1"/>
                    </a:cubicBezTo>
                    <a:cubicBezTo>
                      <a:pt x="754" y="-2"/>
                      <a:pt x="746" y="1"/>
                      <a:pt x="739" y="5"/>
                    </a:cubicBezTo>
                    <a:cubicBezTo>
                      <a:pt x="702" y="23"/>
                      <a:pt x="676" y="59"/>
                      <a:pt x="653" y="93"/>
                    </a:cubicBezTo>
                    <a:cubicBezTo>
                      <a:pt x="612" y="157"/>
                      <a:pt x="577" y="224"/>
                      <a:pt x="550" y="294"/>
                    </a:cubicBezTo>
                    <a:cubicBezTo>
                      <a:pt x="533" y="214"/>
                      <a:pt x="505" y="136"/>
                      <a:pt x="466" y="63"/>
                    </a:cubicBezTo>
                    <a:cubicBezTo>
                      <a:pt x="454" y="39"/>
                      <a:pt x="436" y="13"/>
                      <a:pt x="409" y="10"/>
                    </a:cubicBezTo>
                    <a:cubicBezTo>
                      <a:pt x="385" y="8"/>
                      <a:pt x="362" y="26"/>
                      <a:pt x="353" y="49"/>
                    </a:cubicBezTo>
                    <a:cubicBezTo>
                      <a:pt x="345" y="72"/>
                      <a:pt x="346" y="97"/>
                      <a:pt x="351" y="121"/>
                    </a:cubicBezTo>
                    <a:cubicBezTo>
                      <a:pt x="366" y="208"/>
                      <a:pt x="409" y="290"/>
                      <a:pt x="471" y="352"/>
                    </a:cubicBezTo>
                    <a:cubicBezTo>
                      <a:pt x="385" y="322"/>
                      <a:pt x="295" y="295"/>
                      <a:pt x="204" y="298"/>
                    </a:cubicBezTo>
                    <a:cubicBezTo>
                      <a:pt x="130" y="299"/>
                      <a:pt x="53" y="325"/>
                      <a:pt x="0" y="375"/>
                    </a:cubicBezTo>
                    <a:cubicBezTo>
                      <a:pt x="12" y="388"/>
                      <a:pt x="26" y="400"/>
                      <a:pt x="41" y="410"/>
                    </a:cubicBezTo>
                    <a:cubicBezTo>
                      <a:pt x="113" y="461"/>
                      <a:pt x="205" y="480"/>
                      <a:pt x="291" y="469"/>
                    </a:cubicBezTo>
                    <a:cubicBezTo>
                      <a:pt x="337" y="464"/>
                      <a:pt x="374" y="443"/>
                      <a:pt x="417" y="431"/>
                    </a:cubicBezTo>
                    <a:cubicBezTo>
                      <a:pt x="457" y="419"/>
                      <a:pt x="502" y="432"/>
                      <a:pt x="542" y="437"/>
                    </a:cubicBezTo>
                    <a:cubicBezTo>
                      <a:pt x="545" y="438"/>
                      <a:pt x="549" y="438"/>
                      <a:pt x="553" y="436"/>
                    </a:cubicBezTo>
                    <a:cubicBezTo>
                      <a:pt x="557" y="434"/>
                      <a:pt x="559" y="429"/>
                      <a:pt x="561" y="426"/>
                    </a:cubicBezTo>
                    <a:cubicBezTo>
                      <a:pt x="567" y="412"/>
                      <a:pt x="574" y="399"/>
                      <a:pt x="583" y="387"/>
                    </a:cubicBezTo>
                    <a:cubicBezTo>
                      <a:pt x="592" y="397"/>
                      <a:pt x="602" y="408"/>
                      <a:pt x="610" y="420"/>
                    </a:cubicBezTo>
                    <a:cubicBezTo>
                      <a:pt x="612" y="424"/>
                      <a:pt x="615" y="429"/>
                      <a:pt x="620" y="430"/>
                    </a:cubicBezTo>
                    <a:cubicBezTo>
                      <a:pt x="623" y="431"/>
                      <a:pt x="627" y="430"/>
                      <a:pt x="631" y="429"/>
                    </a:cubicBezTo>
                    <a:cubicBezTo>
                      <a:pt x="669" y="417"/>
                      <a:pt x="711" y="396"/>
                      <a:pt x="752" y="401"/>
                    </a:cubicBezTo>
                    <a:cubicBezTo>
                      <a:pt x="797" y="405"/>
                      <a:pt x="837" y="419"/>
                      <a:pt x="883" y="417"/>
                    </a:cubicBezTo>
                    <a:cubicBezTo>
                      <a:pt x="947" y="414"/>
                      <a:pt x="1012" y="394"/>
                      <a:pt x="1067" y="358"/>
                    </a:cubicBezTo>
                    <a:cubicBezTo>
                      <a:pt x="1074" y="310"/>
                      <a:pt x="1057" y="255"/>
                      <a:pt x="1013" y="23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2" name="Google Shape;1912;p37"/>
              <p:cNvSpPr/>
              <p:nvPr/>
            </p:nvSpPr>
            <p:spPr>
              <a:xfrm>
                <a:off x="7113440" y="3319718"/>
                <a:ext cx="361080" cy="213840"/>
              </a:xfrm>
              <a:custGeom>
                <a:rect b="b" l="l" r="r" t="t"/>
                <a:pathLst>
                  <a:path extrusionOk="0" h="594" w="1003">
                    <a:moveTo>
                      <a:pt x="33" y="382"/>
                    </a:moveTo>
                    <a:cubicBezTo>
                      <a:pt x="17" y="356"/>
                      <a:pt x="3" y="328"/>
                      <a:pt x="0" y="298"/>
                    </a:cubicBezTo>
                    <a:cubicBezTo>
                      <a:pt x="-3" y="268"/>
                      <a:pt x="6" y="236"/>
                      <a:pt x="28" y="217"/>
                    </a:cubicBezTo>
                    <a:cubicBezTo>
                      <a:pt x="52" y="196"/>
                      <a:pt x="86" y="191"/>
                      <a:pt x="118" y="194"/>
                    </a:cubicBezTo>
                    <a:cubicBezTo>
                      <a:pt x="229" y="207"/>
                      <a:pt x="312" y="298"/>
                      <a:pt x="383" y="384"/>
                    </a:cubicBezTo>
                    <a:cubicBezTo>
                      <a:pt x="359" y="313"/>
                      <a:pt x="337" y="238"/>
                      <a:pt x="347" y="164"/>
                    </a:cubicBezTo>
                    <a:cubicBezTo>
                      <a:pt x="357" y="90"/>
                      <a:pt x="407" y="16"/>
                      <a:pt x="481" y="2"/>
                    </a:cubicBezTo>
                    <a:cubicBezTo>
                      <a:pt x="494" y="0"/>
                      <a:pt x="508" y="-1"/>
                      <a:pt x="520" y="2"/>
                    </a:cubicBezTo>
                    <a:cubicBezTo>
                      <a:pt x="538" y="7"/>
                      <a:pt x="553" y="20"/>
                      <a:pt x="565" y="33"/>
                    </a:cubicBezTo>
                    <a:cubicBezTo>
                      <a:pt x="603" y="75"/>
                      <a:pt x="620" y="132"/>
                      <a:pt x="622" y="188"/>
                    </a:cubicBezTo>
                    <a:cubicBezTo>
                      <a:pt x="625" y="244"/>
                      <a:pt x="612" y="300"/>
                      <a:pt x="597" y="354"/>
                    </a:cubicBezTo>
                    <a:cubicBezTo>
                      <a:pt x="627" y="285"/>
                      <a:pt x="680" y="227"/>
                      <a:pt x="740" y="181"/>
                    </a:cubicBezTo>
                    <a:cubicBezTo>
                      <a:pt x="783" y="148"/>
                      <a:pt x="834" y="119"/>
                      <a:pt x="888" y="124"/>
                    </a:cubicBezTo>
                    <a:cubicBezTo>
                      <a:pt x="961" y="132"/>
                      <a:pt x="1018" y="213"/>
                      <a:pt x="999" y="285"/>
                    </a:cubicBezTo>
                    <a:cubicBezTo>
                      <a:pt x="989" y="322"/>
                      <a:pt x="963" y="354"/>
                      <a:pt x="934" y="380"/>
                    </a:cubicBezTo>
                    <a:cubicBezTo>
                      <a:pt x="890" y="419"/>
                      <a:pt x="839" y="450"/>
                      <a:pt x="784" y="471"/>
                    </a:cubicBezTo>
                    <a:cubicBezTo>
                      <a:pt x="691" y="507"/>
                      <a:pt x="581" y="516"/>
                      <a:pt x="510" y="587"/>
                    </a:cubicBezTo>
                    <a:cubicBezTo>
                      <a:pt x="507" y="590"/>
                      <a:pt x="503" y="594"/>
                      <a:pt x="498" y="594"/>
                    </a:cubicBezTo>
                    <a:cubicBezTo>
                      <a:pt x="495" y="595"/>
                      <a:pt x="491" y="593"/>
                      <a:pt x="488" y="591"/>
                    </a:cubicBezTo>
                    <a:cubicBezTo>
                      <a:pt x="452" y="572"/>
                      <a:pt x="416" y="543"/>
                      <a:pt x="375" y="539"/>
                    </a:cubicBezTo>
                    <a:cubicBezTo>
                      <a:pt x="330" y="534"/>
                      <a:pt x="288" y="540"/>
                      <a:pt x="243" y="529"/>
                    </a:cubicBezTo>
                    <a:cubicBezTo>
                      <a:pt x="159" y="507"/>
                      <a:pt x="81" y="455"/>
                      <a:pt x="33" y="38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3" name="Google Shape;1913;p37"/>
              <p:cNvSpPr/>
              <p:nvPr/>
            </p:nvSpPr>
            <p:spPr>
              <a:xfrm>
                <a:off x="7146560" y="3368678"/>
                <a:ext cx="277200" cy="164880"/>
              </a:xfrm>
              <a:custGeom>
                <a:rect b="b" l="l" r="r" t="t"/>
                <a:pathLst>
                  <a:path extrusionOk="0" h="458" w="770">
                    <a:moveTo>
                      <a:pt x="742" y="220"/>
                    </a:moveTo>
                    <a:cubicBezTo>
                      <a:pt x="727" y="212"/>
                      <a:pt x="709" y="213"/>
                      <a:pt x="692" y="214"/>
                    </a:cubicBezTo>
                    <a:cubicBezTo>
                      <a:pt x="634" y="217"/>
                      <a:pt x="572" y="221"/>
                      <a:pt x="525" y="256"/>
                    </a:cubicBezTo>
                    <a:cubicBezTo>
                      <a:pt x="497" y="277"/>
                      <a:pt x="477" y="307"/>
                      <a:pt x="457" y="337"/>
                    </a:cubicBezTo>
                    <a:cubicBezTo>
                      <a:pt x="473" y="261"/>
                      <a:pt x="475" y="182"/>
                      <a:pt x="465" y="105"/>
                    </a:cubicBezTo>
                    <a:cubicBezTo>
                      <a:pt x="461" y="76"/>
                      <a:pt x="455" y="47"/>
                      <a:pt x="442" y="21"/>
                    </a:cubicBezTo>
                    <a:cubicBezTo>
                      <a:pt x="436" y="11"/>
                      <a:pt x="428" y="0"/>
                      <a:pt x="416" y="0"/>
                    </a:cubicBezTo>
                    <a:cubicBezTo>
                      <a:pt x="406" y="0"/>
                      <a:pt x="399" y="9"/>
                      <a:pt x="393" y="18"/>
                    </a:cubicBezTo>
                    <a:cubicBezTo>
                      <a:pt x="363" y="67"/>
                      <a:pt x="352" y="125"/>
                      <a:pt x="349" y="183"/>
                    </a:cubicBezTo>
                    <a:cubicBezTo>
                      <a:pt x="345" y="249"/>
                      <a:pt x="352" y="318"/>
                      <a:pt x="391" y="370"/>
                    </a:cubicBezTo>
                    <a:cubicBezTo>
                      <a:pt x="326" y="313"/>
                      <a:pt x="252" y="266"/>
                      <a:pt x="171" y="234"/>
                    </a:cubicBezTo>
                    <a:cubicBezTo>
                      <a:pt x="141" y="223"/>
                      <a:pt x="109" y="212"/>
                      <a:pt x="77" y="211"/>
                    </a:cubicBezTo>
                    <a:cubicBezTo>
                      <a:pt x="54" y="210"/>
                      <a:pt x="29" y="215"/>
                      <a:pt x="14" y="232"/>
                    </a:cubicBezTo>
                    <a:cubicBezTo>
                      <a:pt x="-1" y="249"/>
                      <a:pt x="-2" y="275"/>
                      <a:pt x="3" y="298"/>
                    </a:cubicBezTo>
                    <a:cubicBezTo>
                      <a:pt x="5" y="306"/>
                      <a:pt x="7" y="314"/>
                      <a:pt x="10" y="321"/>
                    </a:cubicBezTo>
                    <a:cubicBezTo>
                      <a:pt x="51" y="355"/>
                      <a:pt x="100" y="379"/>
                      <a:pt x="151" y="393"/>
                    </a:cubicBezTo>
                    <a:cubicBezTo>
                      <a:pt x="196" y="404"/>
                      <a:pt x="238" y="398"/>
                      <a:pt x="283" y="403"/>
                    </a:cubicBezTo>
                    <a:cubicBezTo>
                      <a:pt x="324" y="407"/>
                      <a:pt x="360" y="436"/>
                      <a:pt x="396" y="455"/>
                    </a:cubicBezTo>
                    <a:cubicBezTo>
                      <a:pt x="399" y="457"/>
                      <a:pt x="403" y="459"/>
                      <a:pt x="406" y="458"/>
                    </a:cubicBezTo>
                    <a:cubicBezTo>
                      <a:pt x="411" y="458"/>
                      <a:pt x="415" y="454"/>
                      <a:pt x="418" y="451"/>
                    </a:cubicBezTo>
                    <a:cubicBezTo>
                      <a:pt x="489" y="380"/>
                      <a:pt x="599" y="371"/>
                      <a:pt x="692" y="335"/>
                    </a:cubicBezTo>
                    <a:cubicBezTo>
                      <a:pt x="718" y="326"/>
                      <a:pt x="742" y="314"/>
                      <a:pt x="766" y="300"/>
                    </a:cubicBezTo>
                    <a:cubicBezTo>
                      <a:pt x="768" y="293"/>
                      <a:pt x="769" y="286"/>
                      <a:pt x="770" y="278"/>
                    </a:cubicBezTo>
                    <a:cubicBezTo>
                      <a:pt x="771" y="256"/>
                      <a:pt x="762" y="231"/>
                      <a:pt x="742" y="22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4" name="Google Shape;1914;p37"/>
              <p:cNvSpPr/>
              <p:nvPr/>
            </p:nvSpPr>
            <p:spPr>
              <a:xfrm>
                <a:off x="7142600" y="3411157"/>
                <a:ext cx="143640" cy="108000"/>
              </a:xfrm>
              <a:custGeom>
                <a:rect b="b" l="l" r="r" t="t"/>
                <a:pathLst>
                  <a:path extrusionOk="0" h="300" w="399">
                    <a:moveTo>
                      <a:pt x="0" y="0"/>
                    </a:moveTo>
                    <a:cubicBezTo>
                      <a:pt x="13" y="18"/>
                      <a:pt x="25" y="35"/>
                      <a:pt x="40" y="51"/>
                    </a:cubicBezTo>
                    <a:cubicBezTo>
                      <a:pt x="54" y="67"/>
                      <a:pt x="69" y="82"/>
                      <a:pt x="86" y="94"/>
                    </a:cubicBezTo>
                    <a:cubicBezTo>
                      <a:pt x="120" y="118"/>
                      <a:pt x="160" y="134"/>
                      <a:pt x="200" y="149"/>
                    </a:cubicBezTo>
                    <a:cubicBezTo>
                      <a:pt x="239" y="164"/>
                      <a:pt x="281" y="178"/>
                      <a:pt x="317" y="202"/>
                    </a:cubicBezTo>
                    <a:cubicBezTo>
                      <a:pt x="336" y="214"/>
                      <a:pt x="353" y="228"/>
                      <a:pt x="367" y="244"/>
                    </a:cubicBezTo>
                    <a:cubicBezTo>
                      <a:pt x="381" y="260"/>
                      <a:pt x="393" y="279"/>
                      <a:pt x="399" y="300"/>
                    </a:cubicBezTo>
                    <a:cubicBezTo>
                      <a:pt x="390" y="280"/>
                      <a:pt x="378" y="262"/>
                      <a:pt x="363" y="248"/>
                    </a:cubicBezTo>
                    <a:cubicBezTo>
                      <a:pt x="348" y="233"/>
                      <a:pt x="331" y="221"/>
                      <a:pt x="313" y="210"/>
                    </a:cubicBezTo>
                    <a:cubicBezTo>
                      <a:pt x="276" y="189"/>
                      <a:pt x="236" y="175"/>
                      <a:pt x="195" y="160"/>
                    </a:cubicBezTo>
                    <a:cubicBezTo>
                      <a:pt x="156" y="145"/>
                      <a:pt x="115" y="128"/>
                      <a:pt x="81" y="101"/>
                    </a:cubicBezTo>
                    <a:cubicBezTo>
                      <a:pt x="46" y="74"/>
                      <a:pt x="21" y="38"/>
                      <a:pt x="0" y="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5" name="Google Shape;1915;p37"/>
              <p:cNvSpPr/>
              <p:nvPr/>
            </p:nvSpPr>
            <p:spPr>
              <a:xfrm>
                <a:off x="7297040" y="3411518"/>
                <a:ext cx="139320" cy="107640"/>
              </a:xfrm>
              <a:custGeom>
                <a:rect b="b" l="l" r="r" t="t"/>
                <a:pathLst>
                  <a:path extrusionOk="0" h="299" w="387">
                    <a:moveTo>
                      <a:pt x="0" y="299"/>
                    </a:moveTo>
                    <a:cubicBezTo>
                      <a:pt x="8" y="279"/>
                      <a:pt x="20" y="261"/>
                      <a:pt x="34" y="245"/>
                    </a:cubicBezTo>
                    <a:cubicBezTo>
                      <a:pt x="48" y="228"/>
                      <a:pt x="65" y="214"/>
                      <a:pt x="83" y="202"/>
                    </a:cubicBezTo>
                    <a:cubicBezTo>
                      <a:pt x="120" y="179"/>
                      <a:pt x="163" y="170"/>
                      <a:pt x="204" y="158"/>
                    </a:cubicBezTo>
                    <a:cubicBezTo>
                      <a:pt x="224" y="152"/>
                      <a:pt x="244" y="146"/>
                      <a:pt x="263" y="137"/>
                    </a:cubicBezTo>
                    <a:cubicBezTo>
                      <a:pt x="281" y="127"/>
                      <a:pt x="298" y="115"/>
                      <a:pt x="314" y="102"/>
                    </a:cubicBezTo>
                    <a:cubicBezTo>
                      <a:pt x="346" y="75"/>
                      <a:pt x="371" y="40"/>
                      <a:pt x="387" y="0"/>
                    </a:cubicBezTo>
                    <a:cubicBezTo>
                      <a:pt x="381" y="20"/>
                      <a:pt x="372" y="40"/>
                      <a:pt x="361" y="59"/>
                    </a:cubicBezTo>
                    <a:cubicBezTo>
                      <a:pt x="350" y="77"/>
                      <a:pt x="336" y="94"/>
                      <a:pt x="321" y="109"/>
                    </a:cubicBezTo>
                    <a:cubicBezTo>
                      <a:pt x="305" y="124"/>
                      <a:pt x="287" y="136"/>
                      <a:pt x="267" y="147"/>
                    </a:cubicBezTo>
                    <a:cubicBezTo>
                      <a:pt x="248" y="157"/>
                      <a:pt x="228" y="164"/>
                      <a:pt x="207" y="170"/>
                    </a:cubicBezTo>
                    <a:cubicBezTo>
                      <a:pt x="166" y="181"/>
                      <a:pt x="124" y="190"/>
                      <a:pt x="88" y="210"/>
                    </a:cubicBezTo>
                    <a:cubicBezTo>
                      <a:pt x="51" y="231"/>
                      <a:pt x="21" y="262"/>
                      <a:pt x="0" y="299"/>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16" name="Google Shape;1916;p37"/>
              <p:cNvSpPr/>
              <p:nvPr/>
            </p:nvSpPr>
            <p:spPr>
              <a:xfrm>
                <a:off x="7272920" y="3346718"/>
                <a:ext cx="19440" cy="165600"/>
              </a:xfrm>
              <a:custGeom>
                <a:rect b="b" l="l" r="r" t="t"/>
                <a:pathLst>
                  <a:path extrusionOk="0" h="460" w="54">
                    <a:moveTo>
                      <a:pt x="52" y="460"/>
                    </a:moveTo>
                    <a:cubicBezTo>
                      <a:pt x="51" y="421"/>
                      <a:pt x="48" y="382"/>
                      <a:pt x="42" y="343"/>
                    </a:cubicBezTo>
                    <a:cubicBezTo>
                      <a:pt x="37" y="305"/>
                      <a:pt x="30" y="267"/>
                      <a:pt x="22" y="229"/>
                    </a:cubicBezTo>
                    <a:cubicBezTo>
                      <a:pt x="13" y="191"/>
                      <a:pt x="2" y="153"/>
                      <a:pt x="0" y="112"/>
                    </a:cubicBezTo>
                    <a:cubicBezTo>
                      <a:pt x="-1" y="93"/>
                      <a:pt x="1" y="73"/>
                      <a:pt x="5" y="53"/>
                    </a:cubicBezTo>
                    <a:cubicBezTo>
                      <a:pt x="10" y="34"/>
                      <a:pt x="17" y="15"/>
                      <a:pt x="29" y="0"/>
                    </a:cubicBezTo>
                    <a:cubicBezTo>
                      <a:pt x="19" y="17"/>
                      <a:pt x="13" y="35"/>
                      <a:pt x="11" y="55"/>
                    </a:cubicBezTo>
                    <a:cubicBezTo>
                      <a:pt x="8" y="73"/>
                      <a:pt x="7" y="93"/>
                      <a:pt x="9" y="112"/>
                    </a:cubicBezTo>
                    <a:cubicBezTo>
                      <a:pt x="13" y="150"/>
                      <a:pt x="24" y="188"/>
                      <a:pt x="33" y="226"/>
                    </a:cubicBezTo>
                    <a:cubicBezTo>
                      <a:pt x="42" y="264"/>
                      <a:pt x="48" y="303"/>
                      <a:pt x="51" y="342"/>
                    </a:cubicBezTo>
                    <a:cubicBezTo>
                      <a:pt x="55" y="381"/>
                      <a:pt x="55" y="421"/>
                      <a:pt x="52" y="46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grpSp>
        <p:nvGrpSpPr>
          <p:cNvPr id="1917" name="Google Shape;1917;p37"/>
          <p:cNvGrpSpPr/>
          <p:nvPr/>
        </p:nvGrpSpPr>
        <p:grpSpPr>
          <a:xfrm flipH="1">
            <a:off x="7781880" y="497813"/>
            <a:ext cx="1018800" cy="1290960"/>
            <a:chOff x="5997080" y="172838"/>
            <a:chExt cx="1018800" cy="1290960"/>
          </a:xfrm>
        </p:grpSpPr>
        <p:grpSp>
          <p:nvGrpSpPr>
            <p:cNvPr id="1918" name="Google Shape;1918;p37"/>
            <p:cNvGrpSpPr/>
            <p:nvPr/>
          </p:nvGrpSpPr>
          <p:grpSpPr>
            <a:xfrm>
              <a:off x="6211280" y="172838"/>
              <a:ext cx="465480" cy="1261800"/>
              <a:chOff x="6211280" y="172838"/>
              <a:chExt cx="465480" cy="1261800"/>
            </a:xfrm>
          </p:grpSpPr>
          <p:sp>
            <p:nvSpPr>
              <p:cNvPr id="1919" name="Google Shape;1919;p37"/>
              <p:cNvSpPr/>
              <p:nvPr/>
            </p:nvSpPr>
            <p:spPr>
              <a:xfrm>
                <a:off x="6354560" y="432397"/>
                <a:ext cx="106560" cy="1002240"/>
              </a:xfrm>
              <a:custGeom>
                <a:rect b="b" l="l" r="r" t="t"/>
                <a:pathLst>
                  <a:path extrusionOk="0" h="2784" w="296">
                    <a:moveTo>
                      <a:pt x="214" y="2784"/>
                    </a:moveTo>
                    <a:cubicBezTo>
                      <a:pt x="25" y="2282"/>
                      <a:pt x="-39" y="1817"/>
                      <a:pt x="22" y="1402"/>
                    </a:cubicBezTo>
                    <a:cubicBezTo>
                      <a:pt x="45" y="1243"/>
                      <a:pt x="89" y="1086"/>
                      <a:pt x="130" y="933"/>
                    </a:cubicBezTo>
                    <a:cubicBezTo>
                      <a:pt x="153" y="850"/>
                      <a:pt x="176" y="764"/>
                      <a:pt x="196" y="679"/>
                    </a:cubicBezTo>
                    <a:cubicBezTo>
                      <a:pt x="254" y="432"/>
                      <a:pt x="290" y="239"/>
                      <a:pt x="230" y="9"/>
                    </a:cubicBezTo>
                    <a:lnTo>
                      <a:pt x="264" y="0"/>
                    </a:lnTo>
                    <a:cubicBezTo>
                      <a:pt x="327" y="238"/>
                      <a:pt x="290" y="435"/>
                      <a:pt x="230" y="687"/>
                    </a:cubicBezTo>
                    <a:cubicBezTo>
                      <a:pt x="210" y="773"/>
                      <a:pt x="187" y="859"/>
                      <a:pt x="164" y="942"/>
                    </a:cubicBezTo>
                    <a:cubicBezTo>
                      <a:pt x="123" y="1094"/>
                      <a:pt x="80" y="1250"/>
                      <a:pt x="57" y="1408"/>
                    </a:cubicBezTo>
                    <a:cubicBezTo>
                      <a:pt x="-3" y="1817"/>
                      <a:pt x="61" y="2275"/>
                      <a:pt x="247" y="2771"/>
                    </a:cubicBezTo>
                    <a:lnTo>
                      <a:pt x="214" y="2784"/>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0" name="Google Shape;1920;p37"/>
              <p:cNvSpPr/>
              <p:nvPr/>
            </p:nvSpPr>
            <p:spPr>
              <a:xfrm>
                <a:off x="6455000" y="231157"/>
                <a:ext cx="172440" cy="198000"/>
              </a:xfrm>
              <a:custGeom>
                <a:rect b="b" l="l" r="r" t="t"/>
                <a:pathLst>
                  <a:path extrusionOk="0" h="550" w="479">
                    <a:moveTo>
                      <a:pt x="264" y="360"/>
                    </a:moveTo>
                    <a:cubicBezTo>
                      <a:pt x="348" y="288"/>
                      <a:pt x="425" y="200"/>
                      <a:pt x="465" y="103"/>
                    </a:cubicBezTo>
                    <a:cubicBezTo>
                      <a:pt x="475" y="79"/>
                      <a:pt x="483" y="52"/>
                      <a:pt x="477" y="31"/>
                    </a:cubicBezTo>
                    <a:cubicBezTo>
                      <a:pt x="469" y="6"/>
                      <a:pt x="440" y="-4"/>
                      <a:pt x="411" y="1"/>
                    </a:cubicBezTo>
                    <a:cubicBezTo>
                      <a:pt x="381" y="6"/>
                      <a:pt x="350" y="24"/>
                      <a:pt x="323" y="46"/>
                    </a:cubicBezTo>
                    <a:cubicBezTo>
                      <a:pt x="239" y="110"/>
                      <a:pt x="183" y="204"/>
                      <a:pt x="130" y="292"/>
                    </a:cubicBezTo>
                    <a:cubicBezTo>
                      <a:pt x="106" y="333"/>
                      <a:pt x="0" y="550"/>
                      <a:pt x="0" y="550"/>
                    </a:cubicBezTo>
                    <a:cubicBezTo>
                      <a:pt x="0" y="550"/>
                      <a:pt x="216" y="400"/>
                      <a:pt x="264" y="36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1" name="Google Shape;1921;p37"/>
              <p:cNvSpPr/>
              <p:nvPr/>
            </p:nvSpPr>
            <p:spPr>
              <a:xfrm>
                <a:off x="6250880" y="241238"/>
                <a:ext cx="186480" cy="195120"/>
              </a:xfrm>
              <a:custGeom>
                <a:rect b="b" l="l" r="r" t="t"/>
                <a:pathLst>
                  <a:path extrusionOk="0" h="542" w="518">
                    <a:moveTo>
                      <a:pt x="385" y="241"/>
                    </a:moveTo>
                    <a:cubicBezTo>
                      <a:pt x="329" y="145"/>
                      <a:pt x="249" y="59"/>
                      <a:pt x="147" y="14"/>
                    </a:cubicBezTo>
                    <a:cubicBezTo>
                      <a:pt x="104" y="-4"/>
                      <a:pt x="52" y="-15"/>
                      <a:pt x="15" y="41"/>
                    </a:cubicBezTo>
                    <a:cubicBezTo>
                      <a:pt x="-11" y="87"/>
                      <a:pt x="1" y="138"/>
                      <a:pt x="23" y="181"/>
                    </a:cubicBezTo>
                    <a:cubicBezTo>
                      <a:pt x="71" y="276"/>
                      <a:pt x="164" y="339"/>
                      <a:pt x="253" y="397"/>
                    </a:cubicBezTo>
                    <a:cubicBezTo>
                      <a:pt x="293" y="424"/>
                      <a:pt x="518" y="542"/>
                      <a:pt x="518" y="542"/>
                    </a:cubicBezTo>
                    <a:cubicBezTo>
                      <a:pt x="518" y="542"/>
                      <a:pt x="416" y="295"/>
                      <a:pt x="385" y="241"/>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2" name="Google Shape;1922;p37"/>
              <p:cNvSpPr/>
              <p:nvPr/>
            </p:nvSpPr>
            <p:spPr>
              <a:xfrm>
                <a:off x="6409640" y="172838"/>
                <a:ext cx="90720" cy="256320"/>
              </a:xfrm>
              <a:custGeom>
                <a:rect b="b" l="l" r="r" t="t"/>
                <a:pathLst>
                  <a:path extrusionOk="0" h="712" w="252">
                    <a:moveTo>
                      <a:pt x="225" y="408"/>
                    </a:moveTo>
                    <a:cubicBezTo>
                      <a:pt x="256" y="301"/>
                      <a:pt x="264" y="184"/>
                      <a:pt x="226" y="80"/>
                    </a:cubicBezTo>
                    <a:cubicBezTo>
                      <a:pt x="216" y="53"/>
                      <a:pt x="202" y="25"/>
                      <a:pt x="177" y="10"/>
                    </a:cubicBezTo>
                    <a:cubicBezTo>
                      <a:pt x="147" y="-7"/>
                      <a:pt x="107" y="-1"/>
                      <a:pt x="78" y="20"/>
                    </a:cubicBezTo>
                    <a:cubicBezTo>
                      <a:pt x="50" y="40"/>
                      <a:pt x="32" y="72"/>
                      <a:pt x="20" y="104"/>
                    </a:cubicBezTo>
                    <a:cubicBezTo>
                      <a:pt x="-16" y="204"/>
                      <a:pt x="3" y="315"/>
                      <a:pt x="21" y="419"/>
                    </a:cubicBezTo>
                    <a:cubicBezTo>
                      <a:pt x="30" y="467"/>
                      <a:pt x="99" y="712"/>
                      <a:pt x="99" y="712"/>
                    </a:cubicBezTo>
                    <a:cubicBezTo>
                      <a:pt x="99" y="712"/>
                      <a:pt x="208" y="468"/>
                      <a:pt x="225" y="40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3" name="Google Shape;1923;p37"/>
              <p:cNvSpPr/>
              <p:nvPr/>
            </p:nvSpPr>
            <p:spPr>
              <a:xfrm>
                <a:off x="6440600" y="182918"/>
                <a:ext cx="123480" cy="254160"/>
              </a:xfrm>
              <a:custGeom>
                <a:rect b="b" l="l" r="r" t="t"/>
                <a:pathLst>
                  <a:path extrusionOk="0" h="706" w="343">
                    <a:moveTo>
                      <a:pt x="342" y="129"/>
                    </a:moveTo>
                    <a:cubicBezTo>
                      <a:pt x="345" y="84"/>
                      <a:pt x="340" y="31"/>
                      <a:pt x="301" y="8"/>
                    </a:cubicBezTo>
                    <a:cubicBezTo>
                      <a:pt x="271" y="-9"/>
                      <a:pt x="231" y="1"/>
                      <a:pt x="204" y="23"/>
                    </a:cubicBezTo>
                    <a:cubicBezTo>
                      <a:pt x="177" y="45"/>
                      <a:pt x="161" y="77"/>
                      <a:pt x="146" y="109"/>
                    </a:cubicBezTo>
                    <a:cubicBezTo>
                      <a:pt x="72" y="260"/>
                      <a:pt x="0" y="706"/>
                      <a:pt x="0" y="706"/>
                    </a:cubicBezTo>
                    <a:cubicBezTo>
                      <a:pt x="0" y="706"/>
                      <a:pt x="107" y="616"/>
                      <a:pt x="141" y="580"/>
                    </a:cubicBezTo>
                    <a:cubicBezTo>
                      <a:pt x="195" y="523"/>
                      <a:pt x="240" y="456"/>
                      <a:pt x="274" y="385"/>
                    </a:cubicBezTo>
                    <a:cubicBezTo>
                      <a:pt x="312" y="304"/>
                      <a:pt x="335" y="217"/>
                      <a:pt x="342" y="12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4" name="Google Shape;1924;p37"/>
              <p:cNvSpPr/>
              <p:nvPr/>
            </p:nvSpPr>
            <p:spPr>
              <a:xfrm>
                <a:off x="6326840" y="195878"/>
                <a:ext cx="114480" cy="242640"/>
              </a:xfrm>
              <a:custGeom>
                <a:rect b="b" l="l" r="r" t="t"/>
                <a:pathLst>
                  <a:path extrusionOk="0" h="674" w="318">
                    <a:moveTo>
                      <a:pt x="311" y="345"/>
                    </a:moveTo>
                    <a:cubicBezTo>
                      <a:pt x="297" y="234"/>
                      <a:pt x="256" y="124"/>
                      <a:pt x="179" y="44"/>
                    </a:cubicBezTo>
                    <a:cubicBezTo>
                      <a:pt x="159" y="23"/>
                      <a:pt x="135" y="3"/>
                      <a:pt x="106" y="0"/>
                    </a:cubicBezTo>
                    <a:cubicBezTo>
                      <a:pt x="72" y="-4"/>
                      <a:pt x="38" y="18"/>
                      <a:pt x="20" y="48"/>
                    </a:cubicBezTo>
                    <a:cubicBezTo>
                      <a:pt x="2" y="78"/>
                      <a:pt x="-2" y="114"/>
                      <a:pt x="1" y="149"/>
                    </a:cubicBezTo>
                    <a:cubicBezTo>
                      <a:pt x="8" y="255"/>
                      <a:pt x="69" y="349"/>
                      <a:pt x="129" y="437"/>
                    </a:cubicBezTo>
                    <a:cubicBezTo>
                      <a:pt x="156" y="478"/>
                      <a:pt x="317" y="674"/>
                      <a:pt x="317" y="674"/>
                    </a:cubicBezTo>
                    <a:cubicBezTo>
                      <a:pt x="317" y="674"/>
                      <a:pt x="319" y="407"/>
                      <a:pt x="311" y="34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5" name="Google Shape;1925;p37"/>
              <p:cNvSpPr/>
              <p:nvPr/>
            </p:nvSpPr>
            <p:spPr>
              <a:xfrm>
                <a:off x="6440600" y="287318"/>
                <a:ext cx="216720" cy="149760"/>
              </a:xfrm>
              <a:custGeom>
                <a:rect b="b" l="l" r="r" t="t"/>
                <a:pathLst>
                  <a:path extrusionOk="0" h="416" w="602">
                    <a:moveTo>
                      <a:pt x="307" y="306"/>
                    </a:moveTo>
                    <a:cubicBezTo>
                      <a:pt x="408" y="260"/>
                      <a:pt x="505" y="195"/>
                      <a:pt x="570" y="114"/>
                    </a:cubicBezTo>
                    <a:cubicBezTo>
                      <a:pt x="587" y="93"/>
                      <a:pt x="603" y="70"/>
                      <a:pt x="602" y="48"/>
                    </a:cubicBezTo>
                    <a:cubicBezTo>
                      <a:pt x="601" y="22"/>
                      <a:pt x="576" y="4"/>
                      <a:pt x="546" y="1"/>
                    </a:cubicBezTo>
                    <a:cubicBezTo>
                      <a:pt x="516" y="-3"/>
                      <a:pt x="482" y="7"/>
                      <a:pt x="450" y="20"/>
                    </a:cubicBezTo>
                    <a:cubicBezTo>
                      <a:pt x="352" y="59"/>
                      <a:pt x="272" y="133"/>
                      <a:pt x="197" y="204"/>
                    </a:cubicBezTo>
                    <a:cubicBezTo>
                      <a:pt x="163" y="236"/>
                      <a:pt x="0" y="416"/>
                      <a:pt x="0" y="416"/>
                    </a:cubicBezTo>
                    <a:cubicBezTo>
                      <a:pt x="0" y="416"/>
                      <a:pt x="250" y="331"/>
                      <a:pt x="307" y="3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6" name="Google Shape;1926;p37"/>
              <p:cNvSpPr/>
              <p:nvPr/>
            </p:nvSpPr>
            <p:spPr>
              <a:xfrm>
                <a:off x="6211280" y="310718"/>
                <a:ext cx="229680" cy="127800"/>
              </a:xfrm>
              <a:custGeom>
                <a:rect b="b" l="l" r="r" t="t"/>
                <a:pathLst>
                  <a:path extrusionOk="0" h="355" w="638">
                    <a:moveTo>
                      <a:pt x="322" y="279"/>
                    </a:moveTo>
                    <a:cubicBezTo>
                      <a:pt x="216" y="245"/>
                      <a:pt x="112" y="191"/>
                      <a:pt x="39" y="118"/>
                    </a:cubicBezTo>
                    <a:cubicBezTo>
                      <a:pt x="20" y="99"/>
                      <a:pt x="2" y="77"/>
                      <a:pt x="0" y="55"/>
                    </a:cubicBezTo>
                    <a:cubicBezTo>
                      <a:pt x="-2" y="29"/>
                      <a:pt x="20" y="9"/>
                      <a:pt x="50" y="3"/>
                    </a:cubicBezTo>
                    <a:cubicBezTo>
                      <a:pt x="80" y="-4"/>
                      <a:pt x="115" y="1"/>
                      <a:pt x="148" y="10"/>
                    </a:cubicBezTo>
                    <a:cubicBezTo>
                      <a:pt x="250" y="39"/>
                      <a:pt x="337" y="104"/>
                      <a:pt x="420" y="166"/>
                    </a:cubicBezTo>
                    <a:cubicBezTo>
                      <a:pt x="457" y="194"/>
                      <a:pt x="638" y="355"/>
                      <a:pt x="638" y="355"/>
                    </a:cubicBezTo>
                    <a:cubicBezTo>
                      <a:pt x="638" y="355"/>
                      <a:pt x="382" y="298"/>
                      <a:pt x="322" y="27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7" name="Google Shape;1927;p37"/>
              <p:cNvSpPr/>
              <p:nvPr/>
            </p:nvSpPr>
            <p:spPr>
              <a:xfrm>
                <a:off x="6272840" y="352838"/>
                <a:ext cx="171720" cy="91080"/>
              </a:xfrm>
              <a:custGeom>
                <a:rect b="b" l="l" r="r" t="t"/>
                <a:pathLst>
                  <a:path extrusionOk="0" h="253" w="477">
                    <a:moveTo>
                      <a:pt x="477" y="253"/>
                    </a:moveTo>
                    <a:cubicBezTo>
                      <a:pt x="436" y="233"/>
                      <a:pt x="397" y="210"/>
                      <a:pt x="358" y="187"/>
                    </a:cubicBezTo>
                    <a:cubicBezTo>
                      <a:pt x="338" y="176"/>
                      <a:pt x="319" y="164"/>
                      <a:pt x="300" y="152"/>
                    </a:cubicBezTo>
                    <a:cubicBezTo>
                      <a:pt x="290" y="146"/>
                      <a:pt x="281" y="141"/>
                      <a:pt x="271" y="134"/>
                    </a:cubicBezTo>
                    <a:lnTo>
                      <a:pt x="242" y="118"/>
                    </a:lnTo>
                    <a:cubicBezTo>
                      <a:pt x="203" y="95"/>
                      <a:pt x="165" y="73"/>
                      <a:pt x="124" y="54"/>
                    </a:cubicBezTo>
                    <a:cubicBezTo>
                      <a:pt x="84" y="34"/>
                      <a:pt x="43" y="16"/>
                      <a:pt x="0" y="0"/>
                    </a:cubicBezTo>
                    <a:cubicBezTo>
                      <a:pt x="46" y="2"/>
                      <a:pt x="91" y="13"/>
                      <a:pt x="135" y="28"/>
                    </a:cubicBezTo>
                    <a:cubicBezTo>
                      <a:pt x="178" y="44"/>
                      <a:pt x="220" y="64"/>
                      <a:pt x="260" y="87"/>
                    </a:cubicBezTo>
                    <a:cubicBezTo>
                      <a:pt x="279" y="99"/>
                      <a:pt x="299" y="111"/>
                      <a:pt x="318" y="124"/>
                    </a:cubicBezTo>
                    <a:cubicBezTo>
                      <a:pt x="336" y="137"/>
                      <a:pt x="356" y="150"/>
                      <a:pt x="373" y="164"/>
                    </a:cubicBezTo>
                    <a:cubicBezTo>
                      <a:pt x="410" y="192"/>
                      <a:pt x="444" y="221"/>
                      <a:pt x="477" y="25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8" name="Google Shape;1928;p37"/>
              <p:cNvSpPr/>
              <p:nvPr/>
            </p:nvSpPr>
            <p:spPr>
              <a:xfrm>
                <a:off x="6440960" y="248797"/>
                <a:ext cx="85680" cy="189720"/>
              </a:xfrm>
              <a:custGeom>
                <a:rect b="b" l="l" r="r" t="t"/>
                <a:pathLst>
                  <a:path extrusionOk="0" h="527" w="238">
                    <a:moveTo>
                      <a:pt x="238" y="0"/>
                    </a:moveTo>
                    <a:cubicBezTo>
                      <a:pt x="222" y="46"/>
                      <a:pt x="205" y="91"/>
                      <a:pt x="188" y="136"/>
                    </a:cubicBezTo>
                    <a:cubicBezTo>
                      <a:pt x="180" y="158"/>
                      <a:pt x="171" y="181"/>
                      <a:pt x="162" y="203"/>
                    </a:cubicBezTo>
                    <a:lnTo>
                      <a:pt x="134" y="269"/>
                    </a:lnTo>
                    <a:cubicBezTo>
                      <a:pt x="115" y="314"/>
                      <a:pt x="95" y="358"/>
                      <a:pt x="74" y="401"/>
                    </a:cubicBezTo>
                    <a:cubicBezTo>
                      <a:pt x="52" y="444"/>
                      <a:pt x="28" y="487"/>
                      <a:pt x="0" y="527"/>
                    </a:cubicBezTo>
                    <a:cubicBezTo>
                      <a:pt x="15" y="480"/>
                      <a:pt x="31" y="435"/>
                      <a:pt x="48" y="390"/>
                    </a:cubicBezTo>
                    <a:cubicBezTo>
                      <a:pt x="65" y="345"/>
                      <a:pt x="83" y="300"/>
                      <a:pt x="101" y="256"/>
                    </a:cubicBezTo>
                    <a:cubicBezTo>
                      <a:pt x="111" y="234"/>
                      <a:pt x="121" y="212"/>
                      <a:pt x="131" y="190"/>
                    </a:cubicBezTo>
                    <a:cubicBezTo>
                      <a:pt x="141" y="168"/>
                      <a:pt x="151" y="146"/>
                      <a:pt x="163" y="124"/>
                    </a:cubicBezTo>
                    <a:cubicBezTo>
                      <a:pt x="185" y="81"/>
                      <a:pt x="209" y="39"/>
                      <a:pt x="23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29" name="Google Shape;1929;p37"/>
              <p:cNvSpPr/>
              <p:nvPr/>
            </p:nvSpPr>
            <p:spPr>
              <a:xfrm>
                <a:off x="6371120" y="258518"/>
                <a:ext cx="71280" cy="186120"/>
              </a:xfrm>
              <a:custGeom>
                <a:rect b="b" l="l" r="r" t="t"/>
                <a:pathLst>
                  <a:path extrusionOk="0" h="517" w="198">
                    <a:moveTo>
                      <a:pt x="198" y="517"/>
                    </a:moveTo>
                    <a:cubicBezTo>
                      <a:pt x="180" y="473"/>
                      <a:pt x="165" y="430"/>
                      <a:pt x="150" y="386"/>
                    </a:cubicBezTo>
                    <a:lnTo>
                      <a:pt x="127" y="321"/>
                    </a:lnTo>
                    <a:cubicBezTo>
                      <a:pt x="119" y="299"/>
                      <a:pt x="112" y="278"/>
                      <a:pt x="104" y="256"/>
                    </a:cubicBezTo>
                    <a:cubicBezTo>
                      <a:pt x="88" y="213"/>
                      <a:pt x="72" y="170"/>
                      <a:pt x="54" y="128"/>
                    </a:cubicBezTo>
                    <a:cubicBezTo>
                      <a:pt x="37" y="85"/>
                      <a:pt x="19" y="43"/>
                      <a:pt x="0" y="0"/>
                    </a:cubicBezTo>
                    <a:cubicBezTo>
                      <a:pt x="32" y="35"/>
                      <a:pt x="57" y="74"/>
                      <a:pt x="80" y="116"/>
                    </a:cubicBezTo>
                    <a:cubicBezTo>
                      <a:pt x="102" y="157"/>
                      <a:pt x="121" y="200"/>
                      <a:pt x="137" y="244"/>
                    </a:cubicBezTo>
                    <a:cubicBezTo>
                      <a:pt x="144" y="266"/>
                      <a:pt x="152" y="288"/>
                      <a:pt x="159" y="311"/>
                    </a:cubicBezTo>
                    <a:cubicBezTo>
                      <a:pt x="165" y="333"/>
                      <a:pt x="171" y="356"/>
                      <a:pt x="176" y="378"/>
                    </a:cubicBezTo>
                    <a:cubicBezTo>
                      <a:pt x="187" y="424"/>
                      <a:pt x="194" y="470"/>
                      <a:pt x="198" y="51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0" name="Google Shape;1930;p37"/>
              <p:cNvSpPr/>
              <p:nvPr/>
            </p:nvSpPr>
            <p:spPr>
              <a:xfrm>
                <a:off x="6446720" y="324038"/>
                <a:ext cx="163440" cy="113040"/>
              </a:xfrm>
              <a:custGeom>
                <a:rect b="b" l="l" r="r" t="t"/>
                <a:pathLst>
                  <a:path extrusionOk="0" h="314" w="454">
                    <a:moveTo>
                      <a:pt x="454" y="0"/>
                    </a:moveTo>
                    <a:cubicBezTo>
                      <a:pt x="416" y="26"/>
                      <a:pt x="380" y="55"/>
                      <a:pt x="344" y="82"/>
                    </a:cubicBezTo>
                    <a:lnTo>
                      <a:pt x="289" y="124"/>
                    </a:lnTo>
                    <a:lnTo>
                      <a:pt x="233" y="165"/>
                    </a:lnTo>
                    <a:cubicBezTo>
                      <a:pt x="196" y="192"/>
                      <a:pt x="159" y="218"/>
                      <a:pt x="120" y="244"/>
                    </a:cubicBezTo>
                    <a:cubicBezTo>
                      <a:pt x="82" y="269"/>
                      <a:pt x="42" y="294"/>
                      <a:pt x="0" y="314"/>
                    </a:cubicBezTo>
                    <a:cubicBezTo>
                      <a:pt x="34" y="282"/>
                      <a:pt x="68" y="251"/>
                      <a:pt x="104" y="222"/>
                    </a:cubicBezTo>
                    <a:cubicBezTo>
                      <a:pt x="139" y="192"/>
                      <a:pt x="175" y="164"/>
                      <a:pt x="213" y="136"/>
                    </a:cubicBezTo>
                    <a:cubicBezTo>
                      <a:pt x="250" y="110"/>
                      <a:pt x="288" y="83"/>
                      <a:pt x="328" y="60"/>
                    </a:cubicBezTo>
                    <a:cubicBezTo>
                      <a:pt x="368" y="36"/>
                      <a:pt x="409" y="13"/>
                      <a:pt x="45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1" name="Google Shape;1931;p37"/>
              <p:cNvSpPr/>
              <p:nvPr/>
            </p:nvSpPr>
            <p:spPr>
              <a:xfrm>
                <a:off x="6422240" y="419438"/>
                <a:ext cx="48960" cy="65520"/>
              </a:xfrm>
              <a:custGeom>
                <a:rect b="b" l="l" r="r" t="t"/>
                <a:pathLst>
                  <a:path extrusionOk="0" h="182" w="136">
                    <a:moveTo>
                      <a:pt x="113" y="148"/>
                    </a:moveTo>
                    <a:cubicBezTo>
                      <a:pt x="105" y="164"/>
                      <a:pt x="93" y="180"/>
                      <a:pt x="75" y="182"/>
                    </a:cubicBezTo>
                    <a:cubicBezTo>
                      <a:pt x="55" y="184"/>
                      <a:pt x="39" y="165"/>
                      <a:pt x="29" y="147"/>
                    </a:cubicBezTo>
                    <a:cubicBezTo>
                      <a:pt x="12" y="114"/>
                      <a:pt x="2" y="78"/>
                      <a:pt x="0" y="41"/>
                    </a:cubicBezTo>
                    <a:cubicBezTo>
                      <a:pt x="0" y="38"/>
                      <a:pt x="0" y="35"/>
                      <a:pt x="1" y="32"/>
                    </a:cubicBezTo>
                    <a:cubicBezTo>
                      <a:pt x="2" y="30"/>
                      <a:pt x="5" y="27"/>
                      <a:pt x="8" y="26"/>
                    </a:cubicBezTo>
                    <a:cubicBezTo>
                      <a:pt x="33" y="7"/>
                      <a:pt x="108" y="-18"/>
                      <a:pt x="130" y="18"/>
                    </a:cubicBezTo>
                    <a:cubicBezTo>
                      <a:pt x="139" y="33"/>
                      <a:pt x="135" y="59"/>
                      <a:pt x="133" y="76"/>
                    </a:cubicBezTo>
                    <a:cubicBezTo>
                      <a:pt x="130" y="101"/>
                      <a:pt x="123" y="125"/>
                      <a:pt x="113" y="148"/>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2" name="Google Shape;1932;p37"/>
              <p:cNvSpPr/>
              <p:nvPr/>
            </p:nvSpPr>
            <p:spPr>
              <a:xfrm>
                <a:off x="6268520" y="440677"/>
                <a:ext cx="151560" cy="221040"/>
              </a:xfrm>
              <a:custGeom>
                <a:rect b="b" l="l" r="r" t="t"/>
                <a:pathLst>
                  <a:path extrusionOk="0" h="614" w="421">
                    <a:moveTo>
                      <a:pt x="0" y="0"/>
                    </a:moveTo>
                    <a:cubicBezTo>
                      <a:pt x="44" y="87"/>
                      <a:pt x="130" y="144"/>
                      <a:pt x="201" y="212"/>
                    </a:cubicBezTo>
                    <a:cubicBezTo>
                      <a:pt x="312" y="319"/>
                      <a:pt x="390" y="460"/>
                      <a:pt x="421" y="611"/>
                    </a:cubicBezTo>
                    <a:cubicBezTo>
                      <a:pt x="374" y="621"/>
                      <a:pt x="328" y="599"/>
                      <a:pt x="287" y="574"/>
                    </a:cubicBezTo>
                    <a:cubicBezTo>
                      <a:pt x="173" y="504"/>
                      <a:pt x="88" y="390"/>
                      <a:pt x="49" y="262"/>
                    </a:cubicBezTo>
                    <a:cubicBezTo>
                      <a:pt x="22" y="177"/>
                      <a:pt x="7" y="88"/>
                      <a:pt x="0"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3" name="Google Shape;1933;p37"/>
              <p:cNvSpPr/>
              <p:nvPr/>
            </p:nvSpPr>
            <p:spPr>
              <a:xfrm>
                <a:off x="6294440" y="489278"/>
                <a:ext cx="126720" cy="171000"/>
              </a:xfrm>
              <a:custGeom>
                <a:rect b="b" l="l" r="r" t="t"/>
                <a:pathLst>
                  <a:path extrusionOk="0" h="475" w="352">
                    <a:moveTo>
                      <a:pt x="0" y="0"/>
                    </a:moveTo>
                    <a:cubicBezTo>
                      <a:pt x="34" y="36"/>
                      <a:pt x="68" y="72"/>
                      <a:pt x="101" y="108"/>
                    </a:cubicBezTo>
                    <a:cubicBezTo>
                      <a:pt x="118" y="126"/>
                      <a:pt x="134" y="145"/>
                      <a:pt x="151" y="163"/>
                    </a:cubicBezTo>
                    <a:cubicBezTo>
                      <a:pt x="167" y="182"/>
                      <a:pt x="183" y="201"/>
                      <a:pt x="199" y="219"/>
                    </a:cubicBezTo>
                    <a:cubicBezTo>
                      <a:pt x="231" y="258"/>
                      <a:pt x="260" y="298"/>
                      <a:pt x="287" y="340"/>
                    </a:cubicBezTo>
                    <a:cubicBezTo>
                      <a:pt x="313" y="383"/>
                      <a:pt x="337" y="428"/>
                      <a:pt x="352" y="475"/>
                    </a:cubicBezTo>
                    <a:cubicBezTo>
                      <a:pt x="323" y="434"/>
                      <a:pt x="295" y="395"/>
                      <a:pt x="264" y="356"/>
                    </a:cubicBezTo>
                    <a:cubicBezTo>
                      <a:pt x="234" y="318"/>
                      <a:pt x="203" y="280"/>
                      <a:pt x="172" y="242"/>
                    </a:cubicBezTo>
                    <a:lnTo>
                      <a:pt x="125" y="185"/>
                    </a:lnTo>
                    <a:cubicBezTo>
                      <a:pt x="110" y="165"/>
                      <a:pt x="94" y="146"/>
                      <a:pt x="80" y="126"/>
                    </a:cubicBezTo>
                    <a:cubicBezTo>
                      <a:pt x="50" y="86"/>
                      <a:pt x="22" y="44"/>
                      <a:pt x="0"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4" name="Google Shape;1934;p37"/>
              <p:cNvSpPr/>
              <p:nvPr/>
            </p:nvSpPr>
            <p:spPr>
              <a:xfrm>
                <a:off x="6463280" y="407198"/>
                <a:ext cx="213480" cy="167040"/>
              </a:xfrm>
              <a:custGeom>
                <a:rect b="b" l="l" r="r" t="t"/>
                <a:pathLst>
                  <a:path extrusionOk="0" h="464" w="593">
                    <a:moveTo>
                      <a:pt x="593" y="0"/>
                    </a:moveTo>
                    <a:cubicBezTo>
                      <a:pt x="523" y="70"/>
                      <a:pt x="424" y="97"/>
                      <a:pt x="335" y="138"/>
                    </a:cubicBezTo>
                    <a:cubicBezTo>
                      <a:pt x="196" y="205"/>
                      <a:pt x="77" y="314"/>
                      <a:pt x="0" y="448"/>
                    </a:cubicBezTo>
                    <a:cubicBezTo>
                      <a:pt x="42" y="472"/>
                      <a:pt x="92" y="466"/>
                      <a:pt x="139" y="455"/>
                    </a:cubicBezTo>
                    <a:cubicBezTo>
                      <a:pt x="269" y="425"/>
                      <a:pt x="386" y="343"/>
                      <a:pt x="464" y="234"/>
                    </a:cubicBezTo>
                    <a:cubicBezTo>
                      <a:pt x="516" y="162"/>
                      <a:pt x="558" y="82"/>
                      <a:pt x="593" y="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5" name="Google Shape;1935;p37"/>
              <p:cNvSpPr/>
              <p:nvPr/>
            </p:nvSpPr>
            <p:spPr>
              <a:xfrm>
                <a:off x="6462560" y="445358"/>
                <a:ext cx="174240" cy="122400"/>
              </a:xfrm>
              <a:custGeom>
                <a:rect b="b" l="l" r="r" t="t"/>
                <a:pathLst>
                  <a:path extrusionOk="0" h="340" w="484">
                    <a:moveTo>
                      <a:pt x="484" y="0"/>
                    </a:moveTo>
                    <a:cubicBezTo>
                      <a:pt x="448" y="35"/>
                      <a:pt x="409" y="66"/>
                      <a:pt x="368" y="95"/>
                    </a:cubicBezTo>
                    <a:cubicBezTo>
                      <a:pt x="348" y="109"/>
                      <a:pt x="327" y="123"/>
                      <a:pt x="307" y="136"/>
                    </a:cubicBezTo>
                    <a:lnTo>
                      <a:pt x="244" y="176"/>
                    </a:lnTo>
                    <a:cubicBezTo>
                      <a:pt x="202" y="202"/>
                      <a:pt x="161" y="227"/>
                      <a:pt x="120" y="255"/>
                    </a:cubicBezTo>
                    <a:cubicBezTo>
                      <a:pt x="79" y="282"/>
                      <a:pt x="39" y="310"/>
                      <a:pt x="0" y="340"/>
                    </a:cubicBezTo>
                    <a:cubicBezTo>
                      <a:pt x="29" y="300"/>
                      <a:pt x="65" y="264"/>
                      <a:pt x="104" y="233"/>
                    </a:cubicBezTo>
                    <a:cubicBezTo>
                      <a:pt x="142" y="200"/>
                      <a:pt x="183" y="172"/>
                      <a:pt x="225" y="146"/>
                    </a:cubicBezTo>
                    <a:cubicBezTo>
                      <a:pt x="246" y="133"/>
                      <a:pt x="268" y="120"/>
                      <a:pt x="289" y="108"/>
                    </a:cubicBezTo>
                    <a:cubicBezTo>
                      <a:pt x="310" y="96"/>
                      <a:pt x="332" y="83"/>
                      <a:pt x="354" y="71"/>
                    </a:cubicBezTo>
                    <a:cubicBezTo>
                      <a:pt x="397" y="47"/>
                      <a:pt x="440" y="24"/>
                      <a:pt x="484" y="0"/>
                    </a:cubicBezTo>
                    <a:close/>
                  </a:path>
                </a:pathLst>
              </a:custGeom>
              <a:solidFill>
                <a:schemeClr val="l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936" name="Google Shape;1936;p37"/>
            <p:cNvGrpSpPr/>
            <p:nvPr/>
          </p:nvGrpSpPr>
          <p:grpSpPr>
            <a:xfrm>
              <a:off x="5997080" y="679718"/>
              <a:ext cx="434160" cy="784080"/>
              <a:chOff x="5997080" y="679718"/>
              <a:chExt cx="434160" cy="784080"/>
            </a:xfrm>
          </p:grpSpPr>
          <p:sp>
            <p:nvSpPr>
              <p:cNvPr id="1937" name="Google Shape;1937;p37"/>
              <p:cNvSpPr/>
              <p:nvPr/>
            </p:nvSpPr>
            <p:spPr>
              <a:xfrm>
                <a:off x="6182480" y="875198"/>
                <a:ext cx="248760" cy="588600"/>
              </a:xfrm>
              <a:custGeom>
                <a:rect b="b" l="l" r="r" t="t"/>
                <a:pathLst>
                  <a:path extrusionOk="0" h="1635" w="691">
                    <a:moveTo>
                      <a:pt x="658" y="1635"/>
                    </a:moveTo>
                    <a:cubicBezTo>
                      <a:pt x="601" y="1495"/>
                      <a:pt x="561" y="1346"/>
                      <a:pt x="523" y="1203"/>
                    </a:cubicBezTo>
                    <a:cubicBezTo>
                      <a:pt x="504" y="1132"/>
                      <a:pt x="484" y="1059"/>
                      <a:pt x="463" y="989"/>
                    </a:cubicBezTo>
                    <a:cubicBezTo>
                      <a:pt x="346" y="599"/>
                      <a:pt x="212" y="319"/>
                      <a:pt x="0" y="21"/>
                    </a:cubicBezTo>
                    <a:lnTo>
                      <a:pt x="29" y="0"/>
                    </a:lnTo>
                    <a:cubicBezTo>
                      <a:pt x="240" y="298"/>
                      <a:pt x="380" y="591"/>
                      <a:pt x="497" y="978"/>
                    </a:cubicBezTo>
                    <a:cubicBezTo>
                      <a:pt x="518" y="1050"/>
                      <a:pt x="538" y="1123"/>
                      <a:pt x="557" y="1193"/>
                    </a:cubicBezTo>
                    <a:cubicBezTo>
                      <a:pt x="595" y="1336"/>
                      <a:pt x="634" y="1483"/>
                      <a:pt x="691" y="1622"/>
                    </a:cubicBezTo>
                    <a:lnTo>
                      <a:pt x="658" y="1635"/>
                    </a:ln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8" name="Google Shape;1938;p37"/>
              <p:cNvSpPr/>
              <p:nvPr/>
            </p:nvSpPr>
            <p:spPr>
              <a:xfrm>
                <a:off x="6002120" y="988238"/>
                <a:ext cx="266400" cy="70920"/>
              </a:xfrm>
              <a:custGeom>
                <a:rect b="b" l="l" r="r" t="t"/>
                <a:pathLst>
                  <a:path extrusionOk="0" h="197" w="740">
                    <a:moveTo>
                      <a:pt x="0" y="35"/>
                    </a:moveTo>
                    <a:cubicBezTo>
                      <a:pt x="96" y="55"/>
                      <a:pt x="194" y="22"/>
                      <a:pt x="291" y="8"/>
                    </a:cubicBezTo>
                    <a:cubicBezTo>
                      <a:pt x="443" y="-14"/>
                      <a:pt x="603" y="12"/>
                      <a:pt x="740" y="81"/>
                    </a:cubicBezTo>
                    <a:cubicBezTo>
                      <a:pt x="719" y="124"/>
                      <a:pt x="674" y="147"/>
                      <a:pt x="628" y="164"/>
                    </a:cubicBezTo>
                    <a:cubicBezTo>
                      <a:pt x="503" y="210"/>
                      <a:pt x="361" y="206"/>
                      <a:pt x="236" y="159"/>
                    </a:cubicBezTo>
                    <a:cubicBezTo>
                      <a:pt x="153" y="127"/>
                      <a:pt x="74" y="84"/>
                      <a:pt x="0" y="35"/>
                    </a:cubicBezTo>
                    <a:close/>
                  </a:path>
                </a:pathLst>
              </a:custGeom>
              <a:solidFill>
                <a:schemeClr val="dk2"/>
              </a:solidFill>
              <a:ln>
                <a:noFill/>
              </a:ln>
            </p:spPr>
            <p:txBody>
              <a:bodyPr anchorCtr="1" anchor="ctr" bIns="25900" lIns="90000" spcFirstLastPara="1" rIns="90000" wrap="square" tIns="25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39" name="Google Shape;1939;p37"/>
              <p:cNvSpPr/>
              <p:nvPr/>
            </p:nvSpPr>
            <p:spPr>
              <a:xfrm>
                <a:off x="6056120" y="1002638"/>
                <a:ext cx="213120" cy="14040"/>
              </a:xfrm>
              <a:custGeom>
                <a:rect b="b" l="l" r="r" t="t"/>
                <a:pathLst>
                  <a:path extrusionOk="0" h="39" w="592">
                    <a:moveTo>
                      <a:pt x="0" y="22"/>
                    </a:moveTo>
                    <a:cubicBezTo>
                      <a:pt x="50" y="17"/>
                      <a:pt x="99" y="13"/>
                      <a:pt x="148" y="9"/>
                    </a:cubicBezTo>
                    <a:cubicBezTo>
                      <a:pt x="172" y="7"/>
                      <a:pt x="197" y="6"/>
                      <a:pt x="222" y="4"/>
                    </a:cubicBezTo>
                    <a:cubicBezTo>
                      <a:pt x="246" y="2"/>
                      <a:pt x="271" y="2"/>
                      <a:pt x="296" y="1"/>
                    </a:cubicBezTo>
                    <a:cubicBezTo>
                      <a:pt x="346" y="-1"/>
                      <a:pt x="396" y="1"/>
                      <a:pt x="446" y="6"/>
                    </a:cubicBezTo>
                    <a:cubicBezTo>
                      <a:pt x="495" y="11"/>
                      <a:pt x="545" y="21"/>
                      <a:pt x="592" y="39"/>
                    </a:cubicBezTo>
                    <a:cubicBezTo>
                      <a:pt x="542" y="35"/>
                      <a:pt x="493" y="34"/>
                      <a:pt x="444" y="33"/>
                    </a:cubicBezTo>
                    <a:cubicBezTo>
                      <a:pt x="395" y="33"/>
                      <a:pt x="346" y="35"/>
                      <a:pt x="297" y="36"/>
                    </a:cubicBezTo>
                    <a:lnTo>
                      <a:pt x="223" y="37"/>
                    </a:lnTo>
                    <a:cubicBezTo>
                      <a:pt x="198" y="37"/>
                      <a:pt x="174" y="38"/>
                      <a:pt x="148" y="36"/>
                    </a:cubicBezTo>
                    <a:cubicBezTo>
                      <a:pt x="99" y="35"/>
                      <a:pt x="49" y="32"/>
                      <a:pt x="0" y="22"/>
                    </a:cubicBezTo>
                    <a:close/>
                  </a:path>
                </a:pathLst>
              </a:custGeom>
              <a:solidFill>
                <a:schemeClr val="lt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0" name="Google Shape;1940;p37"/>
              <p:cNvSpPr/>
              <p:nvPr/>
            </p:nvSpPr>
            <p:spPr>
              <a:xfrm>
                <a:off x="6185000" y="683318"/>
                <a:ext cx="51840" cy="185760"/>
              </a:xfrm>
              <a:custGeom>
                <a:rect b="b" l="l" r="r" t="t"/>
                <a:pathLst>
                  <a:path extrusionOk="0" h="516" w="144">
                    <a:moveTo>
                      <a:pt x="110" y="296"/>
                    </a:moveTo>
                    <a:cubicBezTo>
                      <a:pt x="136" y="219"/>
                      <a:pt x="151" y="134"/>
                      <a:pt x="140" y="58"/>
                    </a:cubicBezTo>
                    <a:cubicBezTo>
                      <a:pt x="137" y="39"/>
                      <a:pt x="132" y="19"/>
                      <a:pt x="120" y="8"/>
                    </a:cubicBezTo>
                    <a:cubicBezTo>
                      <a:pt x="106" y="-5"/>
                      <a:pt x="84" y="-1"/>
                      <a:pt x="67" y="14"/>
                    </a:cubicBezTo>
                    <a:cubicBezTo>
                      <a:pt x="50" y="29"/>
                      <a:pt x="37" y="52"/>
                      <a:pt x="28" y="75"/>
                    </a:cubicBezTo>
                    <a:cubicBezTo>
                      <a:pt x="0" y="148"/>
                      <a:pt x="-1" y="228"/>
                      <a:pt x="0" y="304"/>
                    </a:cubicBezTo>
                    <a:cubicBezTo>
                      <a:pt x="0" y="338"/>
                      <a:pt x="15" y="516"/>
                      <a:pt x="15" y="516"/>
                    </a:cubicBezTo>
                    <a:cubicBezTo>
                      <a:pt x="15" y="516"/>
                      <a:pt x="95" y="340"/>
                      <a:pt x="110" y="29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1" name="Google Shape;1941;p37"/>
              <p:cNvSpPr/>
              <p:nvPr/>
            </p:nvSpPr>
            <p:spPr>
              <a:xfrm>
                <a:off x="5999240" y="810038"/>
                <a:ext cx="182880" cy="73440"/>
              </a:xfrm>
              <a:custGeom>
                <a:rect b="b" l="l" r="r" t="t"/>
                <a:pathLst>
                  <a:path extrusionOk="0" h="204" w="508">
                    <a:moveTo>
                      <a:pt x="310" y="55"/>
                    </a:moveTo>
                    <a:cubicBezTo>
                      <a:pt x="238" y="16"/>
                      <a:pt x="155" y="-9"/>
                      <a:pt x="73" y="2"/>
                    </a:cubicBezTo>
                    <a:cubicBezTo>
                      <a:pt x="39" y="6"/>
                      <a:pt x="3" y="19"/>
                      <a:pt x="0" y="68"/>
                    </a:cubicBezTo>
                    <a:cubicBezTo>
                      <a:pt x="1" y="107"/>
                      <a:pt x="28" y="135"/>
                      <a:pt x="58" y="154"/>
                    </a:cubicBezTo>
                    <a:cubicBezTo>
                      <a:pt x="125" y="196"/>
                      <a:pt x="207" y="200"/>
                      <a:pt x="285" y="204"/>
                    </a:cubicBezTo>
                    <a:cubicBezTo>
                      <a:pt x="320" y="205"/>
                      <a:pt x="508" y="195"/>
                      <a:pt x="508" y="195"/>
                    </a:cubicBezTo>
                    <a:cubicBezTo>
                      <a:pt x="508" y="195"/>
                      <a:pt x="350" y="77"/>
                      <a:pt x="310" y="55"/>
                    </a:cubicBezTo>
                    <a:close/>
                  </a:path>
                </a:pathLst>
              </a:custGeom>
              <a:solidFill>
                <a:schemeClr val="accent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2" name="Google Shape;1942;p37"/>
              <p:cNvSpPr/>
              <p:nvPr/>
            </p:nvSpPr>
            <p:spPr>
              <a:xfrm>
                <a:off x="6082400" y="702398"/>
                <a:ext cx="101880" cy="170280"/>
              </a:xfrm>
              <a:custGeom>
                <a:rect b="b" l="l" r="r" t="t"/>
                <a:pathLst>
                  <a:path extrusionOk="0" h="473" w="283">
                    <a:moveTo>
                      <a:pt x="248" y="233"/>
                    </a:moveTo>
                    <a:cubicBezTo>
                      <a:pt x="227" y="154"/>
                      <a:pt x="188" y="77"/>
                      <a:pt x="124" y="26"/>
                    </a:cubicBezTo>
                    <a:cubicBezTo>
                      <a:pt x="108" y="12"/>
                      <a:pt x="88" y="0"/>
                      <a:pt x="67" y="0"/>
                    </a:cubicBezTo>
                    <a:cubicBezTo>
                      <a:pt x="41" y="1"/>
                      <a:pt x="18" y="20"/>
                      <a:pt x="8" y="43"/>
                    </a:cubicBezTo>
                    <a:cubicBezTo>
                      <a:pt x="-2" y="67"/>
                      <a:pt x="-2" y="94"/>
                      <a:pt x="3" y="119"/>
                    </a:cubicBezTo>
                    <a:cubicBezTo>
                      <a:pt x="18" y="196"/>
                      <a:pt x="72" y="259"/>
                      <a:pt x="123" y="318"/>
                    </a:cubicBezTo>
                    <a:cubicBezTo>
                      <a:pt x="146" y="345"/>
                      <a:pt x="283" y="473"/>
                      <a:pt x="283" y="473"/>
                    </a:cubicBezTo>
                    <a:cubicBezTo>
                      <a:pt x="283" y="473"/>
                      <a:pt x="259" y="278"/>
                      <a:pt x="248" y="23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3" name="Google Shape;1943;p37"/>
              <p:cNvSpPr/>
              <p:nvPr/>
            </p:nvSpPr>
            <p:spPr>
              <a:xfrm>
                <a:off x="6135320" y="679718"/>
                <a:ext cx="68760" cy="199800"/>
              </a:xfrm>
              <a:custGeom>
                <a:rect b="b" l="l" r="r" t="t"/>
                <a:pathLst>
                  <a:path extrusionOk="0" h="555" w="191">
                    <a:moveTo>
                      <a:pt x="134" y="61"/>
                    </a:moveTo>
                    <a:cubicBezTo>
                      <a:pt x="119" y="32"/>
                      <a:pt x="96" y="0"/>
                      <a:pt x="63" y="0"/>
                    </a:cubicBezTo>
                    <a:cubicBezTo>
                      <a:pt x="37" y="1"/>
                      <a:pt x="16" y="22"/>
                      <a:pt x="7" y="46"/>
                    </a:cubicBezTo>
                    <a:cubicBezTo>
                      <a:pt x="-1" y="70"/>
                      <a:pt x="0" y="97"/>
                      <a:pt x="2" y="122"/>
                    </a:cubicBezTo>
                    <a:cubicBezTo>
                      <a:pt x="13" y="246"/>
                      <a:pt x="136" y="555"/>
                      <a:pt x="136" y="555"/>
                    </a:cubicBezTo>
                    <a:cubicBezTo>
                      <a:pt x="136" y="555"/>
                      <a:pt x="170" y="458"/>
                      <a:pt x="177" y="422"/>
                    </a:cubicBezTo>
                    <a:cubicBezTo>
                      <a:pt x="190" y="365"/>
                      <a:pt x="194" y="307"/>
                      <a:pt x="188" y="249"/>
                    </a:cubicBezTo>
                    <a:cubicBezTo>
                      <a:pt x="181" y="184"/>
                      <a:pt x="164" y="120"/>
                      <a:pt x="134" y="6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4" name="Google Shape;1944;p37"/>
              <p:cNvSpPr/>
              <p:nvPr/>
            </p:nvSpPr>
            <p:spPr>
              <a:xfrm>
                <a:off x="6032360" y="753518"/>
                <a:ext cx="152640" cy="126720"/>
              </a:xfrm>
              <a:custGeom>
                <a:rect b="b" l="l" r="r" t="t"/>
                <a:pathLst>
                  <a:path extrusionOk="0" h="352" w="424">
                    <a:moveTo>
                      <a:pt x="296" y="146"/>
                    </a:moveTo>
                    <a:cubicBezTo>
                      <a:pt x="245" y="82"/>
                      <a:pt x="178" y="28"/>
                      <a:pt x="99" y="6"/>
                    </a:cubicBezTo>
                    <a:cubicBezTo>
                      <a:pt x="78" y="0"/>
                      <a:pt x="56" y="-3"/>
                      <a:pt x="36" y="6"/>
                    </a:cubicBezTo>
                    <a:cubicBezTo>
                      <a:pt x="13" y="16"/>
                      <a:pt x="0" y="43"/>
                      <a:pt x="0" y="69"/>
                    </a:cubicBezTo>
                    <a:cubicBezTo>
                      <a:pt x="0" y="94"/>
                      <a:pt x="11" y="119"/>
                      <a:pt x="26" y="140"/>
                    </a:cubicBezTo>
                    <a:cubicBezTo>
                      <a:pt x="71" y="204"/>
                      <a:pt x="145" y="240"/>
                      <a:pt x="215" y="274"/>
                    </a:cubicBezTo>
                    <a:cubicBezTo>
                      <a:pt x="248" y="289"/>
                      <a:pt x="424" y="352"/>
                      <a:pt x="424" y="352"/>
                    </a:cubicBezTo>
                    <a:cubicBezTo>
                      <a:pt x="424" y="352"/>
                      <a:pt x="324" y="183"/>
                      <a:pt x="296" y="14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5" name="Google Shape;1945;p37"/>
              <p:cNvSpPr/>
              <p:nvPr/>
            </p:nvSpPr>
            <p:spPr>
              <a:xfrm>
                <a:off x="6184280" y="708878"/>
                <a:ext cx="89280" cy="170640"/>
              </a:xfrm>
              <a:custGeom>
                <a:rect b="b" l="l" r="r" t="t"/>
                <a:pathLst>
                  <a:path extrusionOk="0" h="474" w="248">
                    <a:moveTo>
                      <a:pt x="152" y="289"/>
                    </a:moveTo>
                    <a:cubicBezTo>
                      <a:pt x="199" y="221"/>
                      <a:pt x="236" y="144"/>
                      <a:pt x="246" y="68"/>
                    </a:cubicBezTo>
                    <a:cubicBezTo>
                      <a:pt x="249" y="48"/>
                      <a:pt x="250" y="28"/>
                      <a:pt x="241" y="14"/>
                    </a:cubicBezTo>
                    <a:cubicBezTo>
                      <a:pt x="231" y="-2"/>
                      <a:pt x="209" y="-4"/>
                      <a:pt x="189" y="5"/>
                    </a:cubicBezTo>
                    <a:cubicBezTo>
                      <a:pt x="168" y="15"/>
                      <a:pt x="150" y="33"/>
                      <a:pt x="134" y="54"/>
                    </a:cubicBezTo>
                    <a:cubicBezTo>
                      <a:pt x="87" y="116"/>
                      <a:pt x="65" y="192"/>
                      <a:pt x="44" y="266"/>
                    </a:cubicBezTo>
                    <a:cubicBezTo>
                      <a:pt x="35" y="299"/>
                      <a:pt x="0" y="474"/>
                      <a:pt x="0" y="474"/>
                    </a:cubicBezTo>
                    <a:cubicBezTo>
                      <a:pt x="0" y="474"/>
                      <a:pt x="125" y="326"/>
                      <a:pt x="152" y="289"/>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6" name="Google Shape;1946;p37"/>
              <p:cNvSpPr/>
              <p:nvPr/>
            </p:nvSpPr>
            <p:spPr>
              <a:xfrm>
                <a:off x="5997080" y="863678"/>
                <a:ext cx="187920" cy="48240"/>
              </a:xfrm>
              <a:custGeom>
                <a:rect b="b" l="l" r="r" t="t"/>
                <a:pathLst>
                  <a:path extrusionOk="0" h="134" w="522">
                    <a:moveTo>
                      <a:pt x="293" y="118"/>
                    </a:moveTo>
                    <a:cubicBezTo>
                      <a:pt x="214" y="136"/>
                      <a:pt x="128" y="141"/>
                      <a:pt x="54" y="123"/>
                    </a:cubicBezTo>
                    <a:cubicBezTo>
                      <a:pt x="34" y="118"/>
                      <a:pt x="15" y="111"/>
                      <a:pt x="5" y="98"/>
                    </a:cubicBezTo>
                    <a:cubicBezTo>
                      <a:pt x="-6" y="82"/>
                      <a:pt x="1" y="61"/>
                      <a:pt x="17" y="46"/>
                    </a:cubicBezTo>
                    <a:cubicBezTo>
                      <a:pt x="34" y="30"/>
                      <a:pt x="57" y="20"/>
                      <a:pt x="82" y="13"/>
                    </a:cubicBezTo>
                    <a:cubicBezTo>
                      <a:pt x="157" y="-7"/>
                      <a:pt x="237" y="1"/>
                      <a:pt x="312" y="9"/>
                    </a:cubicBezTo>
                    <a:cubicBezTo>
                      <a:pt x="347" y="13"/>
                      <a:pt x="522" y="46"/>
                      <a:pt x="522" y="46"/>
                    </a:cubicBezTo>
                    <a:cubicBezTo>
                      <a:pt x="522" y="46"/>
                      <a:pt x="338" y="107"/>
                      <a:pt x="293" y="118"/>
                    </a:cubicBezTo>
                    <a:close/>
                  </a:path>
                </a:pathLst>
              </a:custGeom>
              <a:solidFill>
                <a:schemeClr val="lt2"/>
              </a:solidFill>
              <a:ln>
                <a:noFill/>
              </a:ln>
            </p:spPr>
            <p:txBody>
              <a:bodyPr anchorCtr="1" anchor="ctr" bIns="3225" lIns="90000" spcFirstLastPara="1" rIns="90000" wrap="square" tIns="32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7" name="Google Shape;1947;p37"/>
              <p:cNvSpPr/>
              <p:nvPr/>
            </p:nvSpPr>
            <p:spPr>
              <a:xfrm>
                <a:off x="6046400" y="872317"/>
                <a:ext cx="142920" cy="17280"/>
              </a:xfrm>
              <a:custGeom>
                <a:rect b="b" l="l" r="r" t="t"/>
                <a:pathLst>
                  <a:path extrusionOk="0" h="48" w="397">
                    <a:moveTo>
                      <a:pt x="397" y="28"/>
                    </a:moveTo>
                    <a:cubicBezTo>
                      <a:pt x="364" y="33"/>
                      <a:pt x="330" y="34"/>
                      <a:pt x="296" y="35"/>
                    </a:cubicBezTo>
                    <a:cubicBezTo>
                      <a:pt x="263" y="35"/>
                      <a:pt x="230" y="35"/>
                      <a:pt x="197" y="36"/>
                    </a:cubicBezTo>
                    <a:cubicBezTo>
                      <a:pt x="165" y="36"/>
                      <a:pt x="132" y="37"/>
                      <a:pt x="99" y="39"/>
                    </a:cubicBezTo>
                    <a:cubicBezTo>
                      <a:pt x="66" y="41"/>
                      <a:pt x="34" y="44"/>
                      <a:pt x="0" y="48"/>
                    </a:cubicBezTo>
                    <a:cubicBezTo>
                      <a:pt x="29" y="30"/>
                      <a:pt x="62" y="18"/>
                      <a:pt x="95" y="11"/>
                    </a:cubicBezTo>
                    <a:cubicBezTo>
                      <a:pt x="129" y="4"/>
                      <a:pt x="163" y="1"/>
                      <a:pt x="197" y="0"/>
                    </a:cubicBezTo>
                    <a:cubicBezTo>
                      <a:pt x="231" y="0"/>
                      <a:pt x="265" y="3"/>
                      <a:pt x="298" y="7"/>
                    </a:cubicBezTo>
                    <a:cubicBezTo>
                      <a:pt x="331" y="12"/>
                      <a:pt x="364" y="18"/>
                      <a:pt x="397" y="28"/>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8" name="Google Shape;1948;p37"/>
              <p:cNvSpPr/>
              <p:nvPr/>
            </p:nvSpPr>
            <p:spPr>
              <a:xfrm>
                <a:off x="6165560" y="727957"/>
                <a:ext cx="20880" cy="152280"/>
              </a:xfrm>
              <a:custGeom>
                <a:rect b="b" l="l" r="r" t="t"/>
                <a:pathLst>
                  <a:path extrusionOk="0" h="423" w="58">
                    <a:moveTo>
                      <a:pt x="5" y="0"/>
                    </a:moveTo>
                    <a:cubicBezTo>
                      <a:pt x="15" y="35"/>
                      <a:pt x="22" y="70"/>
                      <a:pt x="29" y="104"/>
                    </a:cubicBezTo>
                    <a:cubicBezTo>
                      <a:pt x="36" y="139"/>
                      <a:pt x="41" y="174"/>
                      <a:pt x="46" y="209"/>
                    </a:cubicBezTo>
                    <a:cubicBezTo>
                      <a:pt x="51" y="245"/>
                      <a:pt x="55" y="280"/>
                      <a:pt x="56" y="315"/>
                    </a:cubicBezTo>
                    <a:cubicBezTo>
                      <a:pt x="58" y="351"/>
                      <a:pt x="59" y="387"/>
                      <a:pt x="54" y="423"/>
                    </a:cubicBezTo>
                    <a:cubicBezTo>
                      <a:pt x="44" y="388"/>
                      <a:pt x="36" y="354"/>
                      <a:pt x="29" y="319"/>
                    </a:cubicBezTo>
                    <a:cubicBezTo>
                      <a:pt x="22" y="284"/>
                      <a:pt x="16" y="249"/>
                      <a:pt x="11" y="214"/>
                    </a:cubicBezTo>
                    <a:cubicBezTo>
                      <a:pt x="6" y="179"/>
                      <a:pt x="2" y="144"/>
                      <a:pt x="1" y="108"/>
                    </a:cubicBezTo>
                    <a:cubicBezTo>
                      <a:pt x="0" y="72"/>
                      <a:pt x="0" y="36"/>
                      <a:pt x="5"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49" name="Google Shape;1949;p37"/>
              <p:cNvSpPr/>
              <p:nvPr/>
            </p:nvSpPr>
            <p:spPr>
              <a:xfrm>
                <a:off x="6073040" y="792757"/>
                <a:ext cx="115200" cy="90720"/>
              </a:xfrm>
              <a:custGeom>
                <a:rect b="b" l="l" r="r" t="t"/>
                <a:pathLst>
                  <a:path extrusionOk="0" h="252" w="320">
                    <a:moveTo>
                      <a:pt x="320" y="252"/>
                    </a:moveTo>
                    <a:cubicBezTo>
                      <a:pt x="291" y="233"/>
                      <a:pt x="264" y="212"/>
                      <a:pt x="237" y="191"/>
                    </a:cubicBezTo>
                    <a:lnTo>
                      <a:pt x="159" y="127"/>
                    </a:lnTo>
                    <a:cubicBezTo>
                      <a:pt x="132" y="105"/>
                      <a:pt x="106" y="85"/>
                      <a:pt x="80" y="64"/>
                    </a:cubicBezTo>
                    <a:lnTo>
                      <a:pt x="0" y="0"/>
                    </a:lnTo>
                    <a:cubicBezTo>
                      <a:pt x="34" y="9"/>
                      <a:pt x="65" y="24"/>
                      <a:pt x="95" y="41"/>
                    </a:cubicBezTo>
                    <a:cubicBezTo>
                      <a:pt x="126" y="58"/>
                      <a:pt x="154" y="78"/>
                      <a:pt x="181" y="99"/>
                    </a:cubicBezTo>
                    <a:cubicBezTo>
                      <a:pt x="208" y="121"/>
                      <a:pt x="233" y="145"/>
                      <a:pt x="256" y="170"/>
                    </a:cubicBezTo>
                    <a:cubicBezTo>
                      <a:pt x="280" y="196"/>
                      <a:pt x="301" y="222"/>
                      <a:pt x="320" y="252"/>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0" name="Google Shape;1950;p37"/>
              <p:cNvSpPr/>
              <p:nvPr/>
            </p:nvSpPr>
            <p:spPr>
              <a:xfrm>
                <a:off x="6188240" y="743798"/>
                <a:ext cx="60480" cy="133560"/>
              </a:xfrm>
              <a:custGeom>
                <a:rect b="b" l="l" r="r" t="t"/>
                <a:pathLst>
                  <a:path extrusionOk="0" h="371" w="168">
                    <a:moveTo>
                      <a:pt x="168" y="0"/>
                    </a:moveTo>
                    <a:lnTo>
                      <a:pt x="133" y="96"/>
                    </a:lnTo>
                    <a:cubicBezTo>
                      <a:pt x="121" y="127"/>
                      <a:pt x="108" y="159"/>
                      <a:pt x="95" y="190"/>
                    </a:cubicBezTo>
                    <a:cubicBezTo>
                      <a:pt x="82" y="221"/>
                      <a:pt x="68" y="252"/>
                      <a:pt x="53" y="282"/>
                    </a:cubicBezTo>
                    <a:cubicBezTo>
                      <a:pt x="37" y="313"/>
                      <a:pt x="20" y="343"/>
                      <a:pt x="0" y="371"/>
                    </a:cubicBezTo>
                    <a:cubicBezTo>
                      <a:pt x="7" y="337"/>
                      <a:pt x="17" y="304"/>
                      <a:pt x="27" y="272"/>
                    </a:cubicBezTo>
                    <a:cubicBezTo>
                      <a:pt x="37" y="240"/>
                      <a:pt x="49" y="207"/>
                      <a:pt x="63" y="176"/>
                    </a:cubicBezTo>
                    <a:cubicBezTo>
                      <a:pt x="76" y="145"/>
                      <a:pt x="91" y="114"/>
                      <a:pt x="107" y="84"/>
                    </a:cubicBezTo>
                    <a:cubicBezTo>
                      <a:pt x="124" y="55"/>
                      <a:pt x="143" y="25"/>
                      <a:pt x="168"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1" name="Google Shape;1951;p37"/>
              <p:cNvSpPr/>
              <p:nvPr/>
            </p:nvSpPr>
            <p:spPr>
              <a:xfrm>
                <a:off x="6170600" y="860798"/>
                <a:ext cx="41040" cy="47520"/>
              </a:xfrm>
              <a:custGeom>
                <a:rect b="b" l="l" r="r" t="t"/>
                <a:pathLst>
                  <a:path extrusionOk="0" h="132" w="114">
                    <a:moveTo>
                      <a:pt x="114" y="91"/>
                    </a:moveTo>
                    <a:cubicBezTo>
                      <a:pt x="115" y="104"/>
                      <a:pt x="114" y="119"/>
                      <a:pt x="103" y="127"/>
                    </a:cubicBezTo>
                    <a:cubicBezTo>
                      <a:pt x="91" y="136"/>
                      <a:pt x="74" y="130"/>
                      <a:pt x="61" y="122"/>
                    </a:cubicBezTo>
                    <a:cubicBezTo>
                      <a:pt x="38" y="108"/>
                      <a:pt x="18" y="89"/>
                      <a:pt x="2" y="67"/>
                    </a:cubicBezTo>
                    <a:cubicBezTo>
                      <a:pt x="2" y="65"/>
                      <a:pt x="0" y="63"/>
                      <a:pt x="0" y="60"/>
                    </a:cubicBezTo>
                    <a:cubicBezTo>
                      <a:pt x="0" y="58"/>
                      <a:pt x="1" y="56"/>
                      <a:pt x="2" y="54"/>
                    </a:cubicBezTo>
                    <a:cubicBezTo>
                      <a:pt x="11" y="32"/>
                      <a:pt x="49" y="-11"/>
                      <a:pt x="76" y="3"/>
                    </a:cubicBezTo>
                    <a:cubicBezTo>
                      <a:pt x="88" y="9"/>
                      <a:pt x="95" y="27"/>
                      <a:pt x="100" y="38"/>
                    </a:cubicBezTo>
                    <a:cubicBezTo>
                      <a:pt x="108" y="55"/>
                      <a:pt x="113" y="73"/>
                      <a:pt x="114" y="91"/>
                    </a:cubicBezTo>
                    <a:close/>
                  </a:path>
                </a:pathLst>
              </a:custGeom>
              <a:solidFill>
                <a:schemeClr val="dk2"/>
              </a:solidFill>
              <a:ln>
                <a:noFill/>
              </a:ln>
            </p:spPr>
            <p:txBody>
              <a:bodyPr anchorCtr="1" anchor="ctr" bIns="2500" lIns="90000" spcFirstLastPara="1" rIns="90000" wrap="square" tIns="2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1952" name="Google Shape;1952;p37"/>
            <p:cNvGrpSpPr/>
            <p:nvPr/>
          </p:nvGrpSpPr>
          <p:grpSpPr>
            <a:xfrm>
              <a:off x="6470120" y="465517"/>
              <a:ext cx="545760" cy="682920"/>
              <a:chOff x="6470120" y="465518"/>
              <a:chExt cx="545760" cy="682920"/>
            </a:xfrm>
          </p:grpSpPr>
          <p:sp>
            <p:nvSpPr>
              <p:cNvPr id="1953" name="Google Shape;1953;p37"/>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4" name="Google Shape;1954;p37"/>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5" name="Google Shape;1955;p37"/>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6" name="Google Shape;1956;p37"/>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7" name="Google Shape;1957;p37"/>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8" name="Google Shape;1958;p37"/>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59" name="Google Shape;1959;p37"/>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0" name="Google Shape;1960;p37"/>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1" name="Google Shape;1961;p37"/>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2" name="Google Shape;1962;p37"/>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3" name="Google Shape;1963;p37"/>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4" name="Google Shape;1964;p37"/>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5" name="Google Shape;1965;p37"/>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sp>
        <p:nvSpPr>
          <p:cNvPr id="1966" name="Google Shape;1966;p37"/>
          <p:cNvSpPr/>
          <p:nvPr/>
        </p:nvSpPr>
        <p:spPr>
          <a:xfrm>
            <a:off x="6325248" y="6322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7" name="Google Shape;1967;p37"/>
          <p:cNvSpPr/>
          <p:nvPr/>
        </p:nvSpPr>
        <p:spPr>
          <a:xfrm>
            <a:off x="6349727" y="6452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8" name="Google Shape;1968;p37"/>
          <p:cNvSpPr/>
          <p:nvPr/>
        </p:nvSpPr>
        <p:spPr>
          <a:xfrm>
            <a:off x="6385368" y="7355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69" name="Google Shape;1969;p37"/>
          <p:cNvSpPr/>
          <p:nvPr/>
        </p:nvSpPr>
        <p:spPr>
          <a:xfrm>
            <a:off x="6364848" y="6930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0" name="Google Shape;1970;p37"/>
          <p:cNvSpPr/>
          <p:nvPr/>
        </p:nvSpPr>
        <p:spPr>
          <a:xfrm>
            <a:off x="6361968" y="6711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1" name="Google Shape;1971;p37"/>
          <p:cNvSpPr/>
          <p:nvPr/>
        </p:nvSpPr>
        <p:spPr>
          <a:xfrm>
            <a:off x="6587688" y="11967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2" name="Google Shape;1972;p37"/>
          <p:cNvSpPr/>
          <p:nvPr/>
        </p:nvSpPr>
        <p:spPr>
          <a:xfrm>
            <a:off x="5749608" y="5307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3" name="Google Shape;1973;p37"/>
          <p:cNvSpPr/>
          <p:nvPr/>
        </p:nvSpPr>
        <p:spPr>
          <a:xfrm>
            <a:off x="6193488" y="8529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974" name="Google Shape;1974;p37"/>
          <p:cNvGrpSpPr/>
          <p:nvPr/>
        </p:nvGrpSpPr>
        <p:grpSpPr>
          <a:xfrm rot="-7156933">
            <a:off x="1823704" y="1184976"/>
            <a:ext cx="197635" cy="173156"/>
            <a:chOff x="6962058" y="3650900"/>
            <a:chExt cx="197640" cy="173160"/>
          </a:xfrm>
        </p:grpSpPr>
        <p:sp>
          <p:nvSpPr>
            <p:cNvPr id="1975" name="Google Shape;1975;p37"/>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6" name="Google Shape;1976;p37"/>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7" name="Google Shape;1977;p37"/>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8" name="Google Shape;1978;p37"/>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79" name="Google Shape;1979;p37"/>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980" name="Google Shape;1980;p37"/>
          <p:cNvSpPr/>
          <p:nvPr/>
        </p:nvSpPr>
        <p:spPr>
          <a:xfrm rot="-7156933">
            <a:off x="1988612" y="766512"/>
            <a:ext cx="46799" cy="46799"/>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1" name="Google Shape;1981;p37"/>
          <p:cNvSpPr/>
          <p:nvPr/>
        </p:nvSpPr>
        <p:spPr>
          <a:xfrm rot="-7156933">
            <a:off x="1528327" y="670202"/>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2" name="Google Shape;1982;p37"/>
          <p:cNvSpPr/>
          <p:nvPr/>
        </p:nvSpPr>
        <p:spPr>
          <a:xfrm rot="-7156933">
            <a:off x="2170534" y="1903883"/>
            <a:ext cx="44999" cy="44999"/>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1983" name="Google Shape;1983;p37"/>
          <p:cNvGrpSpPr/>
          <p:nvPr/>
        </p:nvGrpSpPr>
        <p:grpSpPr>
          <a:xfrm>
            <a:off x="5744459" y="3839972"/>
            <a:ext cx="1672096" cy="754983"/>
            <a:chOff x="5744459" y="3916172"/>
            <a:chExt cx="1672096" cy="754983"/>
          </a:xfrm>
        </p:grpSpPr>
        <p:grpSp>
          <p:nvGrpSpPr>
            <p:cNvPr id="1984" name="Google Shape;1984;p37"/>
            <p:cNvGrpSpPr/>
            <p:nvPr/>
          </p:nvGrpSpPr>
          <p:grpSpPr>
            <a:xfrm rot="7381547">
              <a:off x="7191293" y="3959632"/>
              <a:ext cx="197634" cy="173155"/>
              <a:chOff x="6962058" y="3650900"/>
              <a:chExt cx="197640" cy="173160"/>
            </a:xfrm>
          </p:grpSpPr>
          <p:sp>
            <p:nvSpPr>
              <p:cNvPr id="1985" name="Google Shape;1985;p37"/>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6" name="Google Shape;1986;p37"/>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7" name="Google Shape;1987;p37"/>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8" name="Google Shape;1988;p37"/>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89" name="Google Shape;1989;p37"/>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990" name="Google Shape;1990;p37"/>
            <p:cNvSpPr/>
            <p:nvPr/>
          </p:nvSpPr>
          <p:spPr>
            <a:xfrm rot="7381547">
              <a:off x="6211363" y="4434758"/>
              <a:ext cx="156595" cy="221033"/>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1" name="Google Shape;1991;p37"/>
            <p:cNvSpPr/>
            <p:nvPr/>
          </p:nvSpPr>
          <p:spPr>
            <a:xfrm rot="7381547">
              <a:off x="6236612" y="4453780"/>
              <a:ext cx="110157" cy="188634"/>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2" name="Google Shape;1992;p37"/>
            <p:cNvSpPr/>
            <p:nvPr/>
          </p:nvSpPr>
          <p:spPr>
            <a:xfrm rot="7381547">
              <a:off x="6231436" y="4500768"/>
              <a:ext cx="56158" cy="73438"/>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3" name="Google Shape;1993;p37"/>
            <p:cNvSpPr/>
            <p:nvPr/>
          </p:nvSpPr>
          <p:spPr>
            <a:xfrm rot="7381547">
              <a:off x="6292916" y="4513868"/>
              <a:ext cx="45359" cy="58318"/>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4" name="Google Shape;1994;p37"/>
            <p:cNvSpPr/>
            <p:nvPr/>
          </p:nvSpPr>
          <p:spPr>
            <a:xfrm rot="7381547">
              <a:off x="6336436" y="4532967"/>
              <a:ext cx="26999" cy="35999"/>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5" name="Google Shape;1995;p37"/>
            <p:cNvSpPr/>
            <p:nvPr/>
          </p:nvSpPr>
          <p:spPr>
            <a:xfrm rot="7381547">
              <a:off x="5753362" y="4435843"/>
              <a:ext cx="46439" cy="46439"/>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6" name="Google Shape;1996;p37"/>
            <p:cNvSpPr/>
            <p:nvPr/>
          </p:nvSpPr>
          <p:spPr>
            <a:xfrm rot="7381547">
              <a:off x="6768061" y="4096040"/>
              <a:ext cx="46799" cy="46799"/>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7" name="Google Shape;1997;p37"/>
            <p:cNvSpPr/>
            <p:nvPr/>
          </p:nvSpPr>
          <p:spPr>
            <a:xfrm rot="7381547">
              <a:off x="6904922" y="4581776"/>
              <a:ext cx="18359" cy="18359"/>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1998" name="Google Shape;1998;p37"/>
            <p:cNvSpPr/>
            <p:nvPr/>
          </p:nvSpPr>
          <p:spPr>
            <a:xfrm rot="7381547">
              <a:off x="6290335" y="4302764"/>
              <a:ext cx="17999" cy="17999"/>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1999" name="Google Shape;1999;p37"/>
          <p:cNvSpPr/>
          <p:nvPr/>
        </p:nvSpPr>
        <p:spPr>
          <a:xfrm rot="7381547">
            <a:off x="7691130" y="3408518"/>
            <a:ext cx="44999" cy="44999"/>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nvGrpSpPr>
          <p:cNvPr id="2000" name="Google Shape;2000;p37"/>
          <p:cNvGrpSpPr/>
          <p:nvPr/>
        </p:nvGrpSpPr>
        <p:grpSpPr>
          <a:xfrm>
            <a:off x="194550" y="281499"/>
            <a:ext cx="1604127" cy="2184270"/>
            <a:chOff x="-2183550" y="601274"/>
            <a:chExt cx="1604127" cy="2184270"/>
          </a:xfrm>
        </p:grpSpPr>
        <p:sp>
          <p:nvSpPr>
            <p:cNvPr id="2001" name="Google Shape;2001;p37"/>
            <p:cNvSpPr/>
            <p:nvPr/>
          </p:nvSpPr>
          <p:spPr>
            <a:xfrm>
              <a:off x="-1614741" y="601274"/>
              <a:ext cx="983448" cy="1074844"/>
            </a:xfrm>
            <a:custGeom>
              <a:rect b="b" l="l" r="r" t="t"/>
              <a:pathLst>
                <a:path extrusionOk="0" h="6714" w="6143">
                  <a:moveTo>
                    <a:pt x="583" y="4249"/>
                  </a:moveTo>
                  <a:cubicBezTo>
                    <a:pt x="779" y="3957"/>
                    <a:pt x="977" y="3666"/>
                    <a:pt x="1180" y="3378"/>
                  </a:cubicBezTo>
                  <a:cubicBezTo>
                    <a:pt x="1381" y="3092"/>
                    <a:pt x="1588" y="2809"/>
                    <a:pt x="1805" y="2534"/>
                  </a:cubicBezTo>
                  <a:cubicBezTo>
                    <a:pt x="1925" y="2381"/>
                    <a:pt x="2049" y="2229"/>
                    <a:pt x="2177" y="2081"/>
                  </a:cubicBezTo>
                  <a:cubicBezTo>
                    <a:pt x="2159" y="2102"/>
                    <a:pt x="2141" y="2123"/>
                    <a:pt x="2123" y="2144"/>
                  </a:cubicBezTo>
                  <a:cubicBezTo>
                    <a:pt x="2419" y="1800"/>
                    <a:pt x="2735" y="1468"/>
                    <a:pt x="3085" y="1179"/>
                  </a:cubicBezTo>
                  <a:cubicBezTo>
                    <a:pt x="3178" y="1101"/>
                    <a:pt x="3275" y="1027"/>
                    <a:pt x="3376" y="958"/>
                  </a:cubicBezTo>
                  <a:cubicBezTo>
                    <a:pt x="3354" y="973"/>
                    <a:pt x="3331" y="989"/>
                    <a:pt x="3309" y="1004"/>
                  </a:cubicBezTo>
                  <a:cubicBezTo>
                    <a:pt x="3490" y="881"/>
                    <a:pt x="3683" y="774"/>
                    <a:pt x="3889" y="699"/>
                  </a:cubicBezTo>
                  <a:cubicBezTo>
                    <a:pt x="3864" y="708"/>
                    <a:pt x="3839" y="717"/>
                    <a:pt x="3813" y="727"/>
                  </a:cubicBezTo>
                  <a:cubicBezTo>
                    <a:pt x="3947" y="679"/>
                    <a:pt x="4087" y="646"/>
                    <a:pt x="4229" y="633"/>
                  </a:cubicBezTo>
                  <a:cubicBezTo>
                    <a:pt x="4201" y="636"/>
                    <a:pt x="4174" y="638"/>
                    <a:pt x="4147" y="640"/>
                  </a:cubicBezTo>
                  <a:cubicBezTo>
                    <a:pt x="4269" y="630"/>
                    <a:pt x="4393" y="634"/>
                    <a:pt x="4514" y="655"/>
                  </a:cubicBezTo>
                  <a:cubicBezTo>
                    <a:pt x="4486" y="650"/>
                    <a:pt x="4458" y="645"/>
                    <a:pt x="4430" y="640"/>
                  </a:cubicBezTo>
                  <a:cubicBezTo>
                    <a:pt x="4528" y="658"/>
                    <a:pt x="4624" y="688"/>
                    <a:pt x="4714" y="731"/>
                  </a:cubicBezTo>
                  <a:cubicBezTo>
                    <a:pt x="4688" y="718"/>
                    <a:pt x="4663" y="706"/>
                    <a:pt x="4637" y="694"/>
                  </a:cubicBezTo>
                  <a:cubicBezTo>
                    <a:pt x="4720" y="734"/>
                    <a:pt x="4797" y="784"/>
                    <a:pt x="4867" y="843"/>
                  </a:cubicBezTo>
                  <a:cubicBezTo>
                    <a:pt x="4847" y="825"/>
                    <a:pt x="4826" y="807"/>
                    <a:pt x="4805" y="789"/>
                  </a:cubicBezTo>
                  <a:cubicBezTo>
                    <a:pt x="4887" y="861"/>
                    <a:pt x="4958" y="944"/>
                    <a:pt x="5020" y="1034"/>
                  </a:cubicBezTo>
                  <a:cubicBezTo>
                    <a:pt x="5004" y="1011"/>
                    <a:pt x="4989" y="989"/>
                    <a:pt x="4974" y="967"/>
                  </a:cubicBezTo>
                  <a:cubicBezTo>
                    <a:pt x="5091" y="1139"/>
                    <a:pt x="5175" y="1332"/>
                    <a:pt x="5245" y="1527"/>
                  </a:cubicBezTo>
                  <a:cubicBezTo>
                    <a:pt x="5236" y="1502"/>
                    <a:pt x="5227" y="1476"/>
                    <a:pt x="5218" y="1451"/>
                  </a:cubicBezTo>
                  <a:cubicBezTo>
                    <a:pt x="5334" y="1773"/>
                    <a:pt x="5409" y="2108"/>
                    <a:pt x="5456" y="2446"/>
                  </a:cubicBezTo>
                  <a:cubicBezTo>
                    <a:pt x="5469" y="2545"/>
                    <a:pt x="5480" y="2644"/>
                    <a:pt x="5489" y="2744"/>
                  </a:cubicBezTo>
                  <a:cubicBezTo>
                    <a:pt x="5486" y="2716"/>
                    <a:pt x="5484" y="2689"/>
                    <a:pt x="5482" y="2662"/>
                  </a:cubicBezTo>
                  <a:cubicBezTo>
                    <a:pt x="5516" y="3053"/>
                    <a:pt x="5516" y="3447"/>
                    <a:pt x="5492" y="3839"/>
                  </a:cubicBezTo>
                  <a:cubicBezTo>
                    <a:pt x="5467" y="4267"/>
                    <a:pt x="5414" y="4693"/>
                    <a:pt x="5348" y="5116"/>
                  </a:cubicBezTo>
                  <a:cubicBezTo>
                    <a:pt x="5311" y="5357"/>
                    <a:pt x="5269" y="5598"/>
                    <a:pt x="5226" y="5839"/>
                  </a:cubicBezTo>
                  <a:cubicBezTo>
                    <a:pt x="5231" y="5811"/>
                    <a:pt x="5236" y="5783"/>
                    <a:pt x="5241" y="5755"/>
                  </a:cubicBezTo>
                  <a:cubicBezTo>
                    <a:pt x="5208" y="5937"/>
                    <a:pt x="5174" y="6119"/>
                    <a:pt x="5140" y="6300"/>
                  </a:cubicBezTo>
                  <a:cubicBezTo>
                    <a:pt x="5125" y="6341"/>
                    <a:pt x="5122" y="6383"/>
                    <a:pt x="5129" y="6425"/>
                  </a:cubicBezTo>
                  <a:cubicBezTo>
                    <a:pt x="5129" y="6467"/>
                    <a:pt x="5139" y="6506"/>
                    <a:pt x="5160" y="6543"/>
                  </a:cubicBezTo>
                  <a:cubicBezTo>
                    <a:pt x="5196" y="6611"/>
                    <a:pt x="5269" y="6678"/>
                    <a:pt x="5345" y="6699"/>
                  </a:cubicBezTo>
                  <a:cubicBezTo>
                    <a:pt x="5425" y="6721"/>
                    <a:pt x="5514" y="6721"/>
                    <a:pt x="5588" y="6680"/>
                  </a:cubicBezTo>
                  <a:cubicBezTo>
                    <a:pt x="5655" y="6641"/>
                    <a:pt x="5730" y="6576"/>
                    <a:pt x="5745" y="6495"/>
                  </a:cubicBezTo>
                  <a:cubicBezTo>
                    <a:pt x="5832" y="6029"/>
                    <a:pt x="5919" y="5563"/>
                    <a:pt x="5991" y="5095"/>
                  </a:cubicBezTo>
                  <a:cubicBezTo>
                    <a:pt x="6057" y="4657"/>
                    <a:pt x="6110" y="4216"/>
                    <a:pt x="6132" y="3773"/>
                  </a:cubicBezTo>
                  <a:cubicBezTo>
                    <a:pt x="6154" y="3344"/>
                    <a:pt x="6143" y="2914"/>
                    <a:pt x="6097" y="2487"/>
                  </a:cubicBezTo>
                  <a:cubicBezTo>
                    <a:pt x="6056" y="2100"/>
                    <a:pt x="5979" y="1716"/>
                    <a:pt x="5851" y="1349"/>
                  </a:cubicBezTo>
                  <a:cubicBezTo>
                    <a:pt x="5701" y="923"/>
                    <a:pt x="5500" y="487"/>
                    <a:pt x="5109" y="232"/>
                  </a:cubicBezTo>
                  <a:cubicBezTo>
                    <a:pt x="4912" y="103"/>
                    <a:pt x="4686" y="33"/>
                    <a:pt x="4454" y="8"/>
                  </a:cubicBezTo>
                  <a:cubicBezTo>
                    <a:pt x="4361" y="-2"/>
                    <a:pt x="4267" y="-2"/>
                    <a:pt x="4174" y="6"/>
                  </a:cubicBezTo>
                  <a:cubicBezTo>
                    <a:pt x="4054" y="16"/>
                    <a:pt x="3936" y="30"/>
                    <a:pt x="3819" y="62"/>
                  </a:cubicBezTo>
                  <a:cubicBezTo>
                    <a:pt x="3402" y="173"/>
                    <a:pt x="3031" y="406"/>
                    <a:pt x="2698" y="675"/>
                  </a:cubicBezTo>
                  <a:cubicBezTo>
                    <a:pt x="2380" y="932"/>
                    <a:pt x="2093" y="1227"/>
                    <a:pt x="1821" y="1532"/>
                  </a:cubicBezTo>
                  <a:cubicBezTo>
                    <a:pt x="1521" y="1868"/>
                    <a:pt x="1240" y="2219"/>
                    <a:pt x="972" y="2581"/>
                  </a:cubicBezTo>
                  <a:cubicBezTo>
                    <a:pt x="715" y="2928"/>
                    <a:pt x="469" y="3283"/>
                    <a:pt x="227" y="3641"/>
                  </a:cubicBezTo>
                  <a:cubicBezTo>
                    <a:pt x="168" y="3727"/>
                    <a:pt x="110" y="3814"/>
                    <a:pt x="51" y="3901"/>
                  </a:cubicBezTo>
                  <a:cubicBezTo>
                    <a:pt x="6" y="3968"/>
                    <a:pt x="-11" y="4064"/>
                    <a:pt x="7" y="4143"/>
                  </a:cubicBezTo>
                  <a:cubicBezTo>
                    <a:pt x="23" y="4218"/>
                    <a:pt x="76" y="4301"/>
                    <a:pt x="143" y="4340"/>
                  </a:cubicBezTo>
                  <a:cubicBezTo>
                    <a:pt x="214" y="4383"/>
                    <a:pt x="302" y="4407"/>
                    <a:pt x="385" y="4385"/>
                  </a:cubicBezTo>
                  <a:cubicBezTo>
                    <a:pt x="466" y="4364"/>
                    <a:pt x="535" y="4320"/>
                    <a:pt x="583" y="4249"/>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2" name="Google Shape;2002;p37"/>
            <p:cNvSpPr/>
            <p:nvPr/>
          </p:nvSpPr>
          <p:spPr>
            <a:xfrm>
              <a:off x="-2183550" y="1204175"/>
              <a:ext cx="1604127" cy="1581369"/>
            </a:xfrm>
            <a:custGeom>
              <a:rect b="b" l="l" r="r" t="t"/>
              <a:pathLst>
                <a:path extrusionOk="0" h="9878" w="10020">
                  <a:moveTo>
                    <a:pt x="10020" y="2238"/>
                  </a:moveTo>
                  <a:cubicBezTo>
                    <a:pt x="10020" y="2238"/>
                    <a:pt x="8643" y="2114"/>
                    <a:pt x="6359" y="1378"/>
                  </a:cubicBezTo>
                  <a:cubicBezTo>
                    <a:pt x="3889" y="581"/>
                    <a:pt x="3080" y="0"/>
                    <a:pt x="3080" y="0"/>
                  </a:cubicBezTo>
                  <a:cubicBezTo>
                    <a:pt x="2166" y="1367"/>
                    <a:pt x="416" y="5906"/>
                    <a:pt x="0" y="7196"/>
                  </a:cubicBezTo>
                  <a:cubicBezTo>
                    <a:pt x="0" y="7196"/>
                    <a:pt x="904" y="7928"/>
                    <a:pt x="3931" y="8904"/>
                  </a:cubicBezTo>
                  <a:cubicBezTo>
                    <a:pt x="6958" y="9881"/>
                    <a:pt x="8314" y="9878"/>
                    <a:pt x="8314" y="9878"/>
                  </a:cubicBezTo>
                  <a:cubicBezTo>
                    <a:pt x="9007" y="7731"/>
                    <a:pt x="9947" y="4087"/>
                    <a:pt x="10020" y="2238"/>
                  </a:cubicBezTo>
                  <a:close/>
                </a:path>
              </a:pathLst>
            </a:custGeom>
            <a:solidFill>
              <a:schemeClr val="accent5"/>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3" name="Google Shape;2003;p37"/>
            <p:cNvSpPr/>
            <p:nvPr/>
          </p:nvSpPr>
          <p:spPr>
            <a:xfrm>
              <a:off x="-2118872" y="1292385"/>
              <a:ext cx="1455561" cy="1419198"/>
            </a:xfrm>
            <a:custGeom>
              <a:rect b="b" l="l" r="r" t="t"/>
              <a:pathLst>
                <a:path extrusionOk="0" h="8865" w="9092">
                  <a:moveTo>
                    <a:pt x="8191" y="1937"/>
                  </a:moveTo>
                  <a:lnTo>
                    <a:pt x="8202" y="1864"/>
                  </a:lnTo>
                  <a:cubicBezTo>
                    <a:pt x="8450" y="1901"/>
                    <a:pt x="8697" y="1929"/>
                    <a:pt x="8934" y="1947"/>
                  </a:cubicBezTo>
                  <a:lnTo>
                    <a:pt x="8928" y="2021"/>
                  </a:lnTo>
                  <a:cubicBezTo>
                    <a:pt x="8689" y="2002"/>
                    <a:pt x="8441" y="1974"/>
                    <a:pt x="8191" y="1937"/>
                  </a:cubicBezTo>
                  <a:moveTo>
                    <a:pt x="6740" y="1637"/>
                  </a:moveTo>
                  <a:lnTo>
                    <a:pt x="6759" y="1565"/>
                  </a:lnTo>
                  <a:cubicBezTo>
                    <a:pt x="7001" y="1629"/>
                    <a:pt x="7242" y="1686"/>
                    <a:pt x="7477" y="1735"/>
                  </a:cubicBezTo>
                  <a:lnTo>
                    <a:pt x="7462" y="1807"/>
                  </a:lnTo>
                  <a:cubicBezTo>
                    <a:pt x="7226" y="1758"/>
                    <a:pt x="6983" y="1701"/>
                    <a:pt x="6740" y="1637"/>
                  </a:cubicBezTo>
                  <a:moveTo>
                    <a:pt x="5326" y="1197"/>
                  </a:moveTo>
                  <a:lnTo>
                    <a:pt x="5351" y="1127"/>
                  </a:lnTo>
                  <a:cubicBezTo>
                    <a:pt x="5584" y="1211"/>
                    <a:pt x="5820" y="1290"/>
                    <a:pt x="6050" y="1361"/>
                  </a:cubicBezTo>
                  <a:lnTo>
                    <a:pt x="6028" y="1432"/>
                  </a:lnTo>
                  <a:cubicBezTo>
                    <a:pt x="5797" y="1360"/>
                    <a:pt x="5560" y="1281"/>
                    <a:pt x="5326" y="1197"/>
                  </a:cubicBezTo>
                  <a:moveTo>
                    <a:pt x="3951" y="646"/>
                  </a:moveTo>
                  <a:lnTo>
                    <a:pt x="3981" y="579"/>
                  </a:lnTo>
                  <a:cubicBezTo>
                    <a:pt x="4204" y="678"/>
                    <a:pt x="4433" y="775"/>
                    <a:pt x="4660" y="866"/>
                  </a:cubicBezTo>
                  <a:lnTo>
                    <a:pt x="4633" y="934"/>
                  </a:lnTo>
                  <a:cubicBezTo>
                    <a:pt x="4405" y="843"/>
                    <a:pt x="4175" y="746"/>
                    <a:pt x="3951" y="646"/>
                  </a:cubicBezTo>
                  <a:moveTo>
                    <a:pt x="8899" y="3249"/>
                  </a:moveTo>
                  <a:cubicBezTo>
                    <a:pt x="8940" y="3009"/>
                    <a:pt x="8980" y="2764"/>
                    <a:pt x="9019" y="2519"/>
                  </a:cubicBezTo>
                  <a:lnTo>
                    <a:pt x="9092" y="2531"/>
                  </a:lnTo>
                  <a:cubicBezTo>
                    <a:pt x="9053" y="2776"/>
                    <a:pt x="9012" y="3022"/>
                    <a:pt x="8972" y="3261"/>
                  </a:cubicBezTo>
                  <a:lnTo>
                    <a:pt x="8899" y="3249"/>
                  </a:lnTo>
                  <a:moveTo>
                    <a:pt x="2731" y="227"/>
                  </a:moveTo>
                  <a:lnTo>
                    <a:pt x="2669" y="187"/>
                  </a:lnTo>
                  <a:cubicBezTo>
                    <a:pt x="2708" y="127"/>
                    <a:pt x="2745" y="73"/>
                    <a:pt x="2780" y="26"/>
                  </a:cubicBezTo>
                  <a:lnTo>
                    <a:pt x="2800" y="0"/>
                  </a:lnTo>
                  <a:lnTo>
                    <a:pt x="2828" y="16"/>
                  </a:lnTo>
                  <a:cubicBezTo>
                    <a:pt x="2829" y="17"/>
                    <a:pt x="2920" y="67"/>
                    <a:pt x="3082" y="151"/>
                  </a:cubicBezTo>
                  <a:cubicBezTo>
                    <a:pt x="3156" y="188"/>
                    <a:pt x="3233" y="227"/>
                    <a:pt x="3312" y="266"/>
                  </a:cubicBezTo>
                  <a:lnTo>
                    <a:pt x="3279" y="332"/>
                  </a:lnTo>
                  <a:cubicBezTo>
                    <a:pt x="3200" y="293"/>
                    <a:pt x="3122" y="254"/>
                    <a:pt x="3049" y="217"/>
                  </a:cubicBezTo>
                  <a:cubicBezTo>
                    <a:pt x="2938" y="160"/>
                    <a:pt x="2860" y="118"/>
                    <a:pt x="2821" y="96"/>
                  </a:cubicBezTo>
                  <a:cubicBezTo>
                    <a:pt x="2792" y="136"/>
                    <a:pt x="2762" y="180"/>
                    <a:pt x="2731" y="227"/>
                  </a:cubicBezTo>
                  <a:moveTo>
                    <a:pt x="8635" y="4704"/>
                  </a:moveTo>
                  <a:cubicBezTo>
                    <a:pt x="8679" y="4478"/>
                    <a:pt x="8725" y="4233"/>
                    <a:pt x="8772" y="3978"/>
                  </a:cubicBezTo>
                  <a:lnTo>
                    <a:pt x="8844" y="3991"/>
                  </a:lnTo>
                  <a:cubicBezTo>
                    <a:pt x="8798" y="4247"/>
                    <a:pt x="8752" y="4492"/>
                    <a:pt x="8708" y="4718"/>
                  </a:cubicBezTo>
                  <a:lnTo>
                    <a:pt x="8635" y="4704"/>
                  </a:lnTo>
                  <a:moveTo>
                    <a:pt x="1977" y="1498"/>
                  </a:moveTo>
                  <a:cubicBezTo>
                    <a:pt x="2085" y="1267"/>
                    <a:pt x="2188" y="1056"/>
                    <a:pt x="2283" y="870"/>
                  </a:cubicBezTo>
                  <a:lnTo>
                    <a:pt x="2303" y="832"/>
                  </a:lnTo>
                  <a:lnTo>
                    <a:pt x="2368" y="866"/>
                  </a:lnTo>
                  <a:lnTo>
                    <a:pt x="2349" y="904"/>
                  </a:lnTo>
                  <a:cubicBezTo>
                    <a:pt x="2254" y="1089"/>
                    <a:pt x="2151" y="1299"/>
                    <a:pt x="2044" y="1529"/>
                  </a:cubicBezTo>
                  <a:lnTo>
                    <a:pt x="1977" y="1498"/>
                  </a:lnTo>
                  <a:moveTo>
                    <a:pt x="8312" y="6146"/>
                  </a:moveTo>
                  <a:cubicBezTo>
                    <a:pt x="8325" y="6093"/>
                    <a:pt x="8339" y="6040"/>
                    <a:pt x="8352" y="5986"/>
                  </a:cubicBezTo>
                  <a:cubicBezTo>
                    <a:pt x="8394" y="5823"/>
                    <a:pt x="8439" y="5635"/>
                    <a:pt x="8485" y="5428"/>
                  </a:cubicBezTo>
                  <a:lnTo>
                    <a:pt x="8557" y="5444"/>
                  </a:lnTo>
                  <a:cubicBezTo>
                    <a:pt x="8511" y="5652"/>
                    <a:pt x="8466" y="5841"/>
                    <a:pt x="8424" y="6005"/>
                  </a:cubicBezTo>
                  <a:cubicBezTo>
                    <a:pt x="8410" y="6058"/>
                    <a:pt x="8397" y="6111"/>
                    <a:pt x="8383" y="6164"/>
                  </a:cubicBezTo>
                  <a:lnTo>
                    <a:pt x="8312" y="6146"/>
                  </a:lnTo>
                  <a:moveTo>
                    <a:pt x="1379" y="2852"/>
                  </a:moveTo>
                  <a:cubicBezTo>
                    <a:pt x="1479" y="2613"/>
                    <a:pt x="1578" y="2384"/>
                    <a:pt x="1671" y="2173"/>
                  </a:cubicBezTo>
                  <a:lnTo>
                    <a:pt x="1739" y="2203"/>
                  </a:lnTo>
                  <a:cubicBezTo>
                    <a:pt x="1646" y="2414"/>
                    <a:pt x="1547" y="2642"/>
                    <a:pt x="1447" y="2881"/>
                  </a:cubicBezTo>
                  <a:lnTo>
                    <a:pt x="1379" y="2852"/>
                  </a:lnTo>
                  <a:moveTo>
                    <a:pt x="7961" y="7583"/>
                  </a:moveTo>
                  <a:cubicBezTo>
                    <a:pt x="8019" y="7337"/>
                    <a:pt x="8077" y="7095"/>
                    <a:pt x="8133" y="6864"/>
                  </a:cubicBezTo>
                  <a:lnTo>
                    <a:pt x="8205" y="6881"/>
                  </a:lnTo>
                  <a:cubicBezTo>
                    <a:pt x="8148" y="7112"/>
                    <a:pt x="8091" y="7354"/>
                    <a:pt x="8033" y="7600"/>
                  </a:cubicBezTo>
                  <a:lnTo>
                    <a:pt x="7961" y="7583"/>
                  </a:lnTo>
                  <a:moveTo>
                    <a:pt x="819" y="4223"/>
                  </a:moveTo>
                  <a:cubicBezTo>
                    <a:pt x="913" y="3987"/>
                    <a:pt x="1006" y="3756"/>
                    <a:pt x="1095" y="3536"/>
                  </a:cubicBezTo>
                  <a:lnTo>
                    <a:pt x="1164" y="3564"/>
                  </a:lnTo>
                  <a:cubicBezTo>
                    <a:pt x="1074" y="3784"/>
                    <a:pt x="981" y="4015"/>
                    <a:pt x="888" y="4251"/>
                  </a:cubicBezTo>
                  <a:lnTo>
                    <a:pt x="819" y="4223"/>
                  </a:lnTo>
                  <a:moveTo>
                    <a:pt x="6980" y="8750"/>
                  </a:moveTo>
                  <a:lnTo>
                    <a:pt x="6993" y="8677"/>
                  </a:lnTo>
                  <a:cubicBezTo>
                    <a:pt x="7228" y="8718"/>
                    <a:pt x="7462" y="8754"/>
                    <a:pt x="7689" y="8784"/>
                  </a:cubicBezTo>
                  <a:cubicBezTo>
                    <a:pt x="7704" y="8714"/>
                    <a:pt x="7741" y="8543"/>
                    <a:pt x="7795" y="8304"/>
                  </a:cubicBezTo>
                  <a:lnTo>
                    <a:pt x="7867" y="8321"/>
                  </a:lnTo>
                  <a:cubicBezTo>
                    <a:pt x="7800" y="8619"/>
                    <a:pt x="7758" y="8811"/>
                    <a:pt x="7754" y="8832"/>
                  </a:cubicBezTo>
                  <a:lnTo>
                    <a:pt x="7750" y="8842"/>
                  </a:lnTo>
                  <a:lnTo>
                    <a:pt x="7739" y="8865"/>
                  </a:lnTo>
                  <a:lnTo>
                    <a:pt x="7713" y="8862"/>
                  </a:lnTo>
                  <a:cubicBezTo>
                    <a:pt x="7474" y="8831"/>
                    <a:pt x="7228" y="8793"/>
                    <a:pt x="6980" y="8750"/>
                  </a:cubicBezTo>
                  <a:moveTo>
                    <a:pt x="284" y="5604"/>
                  </a:moveTo>
                  <a:cubicBezTo>
                    <a:pt x="371" y="5375"/>
                    <a:pt x="460" y="5143"/>
                    <a:pt x="549" y="4913"/>
                  </a:cubicBezTo>
                  <a:lnTo>
                    <a:pt x="618" y="4939"/>
                  </a:lnTo>
                  <a:cubicBezTo>
                    <a:pt x="529" y="5169"/>
                    <a:pt x="440" y="5402"/>
                    <a:pt x="353" y="5631"/>
                  </a:cubicBezTo>
                  <a:lnTo>
                    <a:pt x="284" y="5604"/>
                  </a:lnTo>
                  <a:moveTo>
                    <a:pt x="5532" y="8439"/>
                  </a:moveTo>
                  <a:lnTo>
                    <a:pt x="5550" y="8368"/>
                  </a:lnTo>
                  <a:cubicBezTo>
                    <a:pt x="5792" y="8429"/>
                    <a:pt x="6034" y="8485"/>
                    <a:pt x="6269" y="8536"/>
                  </a:cubicBezTo>
                  <a:lnTo>
                    <a:pt x="6253" y="8608"/>
                  </a:lnTo>
                  <a:cubicBezTo>
                    <a:pt x="6017" y="8557"/>
                    <a:pt x="5775" y="8501"/>
                    <a:pt x="5532" y="8439"/>
                  </a:cubicBezTo>
                  <a:moveTo>
                    <a:pt x="4108" y="8033"/>
                  </a:moveTo>
                  <a:lnTo>
                    <a:pt x="4131" y="7962"/>
                  </a:lnTo>
                  <a:cubicBezTo>
                    <a:pt x="4367" y="8037"/>
                    <a:pt x="4605" y="8109"/>
                    <a:pt x="4837" y="8176"/>
                  </a:cubicBezTo>
                  <a:lnTo>
                    <a:pt x="4817" y="8247"/>
                  </a:lnTo>
                  <a:cubicBezTo>
                    <a:pt x="4584" y="8180"/>
                    <a:pt x="4346" y="8108"/>
                    <a:pt x="4108" y="8033"/>
                  </a:cubicBezTo>
                  <a:moveTo>
                    <a:pt x="2710" y="7547"/>
                  </a:moveTo>
                  <a:lnTo>
                    <a:pt x="2736" y="7478"/>
                  </a:lnTo>
                  <a:cubicBezTo>
                    <a:pt x="2967" y="7565"/>
                    <a:pt x="3200" y="7649"/>
                    <a:pt x="3430" y="7729"/>
                  </a:cubicBezTo>
                  <a:lnTo>
                    <a:pt x="3406" y="7799"/>
                  </a:lnTo>
                  <a:cubicBezTo>
                    <a:pt x="3176" y="7719"/>
                    <a:pt x="2941" y="7634"/>
                    <a:pt x="2710" y="7547"/>
                  </a:cubicBezTo>
                  <a:moveTo>
                    <a:pt x="1337" y="6992"/>
                  </a:moveTo>
                  <a:lnTo>
                    <a:pt x="1366" y="6924"/>
                  </a:lnTo>
                  <a:cubicBezTo>
                    <a:pt x="1590" y="7021"/>
                    <a:pt x="1819" y="7117"/>
                    <a:pt x="2047" y="7209"/>
                  </a:cubicBezTo>
                  <a:lnTo>
                    <a:pt x="2020" y="7278"/>
                  </a:lnTo>
                  <a:cubicBezTo>
                    <a:pt x="1791" y="7185"/>
                    <a:pt x="1561" y="7089"/>
                    <a:pt x="1337" y="6992"/>
                  </a:cubicBezTo>
                  <a:moveTo>
                    <a:pt x="42" y="6390"/>
                  </a:moveTo>
                  <a:lnTo>
                    <a:pt x="0" y="6368"/>
                  </a:lnTo>
                  <a:lnTo>
                    <a:pt x="25" y="6299"/>
                  </a:lnTo>
                  <a:lnTo>
                    <a:pt x="94" y="6325"/>
                  </a:lnTo>
                  <a:lnTo>
                    <a:pt x="91" y="6332"/>
                  </a:lnTo>
                  <a:cubicBezTo>
                    <a:pt x="167" y="6371"/>
                    <a:pt x="375" y="6475"/>
                    <a:pt x="691" y="6622"/>
                  </a:cubicBezTo>
                  <a:lnTo>
                    <a:pt x="660" y="6689"/>
                  </a:lnTo>
                  <a:cubicBezTo>
                    <a:pt x="316" y="6529"/>
                    <a:pt x="100" y="6420"/>
                    <a:pt x="42" y="6390"/>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4" name="Google Shape;2004;p37"/>
            <p:cNvSpPr/>
            <p:nvPr/>
          </p:nvSpPr>
          <p:spPr>
            <a:xfrm>
              <a:off x="-1690465" y="1204175"/>
              <a:ext cx="1111042" cy="358281"/>
            </a:xfrm>
            <a:custGeom>
              <a:rect b="b" l="l" r="r" t="t"/>
              <a:pathLst>
                <a:path extrusionOk="0" h="2238" w="6940">
                  <a:moveTo>
                    <a:pt x="0" y="0"/>
                  </a:moveTo>
                  <a:cubicBezTo>
                    <a:pt x="269" y="144"/>
                    <a:pt x="544" y="275"/>
                    <a:pt x="823" y="399"/>
                  </a:cubicBezTo>
                  <a:lnTo>
                    <a:pt x="1032" y="492"/>
                  </a:lnTo>
                  <a:cubicBezTo>
                    <a:pt x="1102" y="523"/>
                    <a:pt x="1172" y="552"/>
                    <a:pt x="1242" y="582"/>
                  </a:cubicBezTo>
                  <a:cubicBezTo>
                    <a:pt x="1313" y="611"/>
                    <a:pt x="1382" y="642"/>
                    <a:pt x="1453" y="670"/>
                  </a:cubicBezTo>
                  <a:lnTo>
                    <a:pt x="1666" y="754"/>
                  </a:lnTo>
                  <a:cubicBezTo>
                    <a:pt x="1737" y="782"/>
                    <a:pt x="1807" y="811"/>
                    <a:pt x="1878" y="838"/>
                  </a:cubicBezTo>
                  <a:lnTo>
                    <a:pt x="2093" y="918"/>
                  </a:lnTo>
                  <a:lnTo>
                    <a:pt x="2306" y="999"/>
                  </a:lnTo>
                  <a:lnTo>
                    <a:pt x="2522" y="1074"/>
                  </a:lnTo>
                  <a:lnTo>
                    <a:pt x="2738" y="1150"/>
                  </a:lnTo>
                  <a:lnTo>
                    <a:pt x="2846" y="1188"/>
                  </a:lnTo>
                  <a:lnTo>
                    <a:pt x="2954" y="1223"/>
                  </a:lnTo>
                  <a:lnTo>
                    <a:pt x="3389" y="1364"/>
                  </a:lnTo>
                  <a:lnTo>
                    <a:pt x="3827" y="1496"/>
                  </a:lnTo>
                  <a:cubicBezTo>
                    <a:pt x="3900" y="1518"/>
                    <a:pt x="3973" y="1541"/>
                    <a:pt x="4046" y="1561"/>
                  </a:cubicBezTo>
                  <a:lnTo>
                    <a:pt x="4266" y="1622"/>
                  </a:lnTo>
                  <a:cubicBezTo>
                    <a:pt x="4413" y="1662"/>
                    <a:pt x="4560" y="1703"/>
                    <a:pt x="4707" y="1742"/>
                  </a:cubicBezTo>
                  <a:cubicBezTo>
                    <a:pt x="4856" y="1778"/>
                    <a:pt x="5003" y="1815"/>
                    <a:pt x="5151" y="1853"/>
                  </a:cubicBezTo>
                  <a:lnTo>
                    <a:pt x="5373" y="1908"/>
                  </a:lnTo>
                  <a:cubicBezTo>
                    <a:pt x="5447" y="1926"/>
                    <a:pt x="5522" y="1942"/>
                    <a:pt x="5596" y="1958"/>
                  </a:cubicBezTo>
                  <a:lnTo>
                    <a:pt x="6043" y="2057"/>
                  </a:lnTo>
                  <a:lnTo>
                    <a:pt x="6155" y="2082"/>
                  </a:lnTo>
                  <a:lnTo>
                    <a:pt x="6267" y="2104"/>
                  </a:lnTo>
                  <a:lnTo>
                    <a:pt x="6491" y="2149"/>
                  </a:lnTo>
                  <a:cubicBezTo>
                    <a:pt x="6641" y="2178"/>
                    <a:pt x="6791" y="2208"/>
                    <a:pt x="6940" y="2238"/>
                  </a:cubicBezTo>
                  <a:cubicBezTo>
                    <a:pt x="6789" y="2216"/>
                    <a:pt x="6639" y="2192"/>
                    <a:pt x="6488" y="2168"/>
                  </a:cubicBezTo>
                  <a:lnTo>
                    <a:pt x="6262" y="2132"/>
                  </a:lnTo>
                  <a:lnTo>
                    <a:pt x="6149" y="2114"/>
                  </a:lnTo>
                  <a:lnTo>
                    <a:pt x="6036" y="2093"/>
                  </a:lnTo>
                  <a:lnTo>
                    <a:pt x="5586" y="2004"/>
                  </a:lnTo>
                  <a:cubicBezTo>
                    <a:pt x="5511" y="1989"/>
                    <a:pt x="5436" y="1975"/>
                    <a:pt x="5362" y="1959"/>
                  </a:cubicBezTo>
                  <a:lnTo>
                    <a:pt x="5138" y="1908"/>
                  </a:lnTo>
                  <a:cubicBezTo>
                    <a:pt x="4989" y="1874"/>
                    <a:pt x="4840" y="1840"/>
                    <a:pt x="4692" y="1805"/>
                  </a:cubicBezTo>
                  <a:cubicBezTo>
                    <a:pt x="4543" y="1767"/>
                    <a:pt x="4396" y="1728"/>
                    <a:pt x="4248" y="1689"/>
                  </a:cubicBezTo>
                  <a:lnTo>
                    <a:pt x="4026" y="1630"/>
                  </a:lnTo>
                  <a:cubicBezTo>
                    <a:pt x="3953" y="1610"/>
                    <a:pt x="3880" y="1587"/>
                    <a:pt x="3806" y="1565"/>
                  </a:cubicBezTo>
                  <a:lnTo>
                    <a:pt x="3367" y="1435"/>
                  </a:lnTo>
                  <a:cubicBezTo>
                    <a:pt x="2785" y="1249"/>
                    <a:pt x="2208" y="1043"/>
                    <a:pt x="1644" y="807"/>
                  </a:cubicBezTo>
                  <a:lnTo>
                    <a:pt x="1433" y="718"/>
                  </a:lnTo>
                  <a:cubicBezTo>
                    <a:pt x="1363" y="688"/>
                    <a:pt x="1294" y="656"/>
                    <a:pt x="1224" y="625"/>
                  </a:cubicBezTo>
                  <a:cubicBezTo>
                    <a:pt x="1154" y="593"/>
                    <a:pt x="1084" y="562"/>
                    <a:pt x="1015" y="530"/>
                  </a:cubicBezTo>
                  <a:lnTo>
                    <a:pt x="808" y="432"/>
                  </a:lnTo>
                  <a:cubicBezTo>
                    <a:pt x="739" y="399"/>
                    <a:pt x="671" y="364"/>
                    <a:pt x="603" y="330"/>
                  </a:cubicBezTo>
                  <a:cubicBezTo>
                    <a:pt x="535" y="295"/>
                    <a:pt x="466" y="261"/>
                    <a:pt x="399" y="224"/>
                  </a:cubicBezTo>
                  <a:cubicBezTo>
                    <a:pt x="264" y="153"/>
                    <a:pt x="130" y="79"/>
                    <a:pt x="0" y="0"/>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5" name="Google Shape;2005;p37"/>
            <p:cNvSpPr/>
            <p:nvPr/>
          </p:nvSpPr>
          <p:spPr>
            <a:xfrm>
              <a:off x="-1667251" y="1648747"/>
              <a:ext cx="647734" cy="638439"/>
            </a:xfrm>
            <a:custGeom>
              <a:rect b="b" l="l" r="r" t="t"/>
              <a:pathLst>
                <a:path extrusionOk="0" h="3988" w="4046">
                  <a:moveTo>
                    <a:pt x="4046" y="903"/>
                  </a:moveTo>
                  <a:cubicBezTo>
                    <a:pt x="4046" y="903"/>
                    <a:pt x="3489" y="853"/>
                    <a:pt x="2567" y="556"/>
                  </a:cubicBezTo>
                  <a:cubicBezTo>
                    <a:pt x="1570" y="234"/>
                    <a:pt x="1243" y="0"/>
                    <a:pt x="1243" y="0"/>
                  </a:cubicBezTo>
                  <a:cubicBezTo>
                    <a:pt x="874" y="551"/>
                    <a:pt x="168" y="2384"/>
                    <a:pt x="0" y="2905"/>
                  </a:cubicBezTo>
                  <a:cubicBezTo>
                    <a:pt x="0" y="2905"/>
                    <a:pt x="365" y="3201"/>
                    <a:pt x="1587" y="3595"/>
                  </a:cubicBezTo>
                  <a:cubicBezTo>
                    <a:pt x="2809" y="3989"/>
                    <a:pt x="3357" y="3988"/>
                    <a:pt x="3357" y="3988"/>
                  </a:cubicBezTo>
                  <a:cubicBezTo>
                    <a:pt x="3636" y="3121"/>
                    <a:pt x="4016" y="1650"/>
                    <a:pt x="4046" y="90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6" name="Google Shape;2006;p37"/>
            <p:cNvSpPr/>
            <p:nvPr/>
          </p:nvSpPr>
          <p:spPr>
            <a:xfrm>
              <a:off x="-1468257" y="1648747"/>
              <a:ext cx="448739" cy="144561"/>
            </a:xfrm>
            <a:custGeom>
              <a:rect b="b" l="l" r="r" t="t"/>
              <a:pathLst>
                <a:path extrusionOk="0" h="903" w="2803">
                  <a:moveTo>
                    <a:pt x="0" y="0"/>
                  </a:moveTo>
                  <a:cubicBezTo>
                    <a:pt x="227" y="97"/>
                    <a:pt x="455" y="190"/>
                    <a:pt x="684" y="281"/>
                  </a:cubicBezTo>
                  <a:cubicBezTo>
                    <a:pt x="741" y="304"/>
                    <a:pt x="799" y="326"/>
                    <a:pt x="856" y="348"/>
                  </a:cubicBezTo>
                  <a:cubicBezTo>
                    <a:pt x="913" y="370"/>
                    <a:pt x="971" y="392"/>
                    <a:pt x="1029" y="413"/>
                  </a:cubicBezTo>
                  <a:cubicBezTo>
                    <a:pt x="1087" y="434"/>
                    <a:pt x="1144" y="457"/>
                    <a:pt x="1202" y="476"/>
                  </a:cubicBezTo>
                  <a:lnTo>
                    <a:pt x="1376" y="537"/>
                  </a:lnTo>
                  <a:cubicBezTo>
                    <a:pt x="1492" y="576"/>
                    <a:pt x="1608" y="617"/>
                    <a:pt x="1726" y="651"/>
                  </a:cubicBezTo>
                  <a:cubicBezTo>
                    <a:pt x="1785" y="669"/>
                    <a:pt x="1843" y="689"/>
                    <a:pt x="1903" y="704"/>
                  </a:cubicBezTo>
                  <a:cubicBezTo>
                    <a:pt x="1962" y="720"/>
                    <a:pt x="2021" y="737"/>
                    <a:pt x="2080" y="753"/>
                  </a:cubicBezTo>
                  <a:cubicBezTo>
                    <a:pt x="2318" y="815"/>
                    <a:pt x="2558" y="866"/>
                    <a:pt x="2803" y="903"/>
                  </a:cubicBezTo>
                  <a:cubicBezTo>
                    <a:pt x="2555" y="897"/>
                    <a:pt x="2309" y="861"/>
                    <a:pt x="2067" y="810"/>
                  </a:cubicBezTo>
                  <a:cubicBezTo>
                    <a:pt x="1825" y="756"/>
                    <a:pt x="1587" y="686"/>
                    <a:pt x="1352" y="607"/>
                  </a:cubicBezTo>
                  <a:cubicBezTo>
                    <a:pt x="1118" y="526"/>
                    <a:pt x="888" y="435"/>
                    <a:pt x="662" y="334"/>
                  </a:cubicBezTo>
                  <a:cubicBezTo>
                    <a:pt x="436" y="233"/>
                    <a:pt x="214" y="124"/>
                    <a:pt x="0" y="0"/>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7" name="Google Shape;2007;p37"/>
            <p:cNvSpPr/>
            <p:nvPr/>
          </p:nvSpPr>
          <p:spPr>
            <a:xfrm>
              <a:off x="-1492591" y="1687168"/>
              <a:ext cx="35861" cy="58593"/>
            </a:xfrm>
            <a:custGeom>
              <a:rect b="b" l="l" r="r" t="t"/>
              <a:pathLst>
                <a:path extrusionOk="0" h="366" w="224">
                  <a:moveTo>
                    <a:pt x="0" y="335"/>
                  </a:moveTo>
                  <a:cubicBezTo>
                    <a:pt x="94" y="133"/>
                    <a:pt x="157" y="2"/>
                    <a:pt x="158" y="0"/>
                  </a:cubicBezTo>
                  <a:lnTo>
                    <a:pt x="224" y="32"/>
                  </a:lnTo>
                  <a:cubicBezTo>
                    <a:pt x="223" y="34"/>
                    <a:pt x="160" y="165"/>
                    <a:pt x="67" y="366"/>
                  </a:cubicBezTo>
                  <a:lnTo>
                    <a:pt x="0" y="335"/>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8" name="Google Shape;2008;p37"/>
            <p:cNvSpPr/>
            <p:nvPr/>
          </p:nvSpPr>
          <p:spPr>
            <a:xfrm>
              <a:off x="-1577280" y="1837654"/>
              <a:ext cx="52030" cy="102298"/>
            </a:xfrm>
            <a:custGeom>
              <a:rect b="b" l="l" r="r" t="t"/>
              <a:pathLst>
                <a:path extrusionOk="0" h="639" w="325">
                  <a:moveTo>
                    <a:pt x="0" y="612"/>
                  </a:moveTo>
                  <a:cubicBezTo>
                    <a:pt x="74" y="427"/>
                    <a:pt x="161" y="221"/>
                    <a:pt x="257" y="0"/>
                  </a:cubicBezTo>
                  <a:lnTo>
                    <a:pt x="325" y="30"/>
                  </a:lnTo>
                  <a:cubicBezTo>
                    <a:pt x="229" y="250"/>
                    <a:pt x="142" y="455"/>
                    <a:pt x="69" y="639"/>
                  </a:cubicBezTo>
                  <a:lnTo>
                    <a:pt x="0" y="612"/>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09" name="Google Shape;2009;p37"/>
            <p:cNvSpPr/>
            <p:nvPr/>
          </p:nvSpPr>
          <p:spPr>
            <a:xfrm>
              <a:off x="-1628349" y="2035526"/>
              <a:ext cx="62436" cy="89490"/>
            </a:xfrm>
            <a:custGeom>
              <a:rect b="b" l="l" r="r" t="t"/>
              <a:pathLst>
                <a:path extrusionOk="0" h="559" w="390">
                  <a:moveTo>
                    <a:pt x="0" y="392"/>
                  </a:moveTo>
                  <a:lnTo>
                    <a:pt x="3" y="366"/>
                  </a:lnTo>
                  <a:cubicBezTo>
                    <a:pt x="14" y="277"/>
                    <a:pt x="43" y="154"/>
                    <a:pt x="92" y="0"/>
                  </a:cubicBezTo>
                  <a:lnTo>
                    <a:pt x="162" y="22"/>
                  </a:lnTo>
                  <a:cubicBezTo>
                    <a:pt x="120" y="157"/>
                    <a:pt x="92" y="267"/>
                    <a:pt x="80" y="349"/>
                  </a:cubicBezTo>
                  <a:cubicBezTo>
                    <a:pt x="126" y="371"/>
                    <a:pt x="236" y="423"/>
                    <a:pt x="390" y="492"/>
                  </a:cubicBezTo>
                  <a:lnTo>
                    <a:pt x="360" y="559"/>
                  </a:lnTo>
                  <a:cubicBezTo>
                    <a:pt x="153" y="467"/>
                    <a:pt x="25" y="404"/>
                    <a:pt x="24" y="404"/>
                  </a:cubicBezTo>
                  <a:lnTo>
                    <a:pt x="0" y="392"/>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0" name="Google Shape;2010;p37"/>
            <p:cNvSpPr/>
            <p:nvPr/>
          </p:nvSpPr>
          <p:spPr>
            <a:xfrm>
              <a:off x="-1457691" y="2161197"/>
              <a:ext cx="119109" cy="52029"/>
            </a:xfrm>
            <a:custGeom>
              <a:rect b="b" l="l" r="r" t="t"/>
              <a:pathLst>
                <a:path extrusionOk="0" h="325" w="744">
                  <a:moveTo>
                    <a:pt x="0" y="69"/>
                  </a:moveTo>
                  <a:lnTo>
                    <a:pt x="27" y="0"/>
                  </a:lnTo>
                  <a:cubicBezTo>
                    <a:pt x="276" y="97"/>
                    <a:pt x="518" y="183"/>
                    <a:pt x="744" y="255"/>
                  </a:cubicBezTo>
                  <a:lnTo>
                    <a:pt x="722" y="325"/>
                  </a:lnTo>
                  <a:cubicBezTo>
                    <a:pt x="494" y="253"/>
                    <a:pt x="251" y="166"/>
                    <a:pt x="0" y="69"/>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1" name="Google Shape;2011;p37"/>
            <p:cNvSpPr/>
            <p:nvPr/>
          </p:nvSpPr>
          <p:spPr>
            <a:xfrm>
              <a:off x="-1223475" y="2192254"/>
              <a:ext cx="84209" cy="64356"/>
            </a:xfrm>
            <a:custGeom>
              <a:rect b="b" l="l" r="r" t="t"/>
              <a:pathLst>
                <a:path extrusionOk="0" h="402" w="526">
                  <a:moveTo>
                    <a:pt x="0" y="333"/>
                  </a:moveTo>
                  <a:lnTo>
                    <a:pt x="15" y="260"/>
                  </a:lnTo>
                  <a:cubicBezTo>
                    <a:pt x="131" y="285"/>
                    <a:pt x="242" y="305"/>
                    <a:pt x="346" y="320"/>
                  </a:cubicBezTo>
                  <a:cubicBezTo>
                    <a:pt x="363" y="270"/>
                    <a:pt x="403" y="155"/>
                    <a:pt x="455" y="0"/>
                  </a:cubicBezTo>
                  <a:lnTo>
                    <a:pt x="526" y="24"/>
                  </a:lnTo>
                  <a:cubicBezTo>
                    <a:pt x="455" y="236"/>
                    <a:pt x="406" y="372"/>
                    <a:pt x="405" y="374"/>
                  </a:cubicBezTo>
                  <a:lnTo>
                    <a:pt x="395" y="402"/>
                  </a:lnTo>
                  <a:lnTo>
                    <a:pt x="365" y="398"/>
                  </a:lnTo>
                  <a:cubicBezTo>
                    <a:pt x="251" y="382"/>
                    <a:pt x="128" y="360"/>
                    <a:pt x="0" y="333"/>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2" name="Google Shape;2012;p37"/>
            <p:cNvSpPr/>
            <p:nvPr/>
          </p:nvSpPr>
          <p:spPr>
            <a:xfrm>
              <a:off x="-1117334" y="1983816"/>
              <a:ext cx="41304" cy="108061"/>
            </a:xfrm>
            <a:custGeom>
              <a:rect b="b" l="l" r="r" t="t"/>
              <a:pathLst>
                <a:path extrusionOk="0" h="675" w="258">
                  <a:moveTo>
                    <a:pt x="0" y="654"/>
                  </a:moveTo>
                  <a:cubicBezTo>
                    <a:pt x="71" y="420"/>
                    <a:pt x="134" y="201"/>
                    <a:pt x="186" y="0"/>
                  </a:cubicBezTo>
                  <a:lnTo>
                    <a:pt x="258" y="19"/>
                  </a:lnTo>
                  <a:cubicBezTo>
                    <a:pt x="205" y="220"/>
                    <a:pt x="142" y="441"/>
                    <a:pt x="71" y="675"/>
                  </a:cubicBezTo>
                  <a:lnTo>
                    <a:pt x="0" y="654"/>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3" name="Google Shape;2013;p37"/>
            <p:cNvSpPr/>
            <p:nvPr/>
          </p:nvSpPr>
          <p:spPr>
            <a:xfrm>
              <a:off x="-1063383" y="1820204"/>
              <a:ext cx="19531" cy="59874"/>
            </a:xfrm>
            <a:custGeom>
              <a:rect b="b" l="l" r="r" t="t"/>
              <a:pathLst>
                <a:path extrusionOk="0" h="374" w="122">
                  <a:moveTo>
                    <a:pt x="0" y="361"/>
                  </a:moveTo>
                  <a:cubicBezTo>
                    <a:pt x="25" y="223"/>
                    <a:pt x="41" y="101"/>
                    <a:pt x="48" y="0"/>
                  </a:cubicBezTo>
                  <a:lnTo>
                    <a:pt x="122" y="5"/>
                  </a:lnTo>
                  <a:cubicBezTo>
                    <a:pt x="114" y="109"/>
                    <a:pt x="98" y="233"/>
                    <a:pt x="72" y="374"/>
                  </a:cubicBezTo>
                  <a:lnTo>
                    <a:pt x="0" y="361"/>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014" name="Google Shape;2014;p37"/>
          <p:cNvGrpSpPr/>
          <p:nvPr/>
        </p:nvGrpSpPr>
        <p:grpSpPr>
          <a:xfrm>
            <a:off x="7639108" y="3247128"/>
            <a:ext cx="1304330" cy="1699538"/>
            <a:chOff x="-3176773" y="-139671"/>
            <a:chExt cx="1722798" cy="2244800"/>
          </a:xfrm>
        </p:grpSpPr>
        <p:sp>
          <p:nvSpPr>
            <p:cNvPr id="2015" name="Google Shape;2015;p37"/>
            <p:cNvSpPr/>
            <p:nvPr/>
          </p:nvSpPr>
          <p:spPr>
            <a:xfrm>
              <a:off x="-3176773" y="361758"/>
              <a:ext cx="1211749" cy="1743371"/>
            </a:xfrm>
            <a:custGeom>
              <a:rect b="b" l="l" r="r" t="t"/>
              <a:pathLst>
                <a:path extrusionOk="0" h="7795" w="5418">
                  <a:moveTo>
                    <a:pt x="2639" y="309"/>
                  </a:moveTo>
                  <a:cubicBezTo>
                    <a:pt x="2466" y="372"/>
                    <a:pt x="2328" y="505"/>
                    <a:pt x="2260" y="676"/>
                  </a:cubicBezTo>
                  <a:lnTo>
                    <a:pt x="36" y="6258"/>
                  </a:lnTo>
                  <a:cubicBezTo>
                    <a:pt x="-183" y="6808"/>
                    <a:pt x="643" y="7137"/>
                    <a:pt x="1374" y="7428"/>
                  </a:cubicBezTo>
                  <a:cubicBezTo>
                    <a:pt x="2104" y="7719"/>
                    <a:pt x="2930" y="8048"/>
                    <a:pt x="3149" y="7498"/>
                  </a:cubicBezTo>
                  <a:lnTo>
                    <a:pt x="5373" y="1916"/>
                  </a:lnTo>
                  <a:cubicBezTo>
                    <a:pt x="5441" y="1746"/>
                    <a:pt x="5433" y="1554"/>
                    <a:pt x="5351" y="1390"/>
                  </a:cubicBezTo>
                  <a:lnTo>
                    <a:pt x="4871" y="509"/>
                  </a:lnTo>
                  <a:lnTo>
                    <a:pt x="3592" y="0"/>
                  </a:lnTo>
                  <a:lnTo>
                    <a:pt x="2639" y="309"/>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6" name="Google Shape;2016;p37"/>
            <p:cNvSpPr/>
            <p:nvPr/>
          </p:nvSpPr>
          <p:spPr>
            <a:xfrm>
              <a:off x="-2404723" y="276099"/>
              <a:ext cx="352476" cy="278671"/>
            </a:xfrm>
            <a:custGeom>
              <a:rect b="b" l="l" r="r" t="t"/>
              <a:pathLst>
                <a:path extrusionOk="0" h="1246" w="1576">
                  <a:moveTo>
                    <a:pt x="1284" y="1246"/>
                  </a:moveTo>
                  <a:lnTo>
                    <a:pt x="0" y="735"/>
                  </a:lnTo>
                  <a:lnTo>
                    <a:pt x="293" y="0"/>
                  </a:lnTo>
                  <a:lnTo>
                    <a:pt x="1576" y="512"/>
                  </a:lnTo>
                  <a:lnTo>
                    <a:pt x="1284" y="1246"/>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7" name="Google Shape;2017;p37"/>
            <p:cNvSpPr/>
            <p:nvPr/>
          </p:nvSpPr>
          <p:spPr>
            <a:xfrm>
              <a:off x="-2451466" y="276322"/>
              <a:ext cx="486444" cy="465868"/>
            </a:xfrm>
            <a:custGeom>
              <a:rect b="b" l="l" r="r" t="t"/>
              <a:pathLst>
                <a:path extrusionOk="0" h="2083" w="2175">
                  <a:moveTo>
                    <a:pt x="1356" y="965"/>
                  </a:moveTo>
                  <a:cubicBezTo>
                    <a:pt x="1106" y="1467"/>
                    <a:pt x="466" y="1563"/>
                    <a:pt x="0" y="1477"/>
                  </a:cubicBezTo>
                  <a:cubicBezTo>
                    <a:pt x="677" y="1910"/>
                    <a:pt x="1424" y="2115"/>
                    <a:pt x="2175" y="2080"/>
                  </a:cubicBezTo>
                  <a:cubicBezTo>
                    <a:pt x="2178" y="1974"/>
                    <a:pt x="2156" y="1868"/>
                    <a:pt x="2108" y="1772"/>
                  </a:cubicBezTo>
                  <a:lnTo>
                    <a:pt x="1631" y="897"/>
                  </a:lnTo>
                  <a:lnTo>
                    <a:pt x="1785" y="511"/>
                  </a:lnTo>
                  <a:lnTo>
                    <a:pt x="502" y="0"/>
                  </a:lnTo>
                  <a:lnTo>
                    <a:pt x="349" y="382"/>
                  </a:lnTo>
                  <a:lnTo>
                    <a:pt x="327" y="389"/>
                  </a:lnTo>
                  <a:cubicBezTo>
                    <a:pt x="608" y="681"/>
                    <a:pt x="984" y="859"/>
                    <a:pt x="1356" y="965"/>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8" name="Google Shape;2018;p37"/>
            <p:cNvSpPr/>
            <p:nvPr/>
          </p:nvSpPr>
          <p:spPr>
            <a:xfrm>
              <a:off x="-3176773" y="1332409"/>
              <a:ext cx="985860" cy="772719"/>
            </a:xfrm>
            <a:custGeom>
              <a:rect b="b" l="l" r="r" t="t"/>
              <a:pathLst>
                <a:path extrusionOk="0" h="3455" w="4408">
                  <a:moveTo>
                    <a:pt x="2985" y="1400"/>
                  </a:moveTo>
                  <a:cubicBezTo>
                    <a:pt x="2102" y="1990"/>
                    <a:pt x="1078" y="2148"/>
                    <a:pt x="86" y="1793"/>
                  </a:cubicBezTo>
                  <a:lnTo>
                    <a:pt x="36" y="1918"/>
                  </a:lnTo>
                  <a:cubicBezTo>
                    <a:pt x="-183" y="2468"/>
                    <a:pt x="643" y="2797"/>
                    <a:pt x="1374" y="3088"/>
                  </a:cubicBezTo>
                  <a:cubicBezTo>
                    <a:pt x="2104" y="3379"/>
                    <a:pt x="2930" y="3708"/>
                    <a:pt x="3149" y="3158"/>
                  </a:cubicBezTo>
                  <a:lnTo>
                    <a:pt x="4408" y="0"/>
                  </a:lnTo>
                  <a:cubicBezTo>
                    <a:pt x="4006" y="539"/>
                    <a:pt x="3540" y="1030"/>
                    <a:pt x="2985" y="140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19" name="Google Shape;2019;p37"/>
            <p:cNvSpPr/>
            <p:nvPr/>
          </p:nvSpPr>
          <p:spPr>
            <a:xfrm>
              <a:off x="-2583421" y="484096"/>
              <a:ext cx="160359" cy="94605"/>
            </a:xfrm>
            <a:custGeom>
              <a:rect b="b" l="l" r="r" t="t"/>
              <a:pathLst>
                <a:path extrusionOk="0" h="423" w="717">
                  <a:moveTo>
                    <a:pt x="645" y="305"/>
                  </a:moveTo>
                  <a:cubicBezTo>
                    <a:pt x="681" y="327"/>
                    <a:pt x="721" y="357"/>
                    <a:pt x="717" y="386"/>
                  </a:cubicBezTo>
                  <a:cubicBezTo>
                    <a:pt x="713" y="413"/>
                    <a:pt x="673" y="422"/>
                    <a:pt x="637" y="423"/>
                  </a:cubicBezTo>
                  <a:cubicBezTo>
                    <a:pt x="473" y="426"/>
                    <a:pt x="298" y="345"/>
                    <a:pt x="152" y="253"/>
                  </a:cubicBezTo>
                  <a:cubicBezTo>
                    <a:pt x="107" y="224"/>
                    <a:pt x="62" y="193"/>
                    <a:pt x="31" y="156"/>
                  </a:cubicBezTo>
                  <a:cubicBezTo>
                    <a:pt x="-62" y="41"/>
                    <a:pt x="74" y="-45"/>
                    <a:pt x="212" y="27"/>
                  </a:cubicBezTo>
                  <a:cubicBezTo>
                    <a:pt x="273" y="58"/>
                    <a:pt x="330" y="110"/>
                    <a:pt x="389" y="147"/>
                  </a:cubicBezTo>
                  <a:cubicBezTo>
                    <a:pt x="474" y="199"/>
                    <a:pt x="560" y="252"/>
                    <a:pt x="645" y="305"/>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0" name="Google Shape;2020;p37"/>
            <p:cNvSpPr/>
            <p:nvPr/>
          </p:nvSpPr>
          <p:spPr>
            <a:xfrm>
              <a:off x="-2288647" y="48644"/>
              <a:ext cx="207326" cy="151189"/>
            </a:xfrm>
            <a:custGeom>
              <a:rect b="b" l="l" r="r" t="t"/>
              <a:pathLst>
                <a:path extrusionOk="0" h="676" w="927">
                  <a:moveTo>
                    <a:pt x="277" y="123"/>
                  </a:moveTo>
                  <a:cubicBezTo>
                    <a:pt x="131" y="223"/>
                    <a:pt x="41" y="376"/>
                    <a:pt x="2" y="545"/>
                  </a:cubicBezTo>
                  <a:cubicBezTo>
                    <a:pt x="-11" y="606"/>
                    <a:pt x="51" y="668"/>
                    <a:pt x="109" y="675"/>
                  </a:cubicBezTo>
                  <a:cubicBezTo>
                    <a:pt x="179" y="683"/>
                    <a:pt x="226" y="634"/>
                    <a:pt x="240" y="573"/>
                  </a:cubicBezTo>
                  <a:cubicBezTo>
                    <a:pt x="298" y="317"/>
                    <a:pt x="585" y="173"/>
                    <a:pt x="837" y="256"/>
                  </a:cubicBezTo>
                  <a:cubicBezTo>
                    <a:pt x="838" y="257"/>
                    <a:pt x="839" y="257"/>
                    <a:pt x="841" y="258"/>
                  </a:cubicBezTo>
                  <a:lnTo>
                    <a:pt x="927" y="40"/>
                  </a:lnTo>
                  <a:cubicBezTo>
                    <a:pt x="712" y="-34"/>
                    <a:pt x="459" y="-3"/>
                    <a:pt x="277" y="12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1" name="Google Shape;2021;p37"/>
            <p:cNvSpPr/>
            <p:nvPr/>
          </p:nvSpPr>
          <p:spPr>
            <a:xfrm>
              <a:off x="-2184201" y="-139671"/>
              <a:ext cx="730225" cy="367908"/>
            </a:xfrm>
            <a:custGeom>
              <a:rect b="b" l="l" r="r" t="t"/>
              <a:pathLst>
                <a:path extrusionOk="0" h="1645" w="3265">
                  <a:moveTo>
                    <a:pt x="274" y="1074"/>
                  </a:moveTo>
                  <a:cubicBezTo>
                    <a:pt x="482" y="719"/>
                    <a:pt x="767" y="229"/>
                    <a:pt x="1241" y="231"/>
                  </a:cubicBezTo>
                  <a:cubicBezTo>
                    <a:pt x="1499" y="232"/>
                    <a:pt x="1732" y="380"/>
                    <a:pt x="1988" y="402"/>
                  </a:cubicBezTo>
                  <a:cubicBezTo>
                    <a:pt x="2239" y="423"/>
                    <a:pt x="2493" y="351"/>
                    <a:pt x="2741" y="394"/>
                  </a:cubicBezTo>
                  <a:cubicBezTo>
                    <a:pt x="2837" y="411"/>
                    <a:pt x="2927" y="460"/>
                    <a:pt x="2975" y="546"/>
                  </a:cubicBezTo>
                  <a:cubicBezTo>
                    <a:pt x="3021" y="627"/>
                    <a:pt x="3034" y="725"/>
                    <a:pt x="3032" y="817"/>
                  </a:cubicBezTo>
                  <a:cubicBezTo>
                    <a:pt x="3028" y="932"/>
                    <a:pt x="3010" y="1056"/>
                    <a:pt x="2952" y="1157"/>
                  </a:cubicBezTo>
                  <a:cubicBezTo>
                    <a:pt x="2903" y="1241"/>
                    <a:pt x="2825" y="1304"/>
                    <a:pt x="2737" y="1345"/>
                  </a:cubicBezTo>
                  <a:cubicBezTo>
                    <a:pt x="2538" y="1437"/>
                    <a:pt x="2301" y="1433"/>
                    <a:pt x="2099" y="1352"/>
                  </a:cubicBezTo>
                  <a:cubicBezTo>
                    <a:pt x="1863" y="1257"/>
                    <a:pt x="1688" y="1054"/>
                    <a:pt x="1433" y="998"/>
                  </a:cubicBezTo>
                  <a:cubicBezTo>
                    <a:pt x="1165" y="939"/>
                    <a:pt x="930" y="1113"/>
                    <a:pt x="674" y="1157"/>
                  </a:cubicBezTo>
                  <a:cubicBezTo>
                    <a:pt x="548" y="1178"/>
                    <a:pt x="420" y="1180"/>
                    <a:pt x="293" y="1160"/>
                  </a:cubicBezTo>
                  <a:cubicBezTo>
                    <a:pt x="293" y="1160"/>
                    <a:pt x="214" y="1144"/>
                    <a:pt x="217" y="1139"/>
                  </a:cubicBezTo>
                  <a:cubicBezTo>
                    <a:pt x="223" y="1129"/>
                    <a:pt x="233" y="1176"/>
                    <a:pt x="233" y="1176"/>
                  </a:cubicBezTo>
                  <a:cubicBezTo>
                    <a:pt x="233" y="1185"/>
                    <a:pt x="234" y="1183"/>
                    <a:pt x="235" y="1170"/>
                  </a:cubicBezTo>
                  <a:cubicBezTo>
                    <a:pt x="237" y="1157"/>
                    <a:pt x="238" y="1154"/>
                    <a:pt x="236" y="1161"/>
                  </a:cubicBezTo>
                  <a:cubicBezTo>
                    <a:pt x="238" y="1154"/>
                    <a:pt x="249" y="1124"/>
                    <a:pt x="256" y="1108"/>
                  </a:cubicBezTo>
                  <a:cubicBezTo>
                    <a:pt x="259" y="1101"/>
                    <a:pt x="263" y="1093"/>
                    <a:pt x="266" y="1086"/>
                  </a:cubicBezTo>
                  <a:cubicBezTo>
                    <a:pt x="270" y="1078"/>
                    <a:pt x="270" y="1079"/>
                    <a:pt x="264" y="1089"/>
                  </a:cubicBezTo>
                  <a:cubicBezTo>
                    <a:pt x="267" y="1084"/>
                    <a:pt x="270" y="1079"/>
                    <a:pt x="274" y="1074"/>
                  </a:cubicBezTo>
                  <a:cubicBezTo>
                    <a:pt x="358" y="951"/>
                    <a:pt x="172" y="810"/>
                    <a:pt x="88" y="934"/>
                  </a:cubicBezTo>
                  <a:cubicBezTo>
                    <a:pt x="36" y="1010"/>
                    <a:pt x="-14" y="1121"/>
                    <a:pt x="4" y="1216"/>
                  </a:cubicBezTo>
                  <a:cubicBezTo>
                    <a:pt x="33" y="1363"/>
                    <a:pt x="222" y="1390"/>
                    <a:pt x="346" y="1401"/>
                  </a:cubicBezTo>
                  <a:cubicBezTo>
                    <a:pt x="482" y="1413"/>
                    <a:pt x="623" y="1406"/>
                    <a:pt x="757" y="1377"/>
                  </a:cubicBezTo>
                  <a:cubicBezTo>
                    <a:pt x="890" y="1349"/>
                    <a:pt x="1012" y="1296"/>
                    <a:pt x="1140" y="1252"/>
                  </a:cubicBezTo>
                  <a:cubicBezTo>
                    <a:pt x="1261" y="1210"/>
                    <a:pt x="1373" y="1207"/>
                    <a:pt x="1491" y="1260"/>
                  </a:cubicBezTo>
                  <a:cubicBezTo>
                    <a:pt x="1617" y="1317"/>
                    <a:pt x="1724" y="1410"/>
                    <a:pt x="1842" y="1481"/>
                  </a:cubicBezTo>
                  <a:cubicBezTo>
                    <a:pt x="2084" y="1625"/>
                    <a:pt x="2373" y="1685"/>
                    <a:pt x="2650" y="1619"/>
                  </a:cubicBezTo>
                  <a:cubicBezTo>
                    <a:pt x="2914" y="1555"/>
                    <a:pt x="3139" y="1387"/>
                    <a:pt x="3218" y="1118"/>
                  </a:cubicBezTo>
                  <a:cubicBezTo>
                    <a:pt x="3289" y="880"/>
                    <a:pt x="3294" y="580"/>
                    <a:pt x="3138" y="373"/>
                  </a:cubicBezTo>
                  <a:cubicBezTo>
                    <a:pt x="2952" y="124"/>
                    <a:pt x="2620" y="141"/>
                    <a:pt x="2344" y="163"/>
                  </a:cubicBezTo>
                  <a:cubicBezTo>
                    <a:pt x="2199" y="174"/>
                    <a:pt x="2053" y="183"/>
                    <a:pt x="1909" y="156"/>
                  </a:cubicBezTo>
                  <a:cubicBezTo>
                    <a:pt x="1774" y="131"/>
                    <a:pt x="1646" y="75"/>
                    <a:pt x="1513" y="40"/>
                  </a:cubicBezTo>
                  <a:cubicBezTo>
                    <a:pt x="1362" y="1"/>
                    <a:pt x="1209" y="-16"/>
                    <a:pt x="1056" y="21"/>
                  </a:cubicBezTo>
                  <a:cubicBezTo>
                    <a:pt x="916" y="54"/>
                    <a:pt x="787" y="116"/>
                    <a:pt x="670" y="200"/>
                  </a:cubicBezTo>
                  <a:cubicBezTo>
                    <a:pt x="412" y="386"/>
                    <a:pt x="246" y="664"/>
                    <a:pt x="88" y="934"/>
                  </a:cubicBezTo>
                  <a:cubicBezTo>
                    <a:pt x="56" y="988"/>
                    <a:pt x="56" y="1056"/>
                    <a:pt x="111" y="1097"/>
                  </a:cubicBezTo>
                  <a:cubicBezTo>
                    <a:pt x="156" y="1131"/>
                    <a:pt x="242" y="1129"/>
                    <a:pt x="274" y="107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2" name="Google Shape;2022;p37"/>
            <p:cNvSpPr/>
            <p:nvPr/>
          </p:nvSpPr>
          <p:spPr>
            <a:xfrm>
              <a:off x="-2279253" y="142355"/>
              <a:ext cx="274869" cy="109813"/>
            </a:xfrm>
            <a:custGeom>
              <a:rect b="b" l="l" r="r" t="t"/>
              <a:pathLst>
                <a:path extrusionOk="0" h="491" w="1229">
                  <a:moveTo>
                    <a:pt x="0" y="1"/>
                  </a:moveTo>
                  <a:cubicBezTo>
                    <a:pt x="0" y="1"/>
                    <a:pt x="141" y="-16"/>
                    <a:pt x="639" y="182"/>
                  </a:cubicBezTo>
                  <a:cubicBezTo>
                    <a:pt x="1136" y="381"/>
                    <a:pt x="1229" y="491"/>
                    <a:pt x="1229" y="491"/>
                  </a:cubicBezTo>
                  <a:cubicBezTo>
                    <a:pt x="1229" y="491"/>
                    <a:pt x="1074" y="504"/>
                    <a:pt x="589" y="311"/>
                  </a:cubicBezTo>
                  <a:cubicBezTo>
                    <a:pt x="103" y="117"/>
                    <a:pt x="0" y="1"/>
                    <a:pt x="0" y="1"/>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3" name="Google Shape;2023;p37"/>
            <p:cNvSpPr/>
            <p:nvPr/>
          </p:nvSpPr>
          <p:spPr>
            <a:xfrm>
              <a:off x="-2326444" y="142578"/>
              <a:ext cx="322060" cy="227902"/>
            </a:xfrm>
            <a:custGeom>
              <a:rect b="b" l="l" r="r" t="t"/>
              <a:pathLst>
                <a:path extrusionOk="0" h="1019" w="1440">
                  <a:moveTo>
                    <a:pt x="1440" y="490"/>
                  </a:moveTo>
                  <a:lnTo>
                    <a:pt x="211" y="0"/>
                  </a:lnTo>
                  <a:lnTo>
                    <a:pt x="0" y="530"/>
                  </a:lnTo>
                  <a:lnTo>
                    <a:pt x="1229" y="1019"/>
                  </a:lnTo>
                  <a:lnTo>
                    <a:pt x="1440" y="490"/>
                  </a:ln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4" name="Google Shape;2024;p37"/>
            <p:cNvSpPr/>
            <p:nvPr/>
          </p:nvSpPr>
          <p:spPr>
            <a:xfrm>
              <a:off x="-2279253" y="142355"/>
              <a:ext cx="274869" cy="109813"/>
            </a:xfrm>
            <a:custGeom>
              <a:rect b="b" l="l" r="r" t="t"/>
              <a:pathLst>
                <a:path extrusionOk="0" h="491" w="1229">
                  <a:moveTo>
                    <a:pt x="0" y="1"/>
                  </a:moveTo>
                  <a:cubicBezTo>
                    <a:pt x="0" y="1"/>
                    <a:pt x="141" y="-16"/>
                    <a:pt x="639" y="182"/>
                  </a:cubicBezTo>
                  <a:cubicBezTo>
                    <a:pt x="1136" y="381"/>
                    <a:pt x="1229" y="491"/>
                    <a:pt x="1229" y="491"/>
                  </a:cubicBezTo>
                  <a:cubicBezTo>
                    <a:pt x="1229" y="491"/>
                    <a:pt x="1074" y="504"/>
                    <a:pt x="589" y="311"/>
                  </a:cubicBezTo>
                  <a:cubicBezTo>
                    <a:pt x="103" y="117"/>
                    <a:pt x="0" y="1"/>
                    <a:pt x="0" y="1"/>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5" name="Google Shape;2025;p37"/>
            <p:cNvSpPr/>
            <p:nvPr/>
          </p:nvSpPr>
          <p:spPr>
            <a:xfrm>
              <a:off x="-2100554" y="57590"/>
              <a:ext cx="109813" cy="244452"/>
            </a:xfrm>
            <a:custGeom>
              <a:rect b="b" l="l" r="r" t="t"/>
              <a:pathLst>
                <a:path extrusionOk="0" h="1093" w="491">
                  <a:moveTo>
                    <a:pt x="491" y="545"/>
                  </a:moveTo>
                  <a:cubicBezTo>
                    <a:pt x="484" y="386"/>
                    <a:pt x="422" y="228"/>
                    <a:pt x="298" y="120"/>
                  </a:cubicBezTo>
                  <a:cubicBezTo>
                    <a:pt x="236" y="66"/>
                    <a:pt x="163" y="27"/>
                    <a:pt x="86" y="0"/>
                  </a:cubicBezTo>
                  <a:lnTo>
                    <a:pt x="0" y="218"/>
                  </a:lnTo>
                  <a:cubicBezTo>
                    <a:pt x="134" y="263"/>
                    <a:pt x="220" y="351"/>
                    <a:pt x="245" y="490"/>
                  </a:cubicBezTo>
                  <a:cubicBezTo>
                    <a:pt x="276" y="653"/>
                    <a:pt x="211" y="791"/>
                    <a:pt x="138" y="932"/>
                  </a:cubicBezTo>
                  <a:cubicBezTo>
                    <a:pt x="109" y="988"/>
                    <a:pt x="150" y="1062"/>
                    <a:pt x="206" y="1085"/>
                  </a:cubicBezTo>
                  <a:cubicBezTo>
                    <a:pt x="271" y="1110"/>
                    <a:pt x="331" y="1077"/>
                    <a:pt x="360" y="1021"/>
                  </a:cubicBezTo>
                  <a:cubicBezTo>
                    <a:pt x="439" y="869"/>
                    <a:pt x="498" y="719"/>
                    <a:pt x="491" y="54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6" name="Google Shape;2026;p37"/>
            <p:cNvSpPr/>
            <p:nvPr/>
          </p:nvSpPr>
          <p:spPr>
            <a:xfrm>
              <a:off x="-2326444" y="200281"/>
              <a:ext cx="333466" cy="170200"/>
            </a:xfrm>
            <a:custGeom>
              <a:rect b="b" l="l" r="r" t="t"/>
              <a:pathLst>
                <a:path extrusionOk="0" h="761" w="1491">
                  <a:moveTo>
                    <a:pt x="1491" y="55"/>
                  </a:moveTo>
                  <a:cubicBezTo>
                    <a:pt x="1148" y="359"/>
                    <a:pt x="539" y="282"/>
                    <a:pt x="108" y="0"/>
                  </a:cubicBezTo>
                  <a:lnTo>
                    <a:pt x="0" y="272"/>
                  </a:lnTo>
                  <a:lnTo>
                    <a:pt x="1229" y="761"/>
                  </a:lnTo>
                  <a:lnTo>
                    <a:pt x="1440" y="232"/>
                  </a:lnTo>
                  <a:lnTo>
                    <a:pt x="1440" y="232"/>
                  </a:lnTo>
                  <a:cubicBezTo>
                    <a:pt x="1463" y="174"/>
                    <a:pt x="1480" y="115"/>
                    <a:pt x="1491" y="55"/>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7" name="Google Shape;2027;p37"/>
            <p:cNvSpPr/>
            <p:nvPr/>
          </p:nvSpPr>
          <p:spPr>
            <a:xfrm>
              <a:off x="-2384594" y="218173"/>
              <a:ext cx="374842" cy="237295"/>
            </a:xfrm>
            <a:custGeom>
              <a:rect b="b" l="l" r="r" t="t"/>
              <a:pathLst>
                <a:path extrusionOk="0" h="1061" w="1676">
                  <a:moveTo>
                    <a:pt x="923" y="309"/>
                  </a:moveTo>
                  <a:cubicBezTo>
                    <a:pt x="492" y="137"/>
                    <a:pt x="273" y="35"/>
                    <a:pt x="206" y="3"/>
                  </a:cubicBezTo>
                  <a:cubicBezTo>
                    <a:pt x="194" y="-3"/>
                    <a:pt x="179" y="3"/>
                    <a:pt x="174" y="16"/>
                  </a:cubicBezTo>
                  <a:lnTo>
                    <a:pt x="2" y="449"/>
                  </a:lnTo>
                  <a:cubicBezTo>
                    <a:pt x="-3" y="460"/>
                    <a:pt x="2" y="472"/>
                    <a:pt x="12" y="478"/>
                  </a:cubicBezTo>
                  <a:cubicBezTo>
                    <a:pt x="72" y="512"/>
                    <a:pt x="285" y="628"/>
                    <a:pt x="727" y="803"/>
                  </a:cubicBezTo>
                  <a:cubicBezTo>
                    <a:pt x="1153" y="973"/>
                    <a:pt x="1405" y="1043"/>
                    <a:pt x="1475" y="1061"/>
                  </a:cubicBezTo>
                  <a:cubicBezTo>
                    <a:pt x="1486" y="1064"/>
                    <a:pt x="1498" y="1057"/>
                    <a:pt x="1502" y="1046"/>
                  </a:cubicBezTo>
                  <a:lnTo>
                    <a:pt x="1675" y="613"/>
                  </a:lnTo>
                  <a:cubicBezTo>
                    <a:pt x="1680" y="601"/>
                    <a:pt x="1673" y="586"/>
                    <a:pt x="1660" y="582"/>
                  </a:cubicBezTo>
                  <a:cubicBezTo>
                    <a:pt x="1586" y="558"/>
                    <a:pt x="1342" y="476"/>
                    <a:pt x="923" y="309"/>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8" name="Google Shape;2028;p37"/>
            <p:cNvSpPr/>
            <p:nvPr/>
          </p:nvSpPr>
          <p:spPr>
            <a:xfrm>
              <a:off x="-2336061" y="219291"/>
              <a:ext cx="318034" cy="127929"/>
            </a:xfrm>
            <a:custGeom>
              <a:rect b="b" l="l" r="r" t="t"/>
              <a:pathLst>
                <a:path extrusionOk="0" h="572" w="1422">
                  <a:moveTo>
                    <a:pt x="4" y="0"/>
                  </a:moveTo>
                  <a:cubicBezTo>
                    <a:pt x="118" y="56"/>
                    <a:pt x="235" y="106"/>
                    <a:pt x="352" y="155"/>
                  </a:cubicBezTo>
                  <a:cubicBezTo>
                    <a:pt x="470" y="204"/>
                    <a:pt x="588" y="252"/>
                    <a:pt x="706" y="298"/>
                  </a:cubicBezTo>
                  <a:cubicBezTo>
                    <a:pt x="824" y="346"/>
                    <a:pt x="942" y="393"/>
                    <a:pt x="1061" y="438"/>
                  </a:cubicBezTo>
                  <a:cubicBezTo>
                    <a:pt x="1180" y="483"/>
                    <a:pt x="1299" y="529"/>
                    <a:pt x="1420" y="567"/>
                  </a:cubicBezTo>
                  <a:cubicBezTo>
                    <a:pt x="1422" y="567"/>
                    <a:pt x="1423" y="569"/>
                    <a:pt x="1422" y="570"/>
                  </a:cubicBezTo>
                  <a:cubicBezTo>
                    <a:pt x="1422" y="571"/>
                    <a:pt x="1420" y="572"/>
                    <a:pt x="1419" y="572"/>
                  </a:cubicBezTo>
                  <a:lnTo>
                    <a:pt x="1419" y="572"/>
                  </a:lnTo>
                  <a:cubicBezTo>
                    <a:pt x="1292" y="551"/>
                    <a:pt x="1168" y="517"/>
                    <a:pt x="1046" y="478"/>
                  </a:cubicBezTo>
                  <a:cubicBezTo>
                    <a:pt x="985" y="459"/>
                    <a:pt x="925" y="437"/>
                    <a:pt x="865" y="416"/>
                  </a:cubicBezTo>
                  <a:cubicBezTo>
                    <a:pt x="805" y="394"/>
                    <a:pt x="746" y="371"/>
                    <a:pt x="686" y="348"/>
                  </a:cubicBezTo>
                  <a:cubicBezTo>
                    <a:pt x="627" y="324"/>
                    <a:pt x="568" y="300"/>
                    <a:pt x="510" y="274"/>
                  </a:cubicBezTo>
                  <a:cubicBezTo>
                    <a:pt x="452" y="248"/>
                    <a:pt x="393" y="223"/>
                    <a:pt x="336" y="194"/>
                  </a:cubicBezTo>
                  <a:cubicBezTo>
                    <a:pt x="221" y="138"/>
                    <a:pt x="108" y="77"/>
                    <a:pt x="1" y="5"/>
                  </a:cubicBezTo>
                  <a:lnTo>
                    <a:pt x="1" y="5"/>
                  </a:lnTo>
                  <a:cubicBezTo>
                    <a:pt x="0" y="4"/>
                    <a:pt x="0" y="3"/>
                    <a:pt x="0" y="1"/>
                  </a:cubicBezTo>
                  <a:cubicBezTo>
                    <a:pt x="1" y="0"/>
                    <a:pt x="3" y="0"/>
                    <a:pt x="4" y="0"/>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29" name="Google Shape;2029;p37"/>
            <p:cNvSpPr/>
            <p:nvPr/>
          </p:nvSpPr>
          <p:spPr>
            <a:xfrm>
              <a:off x="-2363794" y="236736"/>
              <a:ext cx="41376" cy="87895"/>
            </a:xfrm>
            <a:custGeom>
              <a:rect b="b" l="l" r="r" t="t"/>
              <a:pathLst>
                <a:path extrusionOk="0" h="393" w="185">
                  <a:moveTo>
                    <a:pt x="17" y="392"/>
                  </a:moveTo>
                  <a:cubicBezTo>
                    <a:pt x="17" y="391"/>
                    <a:pt x="17" y="391"/>
                    <a:pt x="16" y="391"/>
                  </a:cubicBezTo>
                  <a:cubicBezTo>
                    <a:pt x="3" y="385"/>
                    <a:pt x="-3" y="369"/>
                    <a:pt x="3" y="355"/>
                  </a:cubicBezTo>
                  <a:cubicBezTo>
                    <a:pt x="53" y="246"/>
                    <a:pt x="97" y="133"/>
                    <a:pt x="133" y="19"/>
                  </a:cubicBezTo>
                  <a:cubicBezTo>
                    <a:pt x="138" y="5"/>
                    <a:pt x="153" y="-3"/>
                    <a:pt x="167" y="1"/>
                  </a:cubicBezTo>
                  <a:cubicBezTo>
                    <a:pt x="181" y="6"/>
                    <a:pt x="189" y="21"/>
                    <a:pt x="184" y="35"/>
                  </a:cubicBezTo>
                  <a:cubicBezTo>
                    <a:pt x="148" y="151"/>
                    <a:pt x="103" y="267"/>
                    <a:pt x="52" y="378"/>
                  </a:cubicBezTo>
                  <a:cubicBezTo>
                    <a:pt x="46" y="391"/>
                    <a:pt x="31" y="397"/>
                    <a:pt x="17" y="39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0" name="Google Shape;2030;p37"/>
            <p:cNvSpPr/>
            <p:nvPr/>
          </p:nvSpPr>
          <p:spPr>
            <a:xfrm>
              <a:off x="-2141706" y="331565"/>
              <a:ext cx="41376" cy="87895"/>
            </a:xfrm>
            <a:custGeom>
              <a:rect b="b" l="l" r="r" t="t"/>
              <a:pathLst>
                <a:path extrusionOk="0" h="393" w="185">
                  <a:moveTo>
                    <a:pt x="17" y="392"/>
                  </a:moveTo>
                  <a:lnTo>
                    <a:pt x="16" y="391"/>
                  </a:lnTo>
                  <a:cubicBezTo>
                    <a:pt x="2" y="385"/>
                    <a:pt x="-3" y="369"/>
                    <a:pt x="3" y="356"/>
                  </a:cubicBezTo>
                  <a:cubicBezTo>
                    <a:pt x="53" y="247"/>
                    <a:pt x="97" y="134"/>
                    <a:pt x="133" y="19"/>
                  </a:cubicBezTo>
                  <a:cubicBezTo>
                    <a:pt x="137" y="5"/>
                    <a:pt x="152" y="-3"/>
                    <a:pt x="167" y="2"/>
                  </a:cubicBezTo>
                  <a:cubicBezTo>
                    <a:pt x="181" y="6"/>
                    <a:pt x="188" y="21"/>
                    <a:pt x="184" y="35"/>
                  </a:cubicBezTo>
                  <a:cubicBezTo>
                    <a:pt x="147" y="152"/>
                    <a:pt x="103" y="267"/>
                    <a:pt x="51" y="378"/>
                  </a:cubicBezTo>
                  <a:cubicBezTo>
                    <a:pt x="45" y="391"/>
                    <a:pt x="30" y="397"/>
                    <a:pt x="17" y="39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1" name="Google Shape;2031;p37"/>
            <p:cNvSpPr/>
            <p:nvPr/>
          </p:nvSpPr>
          <p:spPr>
            <a:xfrm>
              <a:off x="-2332706" y="251050"/>
              <a:ext cx="42270" cy="89685"/>
            </a:xfrm>
            <a:custGeom>
              <a:rect b="b" l="l" r="r" t="t"/>
              <a:pathLst>
                <a:path extrusionOk="0" h="401" w="189">
                  <a:moveTo>
                    <a:pt x="17" y="400"/>
                  </a:moveTo>
                  <a:cubicBezTo>
                    <a:pt x="4" y="394"/>
                    <a:pt x="-3" y="379"/>
                    <a:pt x="2" y="365"/>
                  </a:cubicBezTo>
                  <a:lnTo>
                    <a:pt x="138" y="17"/>
                  </a:lnTo>
                  <a:cubicBezTo>
                    <a:pt x="143" y="3"/>
                    <a:pt x="159" y="-3"/>
                    <a:pt x="173" y="2"/>
                  </a:cubicBezTo>
                  <a:lnTo>
                    <a:pt x="173" y="2"/>
                  </a:lnTo>
                  <a:cubicBezTo>
                    <a:pt x="186" y="7"/>
                    <a:pt x="193" y="23"/>
                    <a:pt x="188" y="37"/>
                  </a:cubicBezTo>
                  <a:lnTo>
                    <a:pt x="52" y="385"/>
                  </a:lnTo>
                  <a:cubicBezTo>
                    <a:pt x="47" y="398"/>
                    <a:pt x="31" y="405"/>
                    <a:pt x="17" y="400"/>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2" name="Google Shape;2032;p37"/>
            <p:cNvSpPr/>
            <p:nvPr/>
          </p:nvSpPr>
          <p:spPr>
            <a:xfrm>
              <a:off x="-2303631" y="266705"/>
              <a:ext cx="44283" cy="94605"/>
            </a:xfrm>
            <a:custGeom>
              <a:rect b="b" l="l" r="r" t="t"/>
              <a:pathLst>
                <a:path extrusionOk="0" h="423" w="198">
                  <a:moveTo>
                    <a:pt x="17" y="422"/>
                  </a:moveTo>
                  <a:cubicBezTo>
                    <a:pt x="4" y="417"/>
                    <a:pt x="-3" y="402"/>
                    <a:pt x="2" y="388"/>
                  </a:cubicBezTo>
                  <a:cubicBezTo>
                    <a:pt x="47" y="263"/>
                    <a:pt x="96" y="138"/>
                    <a:pt x="147" y="16"/>
                  </a:cubicBezTo>
                  <a:cubicBezTo>
                    <a:pt x="153" y="3"/>
                    <a:pt x="169" y="-3"/>
                    <a:pt x="182" y="2"/>
                  </a:cubicBezTo>
                  <a:cubicBezTo>
                    <a:pt x="196" y="8"/>
                    <a:pt x="202" y="24"/>
                    <a:pt x="196" y="37"/>
                  </a:cubicBezTo>
                  <a:cubicBezTo>
                    <a:pt x="146" y="158"/>
                    <a:pt x="97" y="282"/>
                    <a:pt x="52" y="406"/>
                  </a:cubicBezTo>
                  <a:cubicBezTo>
                    <a:pt x="47" y="420"/>
                    <a:pt x="32" y="427"/>
                    <a:pt x="18" y="422"/>
                  </a:cubicBezTo>
                  <a:cubicBezTo>
                    <a:pt x="17" y="422"/>
                    <a:pt x="17" y="422"/>
                    <a:pt x="17" y="422"/>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3" name="Google Shape;2033;p37"/>
            <p:cNvSpPr/>
            <p:nvPr/>
          </p:nvSpPr>
          <p:spPr>
            <a:xfrm>
              <a:off x="-2270531" y="278559"/>
              <a:ext cx="42270" cy="95052"/>
            </a:xfrm>
            <a:custGeom>
              <a:rect b="b" l="l" r="r" t="t"/>
              <a:pathLst>
                <a:path extrusionOk="0" h="425" w="189">
                  <a:moveTo>
                    <a:pt x="17" y="424"/>
                  </a:moveTo>
                  <a:cubicBezTo>
                    <a:pt x="4" y="418"/>
                    <a:pt x="-3" y="404"/>
                    <a:pt x="2" y="390"/>
                  </a:cubicBezTo>
                  <a:cubicBezTo>
                    <a:pt x="45" y="266"/>
                    <a:pt x="91" y="140"/>
                    <a:pt x="138" y="17"/>
                  </a:cubicBezTo>
                  <a:cubicBezTo>
                    <a:pt x="143" y="4"/>
                    <a:pt x="159" y="-3"/>
                    <a:pt x="173" y="2"/>
                  </a:cubicBezTo>
                  <a:lnTo>
                    <a:pt x="173" y="2"/>
                  </a:lnTo>
                  <a:cubicBezTo>
                    <a:pt x="187" y="8"/>
                    <a:pt x="193" y="23"/>
                    <a:pt x="188" y="37"/>
                  </a:cubicBezTo>
                  <a:cubicBezTo>
                    <a:pt x="141" y="159"/>
                    <a:pt x="95" y="284"/>
                    <a:pt x="53" y="407"/>
                  </a:cubicBezTo>
                  <a:cubicBezTo>
                    <a:pt x="48" y="421"/>
                    <a:pt x="32" y="429"/>
                    <a:pt x="19" y="424"/>
                  </a:cubicBezTo>
                  <a:cubicBezTo>
                    <a:pt x="18" y="424"/>
                    <a:pt x="18" y="424"/>
                    <a:pt x="17" y="42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4" name="Google Shape;2034;p37"/>
            <p:cNvSpPr/>
            <p:nvPr/>
          </p:nvSpPr>
          <p:spPr>
            <a:xfrm>
              <a:off x="-2206790" y="308305"/>
              <a:ext cx="40928" cy="91698"/>
            </a:xfrm>
            <a:custGeom>
              <a:rect b="b" l="l" r="r" t="t"/>
              <a:pathLst>
                <a:path extrusionOk="0" h="410" w="183">
                  <a:moveTo>
                    <a:pt x="17" y="409"/>
                  </a:moveTo>
                  <a:cubicBezTo>
                    <a:pt x="4" y="403"/>
                    <a:pt x="-3" y="389"/>
                    <a:pt x="2" y="375"/>
                  </a:cubicBezTo>
                  <a:cubicBezTo>
                    <a:pt x="43" y="256"/>
                    <a:pt x="86" y="136"/>
                    <a:pt x="132" y="18"/>
                  </a:cubicBezTo>
                  <a:cubicBezTo>
                    <a:pt x="137" y="4"/>
                    <a:pt x="153" y="-3"/>
                    <a:pt x="166" y="2"/>
                  </a:cubicBezTo>
                  <a:cubicBezTo>
                    <a:pt x="179" y="8"/>
                    <a:pt x="187" y="23"/>
                    <a:pt x="182" y="37"/>
                  </a:cubicBezTo>
                  <a:cubicBezTo>
                    <a:pt x="137" y="154"/>
                    <a:pt x="93" y="274"/>
                    <a:pt x="52" y="393"/>
                  </a:cubicBezTo>
                  <a:cubicBezTo>
                    <a:pt x="48" y="407"/>
                    <a:pt x="32" y="414"/>
                    <a:pt x="18" y="409"/>
                  </a:cubicBezTo>
                  <a:lnTo>
                    <a:pt x="17" y="409"/>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5" name="Google Shape;2035;p37"/>
            <p:cNvSpPr/>
            <p:nvPr/>
          </p:nvSpPr>
          <p:spPr>
            <a:xfrm>
              <a:off x="-2173689" y="318593"/>
              <a:ext cx="40928" cy="91698"/>
            </a:xfrm>
            <a:custGeom>
              <a:rect b="b" l="l" r="r" t="t"/>
              <a:pathLst>
                <a:path extrusionOk="0" h="410" w="183">
                  <a:moveTo>
                    <a:pt x="17" y="408"/>
                  </a:moveTo>
                  <a:cubicBezTo>
                    <a:pt x="4" y="403"/>
                    <a:pt x="-3" y="388"/>
                    <a:pt x="2" y="375"/>
                  </a:cubicBezTo>
                  <a:cubicBezTo>
                    <a:pt x="43" y="255"/>
                    <a:pt x="86" y="135"/>
                    <a:pt x="132" y="17"/>
                  </a:cubicBezTo>
                  <a:cubicBezTo>
                    <a:pt x="137" y="3"/>
                    <a:pt x="152" y="-3"/>
                    <a:pt x="166" y="2"/>
                  </a:cubicBezTo>
                  <a:cubicBezTo>
                    <a:pt x="180" y="8"/>
                    <a:pt x="187" y="23"/>
                    <a:pt x="182" y="36"/>
                  </a:cubicBezTo>
                  <a:cubicBezTo>
                    <a:pt x="137" y="154"/>
                    <a:pt x="93" y="273"/>
                    <a:pt x="52" y="392"/>
                  </a:cubicBezTo>
                  <a:cubicBezTo>
                    <a:pt x="48" y="406"/>
                    <a:pt x="32" y="413"/>
                    <a:pt x="18" y="409"/>
                  </a:cubicBezTo>
                  <a:cubicBezTo>
                    <a:pt x="18" y="408"/>
                    <a:pt x="18" y="408"/>
                    <a:pt x="17" y="4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6" name="Google Shape;2036;p37"/>
            <p:cNvSpPr/>
            <p:nvPr/>
          </p:nvSpPr>
          <p:spPr>
            <a:xfrm>
              <a:off x="-2236088" y="295333"/>
              <a:ext cx="37574" cy="87001"/>
            </a:xfrm>
            <a:custGeom>
              <a:rect b="b" l="l" r="r" t="t"/>
              <a:pathLst>
                <a:path extrusionOk="0" h="389" w="168">
                  <a:moveTo>
                    <a:pt x="17" y="387"/>
                  </a:moveTo>
                  <a:cubicBezTo>
                    <a:pt x="4" y="382"/>
                    <a:pt x="-3" y="367"/>
                    <a:pt x="1" y="354"/>
                  </a:cubicBezTo>
                  <a:lnTo>
                    <a:pt x="117" y="19"/>
                  </a:lnTo>
                  <a:cubicBezTo>
                    <a:pt x="122" y="5"/>
                    <a:pt x="137" y="-3"/>
                    <a:pt x="151" y="2"/>
                  </a:cubicBezTo>
                  <a:cubicBezTo>
                    <a:pt x="165" y="7"/>
                    <a:pt x="172" y="22"/>
                    <a:pt x="167" y="36"/>
                  </a:cubicBezTo>
                  <a:lnTo>
                    <a:pt x="52" y="371"/>
                  </a:lnTo>
                  <a:cubicBezTo>
                    <a:pt x="47" y="385"/>
                    <a:pt x="32" y="393"/>
                    <a:pt x="18" y="388"/>
                  </a:cubicBezTo>
                  <a:lnTo>
                    <a:pt x="17" y="387"/>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7" name="Google Shape;2037;p37"/>
            <p:cNvSpPr/>
            <p:nvPr/>
          </p:nvSpPr>
          <p:spPr>
            <a:xfrm>
              <a:off x="-2108606" y="342076"/>
              <a:ext cx="40034" cy="92816"/>
            </a:xfrm>
            <a:custGeom>
              <a:rect b="b" l="l" r="r" t="t"/>
              <a:pathLst>
                <a:path extrusionOk="0" h="415" w="179">
                  <a:moveTo>
                    <a:pt x="17" y="413"/>
                  </a:moveTo>
                  <a:cubicBezTo>
                    <a:pt x="4" y="408"/>
                    <a:pt x="-3" y="393"/>
                    <a:pt x="2" y="379"/>
                  </a:cubicBezTo>
                  <a:lnTo>
                    <a:pt x="128" y="19"/>
                  </a:lnTo>
                  <a:cubicBezTo>
                    <a:pt x="132" y="5"/>
                    <a:pt x="148" y="-3"/>
                    <a:pt x="162" y="2"/>
                  </a:cubicBezTo>
                  <a:cubicBezTo>
                    <a:pt x="177" y="7"/>
                    <a:pt x="183" y="22"/>
                    <a:pt x="178" y="36"/>
                  </a:cubicBezTo>
                  <a:lnTo>
                    <a:pt x="52" y="397"/>
                  </a:lnTo>
                  <a:cubicBezTo>
                    <a:pt x="47" y="411"/>
                    <a:pt x="32" y="418"/>
                    <a:pt x="18" y="414"/>
                  </a:cubicBezTo>
                  <a:lnTo>
                    <a:pt x="17" y="413"/>
                  </a:ln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38" name="Google Shape;2038;p37"/>
            <p:cNvSpPr/>
            <p:nvPr/>
          </p:nvSpPr>
          <p:spPr>
            <a:xfrm>
              <a:off x="-2073716" y="347444"/>
              <a:ext cx="40034" cy="92816"/>
            </a:xfrm>
            <a:custGeom>
              <a:rect b="b" l="l" r="r" t="t"/>
              <a:pathLst>
                <a:path extrusionOk="0" h="415" w="179">
                  <a:moveTo>
                    <a:pt x="17" y="413"/>
                  </a:moveTo>
                  <a:cubicBezTo>
                    <a:pt x="4" y="408"/>
                    <a:pt x="-3" y="393"/>
                    <a:pt x="2" y="380"/>
                  </a:cubicBezTo>
                  <a:lnTo>
                    <a:pt x="128" y="19"/>
                  </a:lnTo>
                  <a:cubicBezTo>
                    <a:pt x="133" y="5"/>
                    <a:pt x="148" y="-3"/>
                    <a:pt x="162" y="2"/>
                  </a:cubicBezTo>
                  <a:cubicBezTo>
                    <a:pt x="177" y="8"/>
                    <a:pt x="183" y="22"/>
                    <a:pt x="178" y="36"/>
                  </a:cubicBezTo>
                  <a:lnTo>
                    <a:pt x="53" y="397"/>
                  </a:lnTo>
                  <a:cubicBezTo>
                    <a:pt x="48" y="411"/>
                    <a:pt x="32" y="419"/>
                    <a:pt x="19" y="414"/>
                  </a:cubicBezTo>
                  <a:cubicBezTo>
                    <a:pt x="18" y="414"/>
                    <a:pt x="18" y="413"/>
                    <a:pt x="17" y="413"/>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36" name="Shape 4736"/>
        <p:cNvGrpSpPr/>
        <p:nvPr/>
      </p:nvGrpSpPr>
      <p:grpSpPr>
        <a:xfrm>
          <a:off x="0" y="0"/>
          <a:ext cx="0" cy="0"/>
          <a:chOff x="0" y="0"/>
          <a:chExt cx="0" cy="0"/>
        </a:xfrm>
      </p:grpSpPr>
      <p:sp>
        <p:nvSpPr>
          <p:cNvPr id="4737" name="Google Shape;4737;p73"/>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738" name="Google Shape;4738;p7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42" name="Shape 4742"/>
        <p:cNvGrpSpPr/>
        <p:nvPr/>
      </p:nvGrpSpPr>
      <p:grpSpPr>
        <a:xfrm>
          <a:off x="0" y="0"/>
          <a:ext cx="0" cy="0"/>
          <a:chOff x="0" y="0"/>
          <a:chExt cx="0" cy="0"/>
        </a:xfrm>
      </p:grpSpPr>
      <p:sp>
        <p:nvSpPr>
          <p:cNvPr id="4743" name="Google Shape;4743;p74"/>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Playfair Display</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https://fonts.google.com/specimen/Playfair+Display</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Barlow</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p:txBody>
      </p:sp>
      <p:sp>
        <p:nvSpPr>
          <p:cNvPr id="4744" name="Google Shape;4744;p74"/>
          <p:cNvSpPr/>
          <p:nvPr/>
        </p:nvSpPr>
        <p:spPr>
          <a:xfrm>
            <a:off x="2052650" y="2947175"/>
            <a:ext cx="791400" cy="754200"/>
          </a:xfrm>
          <a:prstGeom prst="roundRect">
            <a:avLst>
              <a:gd fmla="val 16667" name="adj"/>
            </a:avLst>
          </a:prstGeom>
          <a:solidFill>
            <a:srgbClr val="435C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4"/>
          <p:cNvSpPr/>
          <p:nvPr/>
        </p:nvSpPr>
        <p:spPr>
          <a:xfrm>
            <a:off x="3114470" y="2947175"/>
            <a:ext cx="791400" cy="754200"/>
          </a:xfrm>
          <a:prstGeom prst="roundRect">
            <a:avLst>
              <a:gd fmla="val 16667" name="adj"/>
            </a:avLst>
          </a:prstGeom>
          <a:solidFill>
            <a:srgbClr val="FDF6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4"/>
          <p:cNvSpPr/>
          <p:nvPr/>
        </p:nvSpPr>
        <p:spPr>
          <a:xfrm>
            <a:off x="4176289" y="2947175"/>
            <a:ext cx="791400" cy="754200"/>
          </a:xfrm>
          <a:prstGeom prst="roundRect">
            <a:avLst>
              <a:gd fmla="val 16667" name="adj"/>
            </a:avLst>
          </a:prstGeom>
          <a:solidFill>
            <a:srgbClr val="A4B7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#435c00</a:t>
            </a:r>
            <a:endParaRPr sz="1000">
              <a:solidFill>
                <a:srgbClr val="FFFFFF"/>
              </a:solidFill>
            </a:endParaRPr>
          </a:p>
        </p:txBody>
      </p:sp>
      <p:sp>
        <p:nvSpPr>
          <p:cNvPr id="4748" name="Google Shape;4748;p7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#fdf6e2</a:t>
            </a:r>
            <a:endParaRPr sz="1000">
              <a:solidFill>
                <a:schemeClr val="dk1"/>
              </a:solidFill>
            </a:endParaRPr>
          </a:p>
        </p:txBody>
      </p:sp>
      <p:sp>
        <p:nvSpPr>
          <p:cNvPr id="4749" name="Google Shape;4749;p7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#a4b700</a:t>
            </a:r>
            <a:endParaRPr sz="1000">
              <a:solidFill>
                <a:srgbClr val="FFFFFF"/>
              </a:solidFill>
            </a:endParaRPr>
          </a:p>
        </p:txBody>
      </p:sp>
      <p:sp>
        <p:nvSpPr>
          <p:cNvPr id="4750" name="Google Shape;4750;p74"/>
          <p:cNvSpPr/>
          <p:nvPr/>
        </p:nvSpPr>
        <p:spPr>
          <a:xfrm>
            <a:off x="5238125" y="2947175"/>
            <a:ext cx="791400" cy="754200"/>
          </a:xfrm>
          <a:prstGeom prst="roundRect">
            <a:avLst>
              <a:gd fmla="val 16667" name="adj"/>
            </a:avLst>
          </a:prstGeom>
          <a:solidFill>
            <a:srgbClr val="FFC6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#ffc600</a:t>
            </a:r>
            <a:endParaRPr sz="1000">
              <a:solidFill>
                <a:schemeClr val="dk1"/>
              </a:solidFill>
            </a:endParaRPr>
          </a:p>
        </p:txBody>
      </p:sp>
      <p:sp>
        <p:nvSpPr>
          <p:cNvPr id="4752" name="Google Shape;4752;p74"/>
          <p:cNvSpPr/>
          <p:nvPr/>
        </p:nvSpPr>
        <p:spPr>
          <a:xfrm>
            <a:off x="2052650" y="3878275"/>
            <a:ext cx="791400" cy="754200"/>
          </a:xfrm>
          <a:prstGeom prst="roundRect">
            <a:avLst>
              <a:gd fmla="val 16667" name="adj"/>
            </a:avLst>
          </a:prstGeom>
          <a:solidFill>
            <a:srgbClr val="FB78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4"/>
          <p:cNvSpPr/>
          <p:nvPr/>
        </p:nvSpPr>
        <p:spPr>
          <a:xfrm>
            <a:off x="3114470" y="3878275"/>
            <a:ext cx="791400" cy="754200"/>
          </a:xfrm>
          <a:prstGeom prst="roundRect">
            <a:avLst>
              <a:gd fmla="val 16667" name="adj"/>
            </a:avLst>
          </a:prstGeom>
          <a:solidFill>
            <a:srgbClr val="94DF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4"/>
          <p:cNvSpPr/>
          <p:nvPr/>
        </p:nvSpPr>
        <p:spPr>
          <a:xfrm>
            <a:off x="4176289"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4"/>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#fb7800</a:t>
            </a:r>
            <a:endParaRPr sz="1000">
              <a:solidFill>
                <a:srgbClr val="FFFFFF"/>
              </a:solidFill>
            </a:endParaRPr>
          </a:p>
        </p:txBody>
      </p:sp>
      <p:sp>
        <p:nvSpPr>
          <p:cNvPr id="4756" name="Google Shape;4756;p7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#94dff8</a:t>
            </a:r>
            <a:endParaRPr sz="1000">
              <a:solidFill>
                <a:schemeClr val="dk1"/>
              </a:solidFill>
            </a:endParaRPr>
          </a:p>
        </p:txBody>
      </p:sp>
      <p:sp>
        <p:nvSpPr>
          <p:cNvPr id="4757" name="Google Shape;4757;p7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758" name="Google Shape;4758;p74"/>
          <p:cNvSpPr/>
          <p:nvPr/>
        </p:nvSpPr>
        <p:spPr>
          <a:xfrm>
            <a:off x="5238125" y="3878275"/>
            <a:ext cx="791400" cy="754200"/>
          </a:xfrm>
          <a:prstGeom prst="roundRect">
            <a:avLst>
              <a:gd fmla="val 16667" name="adj"/>
            </a:avLst>
          </a:prstGeom>
          <a:solidFill>
            <a:srgbClr val="FFE59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#ffe59d</a:t>
            </a:r>
            <a:endParaRPr sz="1000">
              <a:solidFill>
                <a:schemeClr val="dk1"/>
              </a:solidFill>
            </a:endParaRPr>
          </a:p>
        </p:txBody>
      </p:sp>
      <p:sp>
        <p:nvSpPr>
          <p:cNvPr id="4760" name="Google Shape;4760;p74"/>
          <p:cNvSpPr/>
          <p:nvPr/>
        </p:nvSpPr>
        <p:spPr>
          <a:xfrm>
            <a:off x="6299950" y="2947175"/>
            <a:ext cx="791400" cy="754200"/>
          </a:xfrm>
          <a:prstGeom prst="roundRect">
            <a:avLst>
              <a:gd fmla="val 16667" name="adj"/>
            </a:avLst>
          </a:prstGeom>
          <a:solidFill>
            <a:srgbClr val="FFA9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#ffa900</a:t>
            </a:r>
            <a:endParaRPr sz="1000">
              <a:solidFill>
                <a:srgbClr val="FFFFFF"/>
              </a:solidFill>
            </a:endParaRPr>
          </a:p>
        </p:txBody>
      </p:sp>
      <p:sp>
        <p:nvSpPr>
          <p:cNvPr id="4762" name="Google Shape;4762;p74"/>
          <p:cNvSpPr/>
          <p:nvPr/>
        </p:nvSpPr>
        <p:spPr>
          <a:xfrm>
            <a:off x="6299950" y="3878275"/>
            <a:ext cx="791400" cy="754200"/>
          </a:xfrm>
          <a:prstGeom prst="roundRect">
            <a:avLst>
              <a:gd fmla="val 16667" name="adj"/>
            </a:avLst>
          </a:prstGeom>
          <a:solidFill>
            <a:srgbClr val="B54F0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4"/>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#b54f0d</a:t>
            </a:r>
            <a:endParaRPr sz="1000">
              <a:solidFill>
                <a:srgbClr val="FFFFFF"/>
              </a:solidFill>
            </a:endParaRPr>
          </a:p>
        </p:txBody>
      </p:sp>
      <p:sp>
        <p:nvSpPr>
          <p:cNvPr id="4764" name="Google Shape;4764;p7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68" name="Shape 4768"/>
        <p:cNvGrpSpPr/>
        <p:nvPr/>
      </p:nvGrpSpPr>
      <p:grpSpPr>
        <a:xfrm>
          <a:off x="0" y="0"/>
          <a:ext cx="0" cy="0"/>
          <a:chOff x="0" y="0"/>
          <a:chExt cx="0" cy="0"/>
        </a:xfrm>
      </p:grpSpPr>
      <p:sp>
        <p:nvSpPr>
          <p:cNvPr id="4769" name="Google Shape;4769;p75"/>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770" name="Google Shape;4770;p7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771" name="Google Shape;4771;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772" name="Google Shape;4772;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773" name="Google Shape;4773;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774" name="Google Shape;4774;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775" name="Google Shape;4775;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776" name="Google Shape;4776;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777" name="Google Shape;4777;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778" name="Google Shape;4778;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779" name="Google Shape;4779;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780" name="Google Shape;4780;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84" name="Shape 4784"/>
        <p:cNvGrpSpPr/>
        <p:nvPr/>
      </p:nvGrpSpPr>
      <p:grpSpPr>
        <a:xfrm>
          <a:off x="0" y="0"/>
          <a:ext cx="0" cy="0"/>
          <a:chOff x="0" y="0"/>
          <a:chExt cx="0" cy="0"/>
        </a:xfrm>
      </p:grpSpPr>
      <p:sp>
        <p:nvSpPr>
          <p:cNvPr id="4785" name="Google Shape;4785;p76"/>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4786" name="Google Shape;4786;p7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787" name="Google Shape;4787;p76"/>
          <p:cNvGrpSpPr/>
          <p:nvPr/>
        </p:nvGrpSpPr>
        <p:grpSpPr>
          <a:xfrm>
            <a:off x="5048544" y="3019584"/>
            <a:ext cx="442841" cy="514271"/>
            <a:chOff x="4727025" y="1332775"/>
            <a:chExt cx="59900" cy="69625"/>
          </a:xfrm>
        </p:grpSpPr>
        <p:sp>
          <p:nvSpPr>
            <p:cNvPr id="4788" name="Google Shape;4788;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76"/>
          <p:cNvGrpSpPr/>
          <p:nvPr/>
        </p:nvGrpSpPr>
        <p:grpSpPr>
          <a:xfrm>
            <a:off x="5723860" y="2267072"/>
            <a:ext cx="500909" cy="500899"/>
            <a:chOff x="4820425" y="1329900"/>
            <a:chExt cx="70175" cy="70350"/>
          </a:xfrm>
        </p:grpSpPr>
        <p:sp>
          <p:nvSpPr>
            <p:cNvPr id="4791" name="Google Shape;4791;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76"/>
          <p:cNvGrpSpPr/>
          <p:nvPr/>
        </p:nvGrpSpPr>
        <p:grpSpPr>
          <a:xfrm>
            <a:off x="6376484" y="2278862"/>
            <a:ext cx="538135" cy="493119"/>
            <a:chOff x="4903200" y="1331525"/>
            <a:chExt cx="73575" cy="67425"/>
          </a:xfrm>
        </p:grpSpPr>
        <p:sp>
          <p:nvSpPr>
            <p:cNvPr id="4796" name="Google Shape;4796;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797" name="Google Shape;4797;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76"/>
          <p:cNvGrpSpPr/>
          <p:nvPr/>
        </p:nvGrpSpPr>
        <p:grpSpPr>
          <a:xfrm>
            <a:off x="5636435" y="3020840"/>
            <a:ext cx="544563" cy="511895"/>
            <a:chOff x="4815575" y="1416800"/>
            <a:chExt cx="73750" cy="71400"/>
          </a:xfrm>
        </p:grpSpPr>
        <p:sp>
          <p:nvSpPr>
            <p:cNvPr id="4799" name="Google Shape;4799;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76"/>
          <p:cNvGrpSpPr/>
          <p:nvPr/>
        </p:nvGrpSpPr>
        <p:grpSpPr>
          <a:xfrm>
            <a:off x="6333060" y="3020546"/>
            <a:ext cx="602914" cy="512477"/>
            <a:chOff x="4902475" y="1418875"/>
            <a:chExt cx="74500" cy="63775"/>
          </a:xfrm>
        </p:grpSpPr>
        <p:sp>
          <p:nvSpPr>
            <p:cNvPr id="4803" name="Google Shape;4803;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76"/>
          <p:cNvGrpSpPr/>
          <p:nvPr/>
        </p:nvGrpSpPr>
        <p:grpSpPr>
          <a:xfrm>
            <a:off x="5748932" y="3759785"/>
            <a:ext cx="515391" cy="525699"/>
            <a:chOff x="4818100" y="1507675"/>
            <a:chExt cx="71225" cy="71625"/>
          </a:xfrm>
        </p:grpSpPr>
        <p:sp>
          <p:nvSpPr>
            <p:cNvPr id="4806" name="Google Shape;4806;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76"/>
          <p:cNvGrpSpPr/>
          <p:nvPr/>
        </p:nvGrpSpPr>
        <p:grpSpPr>
          <a:xfrm>
            <a:off x="5087034" y="3781317"/>
            <a:ext cx="522956" cy="489869"/>
            <a:chOff x="4721450" y="1509475"/>
            <a:chExt cx="79350" cy="74325"/>
          </a:xfrm>
        </p:grpSpPr>
        <p:sp>
          <p:nvSpPr>
            <p:cNvPr id="4811" name="Google Shape;4811;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76"/>
          <p:cNvGrpSpPr/>
          <p:nvPr/>
        </p:nvGrpSpPr>
        <p:grpSpPr>
          <a:xfrm>
            <a:off x="6410277" y="3761069"/>
            <a:ext cx="525704" cy="535436"/>
            <a:chOff x="4906800" y="1507500"/>
            <a:chExt cx="70350" cy="71075"/>
          </a:xfrm>
        </p:grpSpPr>
        <p:sp>
          <p:nvSpPr>
            <p:cNvPr id="4816" name="Google Shape;4816;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76"/>
          <p:cNvGrpSpPr/>
          <p:nvPr/>
        </p:nvGrpSpPr>
        <p:grpSpPr>
          <a:xfrm>
            <a:off x="4443099" y="2267050"/>
            <a:ext cx="508054" cy="508095"/>
            <a:chOff x="3736598" y="2170606"/>
            <a:chExt cx="404889" cy="404889"/>
          </a:xfrm>
        </p:grpSpPr>
        <p:sp>
          <p:nvSpPr>
            <p:cNvPr id="4822" name="Google Shape;4822;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76"/>
          <p:cNvGrpSpPr/>
          <p:nvPr/>
        </p:nvGrpSpPr>
        <p:grpSpPr>
          <a:xfrm>
            <a:off x="3731139" y="2267145"/>
            <a:ext cx="575790" cy="507904"/>
            <a:chOff x="3161917" y="2170682"/>
            <a:chExt cx="458870" cy="404737"/>
          </a:xfrm>
        </p:grpSpPr>
        <p:sp>
          <p:nvSpPr>
            <p:cNvPr id="4827" name="Google Shape;4827;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828" name="Google Shape;4828;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76"/>
          <p:cNvGrpSpPr/>
          <p:nvPr/>
        </p:nvGrpSpPr>
        <p:grpSpPr>
          <a:xfrm>
            <a:off x="3758669" y="3027517"/>
            <a:ext cx="520730" cy="498567"/>
            <a:chOff x="3179914" y="2889488"/>
            <a:chExt cx="422876" cy="404911"/>
          </a:xfrm>
        </p:grpSpPr>
        <p:sp>
          <p:nvSpPr>
            <p:cNvPr id="4831" name="Google Shape;4831;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76"/>
          <p:cNvGrpSpPr/>
          <p:nvPr/>
        </p:nvGrpSpPr>
        <p:grpSpPr>
          <a:xfrm>
            <a:off x="4387349" y="3027477"/>
            <a:ext cx="516145" cy="498648"/>
            <a:chOff x="3729467" y="2889422"/>
            <a:chExt cx="419153" cy="404977"/>
          </a:xfrm>
        </p:grpSpPr>
        <p:sp>
          <p:nvSpPr>
            <p:cNvPr id="4838" name="Google Shape;4838;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5" name="Google Shape;4845;p7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9" name="Google Shape;4849;p76"/>
          <p:cNvGrpSpPr/>
          <p:nvPr/>
        </p:nvGrpSpPr>
        <p:grpSpPr>
          <a:xfrm>
            <a:off x="7107677" y="2474362"/>
            <a:ext cx="166473" cy="141497"/>
            <a:chOff x="4660325" y="1866850"/>
            <a:chExt cx="68350" cy="58100"/>
          </a:xfrm>
        </p:grpSpPr>
        <p:sp>
          <p:nvSpPr>
            <p:cNvPr id="4850" name="Google Shape;4850;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76"/>
          <p:cNvGrpSpPr/>
          <p:nvPr/>
        </p:nvGrpSpPr>
        <p:grpSpPr>
          <a:xfrm>
            <a:off x="7417022" y="2500086"/>
            <a:ext cx="162515" cy="90049"/>
            <a:chOff x="4791775" y="1877500"/>
            <a:chExt cx="66725" cy="36975"/>
          </a:xfrm>
        </p:grpSpPr>
        <p:sp>
          <p:nvSpPr>
            <p:cNvPr id="4853" name="Google Shape;4853;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76"/>
          <p:cNvGrpSpPr/>
          <p:nvPr/>
        </p:nvGrpSpPr>
        <p:grpSpPr>
          <a:xfrm>
            <a:off x="7738734" y="2500086"/>
            <a:ext cx="144979" cy="90049"/>
            <a:chOff x="4923925" y="1877500"/>
            <a:chExt cx="59525" cy="36975"/>
          </a:xfrm>
        </p:grpSpPr>
        <p:sp>
          <p:nvSpPr>
            <p:cNvPr id="4856" name="Google Shape;4856;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76"/>
          <p:cNvGrpSpPr/>
          <p:nvPr/>
        </p:nvGrpSpPr>
        <p:grpSpPr>
          <a:xfrm>
            <a:off x="8033226" y="2482277"/>
            <a:ext cx="141447" cy="125667"/>
            <a:chOff x="5058450" y="1870100"/>
            <a:chExt cx="58075" cy="51600"/>
          </a:xfrm>
        </p:grpSpPr>
        <p:sp>
          <p:nvSpPr>
            <p:cNvPr id="4859" name="Google Shape;4859;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76"/>
          <p:cNvGrpSpPr/>
          <p:nvPr/>
        </p:nvGrpSpPr>
        <p:grpSpPr>
          <a:xfrm>
            <a:off x="7447741" y="2904685"/>
            <a:ext cx="101077" cy="107645"/>
            <a:chOff x="4811425" y="2065025"/>
            <a:chExt cx="41500" cy="44200"/>
          </a:xfrm>
        </p:grpSpPr>
        <p:sp>
          <p:nvSpPr>
            <p:cNvPr id="4862" name="Google Shape;4862;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76"/>
          <p:cNvGrpSpPr/>
          <p:nvPr/>
        </p:nvGrpSpPr>
        <p:grpSpPr>
          <a:xfrm>
            <a:off x="7740178" y="2904898"/>
            <a:ext cx="120867" cy="107218"/>
            <a:chOff x="4929875" y="2065025"/>
            <a:chExt cx="49625" cy="44025"/>
          </a:xfrm>
        </p:grpSpPr>
        <p:sp>
          <p:nvSpPr>
            <p:cNvPr id="4865" name="Google Shape;4865;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76"/>
          <p:cNvGrpSpPr/>
          <p:nvPr/>
        </p:nvGrpSpPr>
        <p:grpSpPr>
          <a:xfrm>
            <a:off x="8068847" y="2907912"/>
            <a:ext cx="70206" cy="101191"/>
            <a:chOff x="5083925" y="2066350"/>
            <a:chExt cx="28825" cy="41550"/>
          </a:xfrm>
        </p:grpSpPr>
        <p:sp>
          <p:nvSpPr>
            <p:cNvPr id="4868" name="Google Shape;4868;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76"/>
          <p:cNvGrpSpPr/>
          <p:nvPr/>
        </p:nvGrpSpPr>
        <p:grpSpPr>
          <a:xfrm>
            <a:off x="7100401" y="2923559"/>
            <a:ext cx="181026" cy="69896"/>
            <a:chOff x="4659775" y="2072775"/>
            <a:chExt cx="74325" cy="28700"/>
          </a:xfrm>
        </p:grpSpPr>
        <p:sp>
          <p:nvSpPr>
            <p:cNvPr id="4871" name="Google Shape;4871;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76"/>
          <p:cNvGrpSpPr/>
          <p:nvPr/>
        </p:nvGrpSpPr>
        <p:grpSpPr>
          <a:xfrm>
            <a:off x="8020257" y="2714124"/>
            <a:ext cx="167387" cy="89197"/>
            <a:chOff x="4662475" y="1976500"/>
            <a:chExt cx="68725" cy="36625"/>
          </a:xfrm>
        </p:grpSpPr>
        <p:sp>
          <p:nvSpPr>
            <p:cNvPr id="4875" name="Google Shape;4875;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76"/>
          <p:cNvGrpSpPr/>
          <p:nvPr/>
        </p:nvGrpSpPr>
        <p:grpSpPr>
          <a:xfrm>
            <a:off x="7717162" y="2717564"/>
            <a:ext cx="166899" cy="82317"/>
            <a:chOff x="4920150" y="1977875"/>
            <a:chExt cx="68525" cy="33800"/>
          </a:xfrm>
        </p:grpSpPr>
        <p:sp>
          <p:nvSpPr>
            <p:cNvPr id="4879" name="Google Shape;4879;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76"/>
          <p:cNvGrpSpPr/>
          <p:nvPr/>
        </p:nvGrpSpPr>
        <p:grpSpPr>
          <a:xfrm>
            <a:off x="7128319" y="3121482"/>
            <a:ext cx="125190" cy="127858"/>
            <a:chOff x="4676550" y="2160575"/>
            <a:chExt cx="51400" cy="52500"/>
          </a:xfrm>
        </p:grpSpPr>
        <p:sp>
          <p:nvSpPr>
            <p:cNvPr id="4883" name="Google Shape;4883;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76"/>
          <p:cNvGrpSpPr/>
          <p:nvPr/>
        </p:nvGrpSpPr>
        <p:grpSpPr>
          <a:xfrm>
            <a:off x="7425577" y="3128514"/>
            <a:ext cx="145405" cy="113794"/>
            <a:chOff x="4768325" y="2163475"/>
            <a:chExt cx="59700" cy="46725"/>
          </a:xfrm>
        </p:grpSpPr>
        <p:sp>
          <p:nvSpPr>
            <p:cNvPr id="4887" name="Google Shape;4887;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9" name="Google Shape;4889;p7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5" name="Google Shape;4895;p76"/>
          <p:cNvGrpSpPr/>
          <p:nvPr/>
        </p:nvGrpSpPr>
        <p:grpSpPr>
          <a:xfrm>
            <a:off x="7441895" y="3383608"/>
            <a:ext cx="112768" cy="106853"/>
            <a:chOff x="4768575" y="2253950"/>
            <a:chExt cx="46300" cy="43875"/>
          </a:xfrm>
        </p:grpSpPr>
        <p:sp>
          <p:nvSpPr>
            <p:cNvPr id="4896" name="Google Shape;4896;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76"/>
          <p:cNvGrpSpPr/>
          <p:nvPr/>
        </p:nvGrpSpPr>
        <p:grpSpPr>
          <a:xfrm>
            <a:off x="7741518" y="3872634"/>
            <a:ext cx="118187" cy="146246"/>
            <a:chOff x="4960900" y="2433225"/>
            <a:chExt cx="48525" cy="60050"/>
          </a:xfrm>
        </p:grpSpPr>
        <p:sp>
          <p:nvSpPr>
            <p:cNvPr id="4899" name="Google Shape;4899;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76"/>
          <p:cNvGrpSpPr/>
          <p:nvPr/>
        </p:nvGrpSpPr>
        <p:grpSpPr>
          <a:xfrm>
            <a:off x="7430083" y="4136695"/>
            <a:ext cx="136394" cy="143810"/>
            <a:chOff x="4854075" y="2527625"/>
            <a:chExt cx="56000" cy="59050"/>
          </a:xfrm>
        </p:grpSpPr>
        <p:sp>
          <p:nvSpPr>
            <p:cNvPr id="4902" name="Google Shape;4902;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4" name="Google Shape;4904;p7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7" name="Google Shape;4907;p76"/>
          <p:cNvGrpSpPr/>
          <p:nvPr/>
        </p:nvGrpSpPr>
        <p:grpSpPr>
          <a:xfrm>
            <a:off x="8054294" y="3600439"/>
            <a:ext cx="99312" cy="160797"/>
            <a:chOff x="5059700" y="2334775"/>
            <a:chExt cx="40775" cy="66025"/>
          </a:xfrm>
        </p:grpSpPr>
        <p:sp>
          <p:nvSpPr>
            <p:cNvPr id="4908" name="Google Shape;4908;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76"/>
          <p:cNvGrpSpPr/>
          <p:nvPr/>
        </p:nvGrpSpPr>
        <p:grpSpPr>
          <a:xfrm>
            <a:off x="8011458" y="3865571"/>
            <a:ext cx="184984" cy="160371"/>
            <a:chOff x="5037700" y="2430325"/>
            <a:chExt cx="75950" cy="65850"/>
          </a:xfrm>
        </p:grpSpPr>
        <p:sp>
          <p:nvSpPr>
            <p:cNvPr id="4918" name="Google Shape;4918;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76"/>
          <p:cNvGrpSpPr/>
          <p:nvPr/>
        </p:nvGrpSpPr>
        <p:grpSpPr>
          <a:xfrm>
            <a:off x="7430964" y="3632023"/>
            <a:ext cx="173014" cy="97629"/>
            <a:chOff x="4756975" y="2341800"/>
            <a:chExt cx="91975" cy="51925"/>
          </a:xfrm>
        </p:grpSpPr>
        <p:sp>
          <p:nvSpPr>
            <p:cNvPr id="4921" name="Google Shape;4921;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76"/>
          <p:cNvGrpSpPr/>
          <p:nvPr/>
        </p:nvGrpSpPr>
        <p:grpSpPr>
          <a:xfrm>
            <a:off x="7697901" y="4120720"/>
            <a:ext cx="212497" cy="175761"/>
            <a:chOff x="4943575" y="2516350"/>
            <a:chExt cx="98675" cy="81700"/>
          </a:xfrm>
        </p:grpSpPr>
        <p:sp>
          <p:nvSpPr>
            <p:cNvPr id="4942" name="Google Shape;4942;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0" name="Google Shape;5020;p76"/>
          <p:cNvGrpSpPr/>
          <p:nvPr/>
        </p:nvGrpSpPr>
        <p:grpSpPr>
          <a:xfrm>
            <a:off x="1955962" y="3346963"/>
            <a:ext cx="965351" cy="134611"/>
            <a:chOff x="4411970" y="2962952"/>
            <a:chExt cx="706544" cy="104212"/>
          </a:xfrm>
        </p:grpSpPr>
        <p:sp>
          <p:nvSpPr>
            <p:cNvPr id="5021" name="Google Shape;5021;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76"/>
          <p:cNvGrpSpPr/>
          <p:nvPr/>
        </p:nvGrpSpPr>
        <p:grpSpPr>
          <a:xfrm>
            <a:off x="1955962" y="2935877"/>
            <a:ext cx="960158" cy="289172"/>
            <a:chOff x="4411970" y="2726085"/>
            <a:chExt cx="643107" cy="193659"/>
          </a:xfrm>
        </p:grpSpPr>
        <p:sp>
          <p:nvSpPr>
            <p:cNvPr id="5026" name="Google Shape;5026;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76"/>
          <p:cNvGrpSpPr/>
          <p:nvPr/>
        </p:nvGrpSpPr>
        <p:grpSpPr>
          <a:xfrm>
            <a:off x="958854" y="3201987"/>
            <a:ext cx="833173" cy="259209"/>
            <a:chOff x="4411970" y="4340222"/>
            <a:chExt cx="779467" cy="242683"/>
          </a:xfrm>
        </p:grpSpPr>
        <p:sp>
          <p:nvSpPr>
            <p:cNvPr id="5030" name="Google Shape;5030;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76"/>
          <p:cNvGrpSpPr/>
          <p:nvPr/>
        </p:nvGrpSpPr>
        <p:grpSpPr>
          <a:xfrm>
            <a:off x="1955962" y="2597733"/>
            <a:ext cx="965160" cy="216230"/>
            <a:chOff x="4411970" y="2468674"/>
            <a:chExt cx="747317" cy="167425"/>
          </a:xfrm>
        </p:grpSpPr>
        <p:sp>
          <p:nvSpPr>
            <p:cNvPr id="5034" name="Google Shape;5034;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76"/>
          <p:cNvGrpSpPr/>
          <p:nvPr/>
        </p:nvGrpSpPr>
        <p:grpSpPr>
          <a:xfrm>
            <a:off x="954709" y="2502450"/>
            <a:ext cx="810451" cy="319148"/>
            <a:chOff x="4411970" y="3686602"/>
            <a:chExt cx="797845" cy="314215"/>
          </a:xfrm>
        </p:grpSpPr>
        <p:sp>
          <p:nvSpPr>
            <p:cNvPr id="5037" name="Google Shape;5037;p7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2" name="Google Shape;5042;p7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3" name="Google Shape;5043;p76"/>
          <p:cNvGrpSpPr/>
          <p:nvPr/>
        </p:nvGrpSpPr>
        <p:grpSpPr>
          <a:xfrm>
            <a:off x="954806" y="2256974"/>
            <a:ext cx="1970333" cy="208784"/>
            <a:chOff x="6336019" y="3733725"/>
            <a:chExt cx="2566206" cy="351310"/>
          </a:xfrm>
        </p:grpSpPr>
        <p:sp>
          <p:nvSpPr>
            <p:cNvPr id="5044" name="Google Shape;5044;p7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76"/>
          <p:cNvGrpSpPr/>
          <p:nvPr/>
        </p:nvGrpSpPr>
        <p:grpSpPr>
          <a:xfrm>
            <a:off x="1955962" y="3864529"/>
            <a:ext cx="946551" cy="153200"/>
            <a:chOff x="4404545" y="3301592"/>
            <a:chExt cx="782403" cy="129272"/>
          </a:xfrm>
        </p:grpSpPr>
        <p:sp>
          <p:nvSpPr>
            <p:cNvPr id="5049" name="Google Shape;5049;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76"/>
          <p:cNvGrpSpPr/>
          <p:nvPr/>
        </p:nvGrpSpPr>
        <p:grpSpPr>
          <a:xfrm>
            <a:off x="1955962" y="3603488"/>
            <a:ext cx="962257" cy="139127"/>
            <a:chOff x="4411970" y="3131459"/>
            <a:chExt cx="710520" cy="117397"/>
          </a:xfrm>
        </p:grpSpPr>
        <p:sp>
          <p:nvSpPr>
            <p:cNvPr id="5052" name="Google Shape;5052;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054" name="Google Shape;5054;p7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5" name="Google Shape;5055;p76"/>
          <p:cNvGrpSpPr/>
          <p:nvPr/>
        </p:nvGrpSpPr>
        <p:grpSpPr>
          <a:xfrm>
            <a:off x="956107" y="3538282"/>
            <a:ext cx="823838" cy="458988"/>
            <a:chOff x="4411970" y="1801825"/>
            <a:chExt cx="734586" cy="409262"/>
          </a:xfrm>
        </p:grpSpPr>
        <p:sp>
          <p:nvSpPr>
            <p:cNvPr id="5056" name="Google Shape;5056;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8" name="Google Shape;5058;p76"/>
          <p:cNvGrpSpPr/>
          <p:nvPr/>
        </p:nvGrpSpPr>
        <p:grpSpPr>
          <a:xfrm>
            <a:off x="956107" y="4086708"/>
            <a:ext cx="856348" cy="212039"/>
            <a:chOff x="4411970" y="2233974"/>
            <a:chExt cx="763574" cy="189068"/>
          </a:xfrm>
        </p:grpSpPr>
        <p:sp>
          <p:nvSpPr>
            <p:cNvPr id="5059" name="Google Shape;5059;p7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76"/>
          <p:cNvGrpSpPr/>
          <p:nvPr/>
        </p:nvGrpSpPr>
        <p:grpSpPr>
          <a:xfrm>
            <a:off x="3066303" y="2262044"/>
            <a:ext cx="511602" cy="511602"/>
            <a:chOff x="5681300" y="2527788"/>
            <a:chExt cx="805800" cy="805800"/>
          </a:xfrm>
        </p:grpSpPr>
        <p:sp>
          <p:nvSpPr>
            <p:cNvPr id="5062" name="Google Shape;5062;p7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76"/>
          <p:cNvGrpSpPr/>
          <p:nvPr/>
        </p:nvGrpSpPr>
        <p:grpSpPr>
          <a:xfrm>
            <a:off x="3063497" y="3028627"/>
            <a:ext cx="513021" cy="512935"/>
            <a:chOff x="4049800" y="640400"/>
            <a:chExt cx="858900" cy="858900"/>
          </a:xfrm>
        </p:grpSpPr>
        <p:sp>
          <p:nvSpPr>
            <p:cNvPr id="5065" name="Google Shape;5065;p7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76"/>
          <p:cNvGrpSpPr/>
          <p:nvPr/>
        </p:nvGrpSpPr>
        <p:grpSpPr>
          <a:xfrm>
            <a:off x="2980696" y="3680519"/>
            <a:ext cx="686489" cy="686585"/>
            <a:chOff x="5080188" y="927900"/>
            <a:chExt cx="961200" cy="961200"/>
          </a:xfrm>
        </p:grpSpPr>
        <p:sp>
          <p:nvSpPr>
            <p:cNvPr id="5068" name="Google Shape;5068;p7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76"/>
          <p:cNvGrpSpPr/>
          <p:nvPr/>
        </p:nvGrpSpPr>
        <p:grpSpPr>
          <a:xfrm>
            <a:off x="3763848" y="3773248"/>
            <a:ext cx="510373" cy="510937"/>
            <a:chOff x="7508249" y="1522825"/>
            <a:chExt cx="1326332" cy="1322987"/>
          </a:xfrm>
        </p:grpSpPr>
        <p:sp>
          <p:nvSpPr>
            <p:cNvPr id="5077" name="Google Shape;5077;p7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76"/>
          <p:cNvGrpSpPr/>
          <p:nvPr/>
        </p:nvGrpSpPr>
        <p:grpSpPr>
          <a:xfrm>
            <a:off x="4455441" y="3774653"/>
            <a:ext cx="492652" cy="503348"/>
            <a:chOff x="6039282" y="1042577"/>
            <a:chExt cx="734315" cy="731929"/>
          </a:xfrm>
        </p:grpSpPr>
        <p:sp>
          <p:nvSpPr>
            <p:cNvPr id="5088" name="Google Shape;5088;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76"/>
          <p:cNvGrpSpPr/>
          <p:nvPr/>
        </p:nvGrpSpPr>
        <p:grpSpPr>
          <a:xfrm>
            <a:off x="5095855" y="2270694"/>
            <a:ext cx="483304" cy="504902"/>
            <a:chOff x="1825800" y="1651625"/>
            <a:chExt cx="568125" cy="591775"/>
          </a:xfrm>
        </p:grpSpPr>
        <p:sp>
          <p:nvSpPr>
            <p:cNvPr id="5110" name="Google Shape;5110;p7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6" name="Google Shape;5116;p7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3" name="Shape 5123"/>
        <p:cNvGrpSpPr/>
        <p:nvPr/>
      </p:nvGrpSpPr>
      <p:grpSpPr>
        <a:xfrm>
          <a:off x="0" y="0"/>
          <a:ext cx="0" cy="0"/>
          <a:chOff x="0" y="0"/>
          <a:chExt cx="0" cy="0"/>
        </a:xfrm>
      </p:grpSpPr>
      <p:grpSp>
        <p:nvGrpSpPr>
          <p:cNvPr id="5124" name="Google Shape;5124;p77"/>
          <p:cNvGrpSpPr/>
          <p:nvPr/>
        </p:nvGrpSpPr>
        <p:grpSpPr>
          <a:xfrm>
            <a:off x="722059" y="974193"/>
            <a:ext cx="2492868" cy="1379876"/>
            <a:chOff x="2654821" y="2311071"/>
            <a:chExt cx="2279715" cy="1262120"/>
          </a:xfrm>
        </p:grpSpPr>
        <p:grpSp>
          <p:nvGrpSpPr>
            <p:cNvPr id="5125" name="Google Shape;5125;p77"/>
            <p:cNvGrpSpPr/>
            <p:nvPr/>
          </p:nvGrpSpPr>
          <p:grpSpPr>
            <a:xfrm>
              <a:off x="4034269" y="2840745"/>
              <a:ext cx="40212" cy="36437"/>
              <a:chOff x="4293400" y="2574725"/>
              <a:chExt cx="84425" cy="80100"/>
            </a:xfrm>
          </p:grpSpPr>
          <p:sp>
            <p:nvSpPr>
              <p:cNvPr id="5126" name="Google Shape;5126;p7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127" name="Google Shape;5127;p7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77"/>
            <p:cNvGrpSpPr/>
            <p:nvPr/>
          </p:nvGrpSpPr>
          <p:grpSpPr>
            <a:xfrm>
              <a:off x="3894606" y="2334874"/>
              <a:ext cx="913198" cy="518984"/>
              <a:chOff x="4000175" y="1462675"/>
              <a:chExt cx="1917275" cy="1140875"/>
            </a:xfrm>
          </p:grpSpPr>
          <p:sp>
            <p:nvSpPr>
              <p:cNvPr id="5129" name="Google Shape;5129;p7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130" name="Google Shape;5130;p77"/>
              <p:cNvGrpSpPr/>
              <p:nvPr/>
            </p:nvGrpSpPr>
            <p:grpSpPr>
              <a:xfrm>
                <a:off x="4000175" y="1462675"/>
                <a:ext cx="1917275" cy="1140875"/>
                <a:chOff x="4000175" y="1462675"/>
                <a:chExt cx="1917275" cy="1140875"/>
              </a:xfrm>
            </p:grpSpPr>
            <p:sp>
              <p:nvSpPr>
                <p:cNvPr id="5131" name="Google Shape;5131;p7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132" name="Google Shape;5132;p7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136" name="Google Shape;5136;p7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7" name="Google Shape;5137;p77"/>
            <p:cNvGrpSpPr/>
            <p:nvPr/>
          </p:nvGrpSpPr>
          <p:grpSpPr>
            <a:xfrm>
              <a:off x="3875768" y="2846704"/>
              <a:ext cx="44796" cy="47366"/>
              <a:chOff x="3960625" y="2587825"/>
              <a:chExt cx="94050" cy="104125"/>
            </a:xfrm>
          </p:grpSpPr>
          <p:sp>
            <p:nvSpPr>
              <p:cNvPr id="5138" name="Google Shape;5138;p7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139" name="Google Shape;5139;p7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77"/>
            <p:cNvGrpSpPr/>
            <p:nvPr/>
          </p:nvGrpSpPr>
          <p:grpSpPr>
            <a:xfrm>
              <a:off x="3782759" y="2807162"/>
              <a:ext cx="82686" cy="85487"/>
              <a:chOff x="3765350" y="2500900"/>
              <a:chExt cx="173600" cy="187925"/>
            </a:xfrm>
          </p:grpSpPr>
          <p:sp>
            <p:nvSpPr>
              <p:cNvPr id="5141" name="Google Shape;5141;p7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142" name="Google Shape;5142;p7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77"/>
            <p:cNvGrpSpPr/>
            <p:nvPr/>
          </p:nvGrpSpPr>
          <p:grpSpPr>
            <a:xfrm>
              <a:off x="3775674" y="2798496"/>
              <a:ext cx="40545" cy="23564"/>
              <a:chOff x="3750475" y="2481850"/>
              <a:chExt cx="85125" cy="51800"/>
            </a:xfrm>
          </p:grpSpPr>
          <p:sp>
            <p:nvSpPr>
              <p:cNvPr id="5148" name="Google Shape;5148;p7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150" name="Google Shape;5150;p77"/>
            <p:cNvGrpSpPr/>
            <p:nvPr/>
          </p:nvGrpSpPr>
          <p:grpSpPr>
            <a:xfrm>
              <a:off x="3716946" y="2776024"/>
              <a:ext cx="81971" cy="76912"/>
              <a:chOff x="3627175" y="2432450"/>
              <a:chExt cx="172100" cy="169075"/>
            </a:xfrm>
          </p:grpSpPr>
          <p:sp>
            <p:nvSpPr>
              <p:cNvPr id="5151" name="Google Shape;5151;p7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153" name="Google Shape;5153;p7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154" name="Google Shape;5154;p77"/>
            <p:cNvGrpSpPr/>
            <p:nvPr/>
          </p:nvGrpSpPr>
          <p:grpSpPr>
            <a:xfrm>
              <a:off x="3685682" y="2845624"/>
              <a:ext cx="29311" cy="45055"/>
              <a:chOff x="3561536" y="2585450"/>
              <a:chExt cx="61539" cy="99045"/>
            </a:xfrm>
          </p:grpSpPr>
          <p:sp>
            <p:nvSpPr>
              <p:cNvPr id="5155" name="Google Shape;5155;p7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157" name="Google Shape;5157;p77"/>
            <p:cNvGrpSpPr/>
            <p:nvPr/>
          </p:nvGrpSpPr>
          <p:grpSpPr>
            <a:xfrm>
              <a:off x="3849905" y="2572252"/>
              <a:ext cx="74339" cy="119559"/>
              <a:chOff x="3906325" y="1984500"/>
              <a:chExt cx="156075" cy="262825"/>
            </a:xfrm>
          </p:grpSpPr>
          <p:sp>
            <p:nvSpPr>
              <p:cNvPr id="5158" name="Google Shape;5158;p7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159" name="Google Shape;5159;p7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77"/>
            <p:cNvGrpSpPr/>
            <p:nvPr/>
          </p:nvGrpSpPr>
          <p:grpSpPr>
            <a:xfrm>
              <a:off x="2654821" y="2414345"/>
              <a:ext cx="667570" cy="558731"/>
              <a:chOff x="1397225" y="1637375"/>
              <a:chExt cx="1401575" cy="1228250"/>
            </a:xfrm>
          </p:grpSpPr>
          <p:sp>
            <p:nvSpPr>
              <p:cNvPr id="5161" name="Google Shape;5161;p7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162" name="Google Shape;5162;p77"/>
              <p:cNvGrpSpPr/>
              <p:nvPr/>
            </p:nvGrpSpPr>
            <p:grpSpPr>
              <a:xfrm>
                <a:off x="1397225" y="1637375"/>
                <a:ext cx="1398775" cy="1228250"/>
                <a:chOff x="1397225" y="1637375"/>
                <a:chExt cx="1398775" cy="1228250"/>
              </a:xfrm>
            </p:grpSpPr>
            <p:sp>
              <p:nvSpPr>
                <p:cNvPr id="5163" name="Google Shape;5163;p7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5" name="Google Shape;5165;p77"/>
            <p:cNvGrpSpPr/>
            <p:nvPr/>
          </p:nvGrpSpPr>
          <p:grpSpPr>
            <a:xfrm>
              <a:off x="3230417" y="3103734"/>
              <a:ext cx="282982" cy="280332"/>
              <a:chOff x="2605700" y="3152850"/>
              <a:chExt cx="594125" cy="616250"/>
            </a:xfrm>
          </p:grpSpPr>
          <p:sp>
            <p:nvSpPr>
              <p:cNvPr id="5166" name="Google Shape;5166;p7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167" name="Google Shape;5167;p7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5168" name="Google Shape;5168;p77"/>
            <p:cNvGrpSpPr/>
            <p:nvPr/>
          </p:nvGrpSpPr>
          <p:grpSpPr>
            <a:xfrm>
              <a:off x="3265985" y="3226989"/>
              <a:ext cx="87151" cy="346202"/>
              <a:chOff x="2680375" y="3423800"/>
              <a:chExt cx="182975" cy="761050"/>
            </a:xfrm>
          </p:grpSpPr>
          <p:sp>
            <p:nvSpPr>
              <p:cNvPr id="5169" name="Google Shape;5169;p7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170" name="Google Shape;5170;p7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77"/>
            <p:cNvGrpSpPr/>
            <p:nvPr/>
          </p:nvGrpSpPr>
          <p:grpSpPr>
            <a:xfrm>
              <a:off x="3855466" y="3289811"/>
              <a:ext cx="112514" cy="94210"/>
              <a:chOff x="3918000" y="3561900"/>
              <a:chExt cx="236225" cy="207100"/>
            </a:xfrm>
          </p:grpSpPr>
          <p:sp>
            <p:nvSpPr>
              <p:cNvPr id="5172" name="Google Shape;5172;p7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173" name="Google Shape;5173;p7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4" name="Google Shape;5174;p7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5177" name="Google Shape;5177;p77"/>
            <p:cNvGrpSpPr/>
            <p:nvPr/>
          </p:nvGrpSpPr>
          <p:grpSpPr>
            <a:xfrm>
              <a:off x="2905224" y="2311071"/>
              <a:ext cx="596721" cy="528992"/>
              <a:chOff x="1922950" y="1410350"/>
              <a:chExt cx="1252825" cy="1162875"/>
            </a:xfrm>
          </p:grpSpPr>
          <p:sp>
            <p:nvSpPr>
              <p:cNvPr id="5178" name="Google Shape;5178;p7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5194" name="Google Shape;5194;p7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214" name="Google Shape;5214;p7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215" name="Google Shape;5215;p7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6" name="Google Shape;5216;p77"/>
            <p:cNvGrpSpPr/>
            <p:nvPr/>
          </p:nvGrpSpPr>
          <p:grpSpPr>
            <a:xfrm>
              <a:off x="3280929" y="3294542"/>
              <a:ext cx="109894" cy="272224"/>
              <a:chOff x="2711750" y="3572300"/>
              <a:chExt cx="230725" cy="598425"/>
            </a:xfrm>
          </p:grpSpPr>
          <p:sp>
            <p:nvSpPr>
              <p:cNvPr id="5217" name="Google Shape;5217;p7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9" name="Google Shape;5219;p7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0" name="Google Shape;5220;p77"/>
            <p:cNvGrpSpPr/>
            <p:nvPr/>
          </p:nvGrpSpPr>
          <p:grpSpPr>
            <a:xfrm>
              <a:off x="3790439" y="2408636"/>
              <a:ext cx="73017" cy="75684"/>
              <a:chOff x="3781475" y="1624825"/>
              <a:chExt cx="153300" cy="166375"/>
            </a:xfrm>
          </p:grpSpPr>
          <p:sp>
            <p:nvSpPr>
              <p:cNvPr id="5221" name="Google Shape;5221;p7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5" name="Google Shape;5225;p7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2" name="Google Shape;5232;p77"/>
            <p:cNvGrpSpPr/>
            <p:nvPr/>
          </p:nvGrpSpPr>
          <p:grpSpPr>
            <a:xfrm>
              <a:off x="4403342" y="3107749"/>
              <a:ext cx="316680" cy="101374"/>
              <a:chOff x="5068275" y="3161675"/>
              <a:chExt cx="664875" cy="222850"/>
            </a:xfrm>
          </p:grpSpPr>
          <p:sp>
            <p:nvSpPr>
              <p:cNvPr id="5233" name="Google Shape;5233;p7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7" name="Google Shape;5237;p7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6" name="Google Shape;5266;p77"/>
            <p:cNvGrpSpPr/>
            <p:nvPr/>
          </p:nvGrpSpPr>
          <p:grpSpPr>
            <a:xfrm>
              <a:off x="3697513" y="2707266"/>
              <a:ext cx="59549" cy="79733"/>
              <a:chOff x="3586375" y="2281300"/>
              <a:chExt cx="125025" cy="175275"/>
            </a:xfrm>
          </p:grpSpPr>
          <p:sp>
            <p:nvSpPr>
              <p:cNvPr id="5267" name="Google Shape;5267;p7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9" name="Google Shape;5269;p7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0" name="Google Shape;5270;p77"/>
            <p:cNvGrpSpPr/>
            <p:nvPr/>
          </p:nvGrpSpPr>
          <p:grpSpPr>
            <a:xfrm>
              <a:off x="4513224" y="3221724"/>
              <a:ext cx="274563" cy="280321"/>
              <a:chOff x="5298975" y="3412225"/>
              <a:chExt cx="576450" cy="616225"/>
            </a:xfrm>
          </p:grpSpPr>
          <p:sp>
            <p:nvSpPr>
              <p:cNvPr id="5271" name="Google Shape;5271;p7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272" name="Google Shape;5272;p7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77"/>
            <p:cNvGrpSpPr/>
            <p:nvPr/>
          </p:nvGrpSpPr>
          <p:grpSpPr>
            <a:xfrm>
              <a:off x="4824403" y="3421846"/>
              <a:ext cx="110132" cy="130647"/>
              <a:chOff x="5952300" y="3852150"/>
              <a:chExt cx="231225" cy="287200"/>
            </a:xfrm>
          </p:grpSpPr>
          <p:sp>
            <p:nvSpPr>
              <p:cNvPr id="5274" name="Google Shape;5274;p7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6" name="Google Shape;5276;p7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4" name="Google Shape;5284;p77"/>
            <p:cNvGrpSpPr/>
            <p:nvPr/>
          </p:nvGrpSpPr>
          <p:grpSpPr>
            <a:xfrm>
              <a:off x="4295710" y="3079670"/>
              <a:ext cx="14968" cy="27135"/>
              <a:chOff x="4842300" y="3099950"/>
              <a:chExt cx="31425" cy="59650"/>
            </a:xfrm>
          </p:grpSpPr>
          <p:sp>
            <p:nvSpPr>
              <p:cNvPr id="5285" name="Google Shape;5285;p7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9" name="Google Shape;5289;p7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7" name="Google Shape;5297;p77"/>
            <p:cNvGrpSpPr/>
            <p:nvPr/>
          </p:nvGrpSpPr>
          <p:grpSpPr>
            <a:xfrm>
              <a:off x="3831056" y="2816010"/>
              <a:ext cx="37378" cy="27612"/>
              <a:chOff x="3866750" y="2520350"/>
              <a:chExt cx="78475" cy="60700"/>
            </a:xfrm>
          </p:grpSpPr>
          <p:sp>
            <p:nvSpPr>
              <p:cNvPr id="5298" name="Google Shape;5298;p7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2" name="Google Shape;5302;p7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319" name="Google Shape;5319;p7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331" name="Google Shape;5331;p7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4" name="Google Shape;5344;p77"/>
            <p:cNvGrpSpPr/>
            <p:nvPr/>
          </p:nvGrpSpPr>
          <p:grpSpPr>
            <a:xfrm>
              <a:off x="3632736" y="3051591"/>
              <a:ext cx="63288" cy="45217"/>
              <a:chOff x="3450375" y="3038225"/>
              <a:chExt cx="132875" cy="99400"/>
            </a:xfrm>
          </p:grpSpPr>
          <p:sp>
            <p:nvSpPr>
              <p:cNvPr id="5345" name="Google Shape;5345;p7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7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356" name="Google Shape;5356;p7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366" name="Google Shape;5366;p7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372" name="Google Shape;5372;p7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77"/>
          <p:cNvGrpSpPr/>
          <p:nvPr/>
        </p:nvGrpSpPr>
        <p:grpSpPr>
          <a:xfrm>
            <a:off x="719116" y="2869970"/>
            <a:ext cx="2622876" cy="1333540"/>
            <a:chOff x="238125" y="1038125"/>
            <a:chExt cx="7146800" cy="3633625"/>
          </a:xfrm>
        </p:grpSpPr>
        <p:sp>
          <p:nvSpPr>
            <p:cNvPr id="5383" name="Google Shape;5383;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77"/>
          <p:cNvGrpSpPr/>
          <p:nvPr/>
        </p:nvGrpSpPr>
        <p:grpSpPr>
          <a:xfrm>
            <a:off x="5834044" y="1012080"/>
            <a:ext cx="2590840" cy="1380235"/>
            <a:chOff x="233350" y="949250"/>
            <a:chExt cx="7137300" cy="3802300"/>
          </a:xfrm>
        </p:grpSpPr>
        <p:sp>
          <p:nvSpPr>
            <p:cNvPr id="6956" name="Google Shape;6956;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7"/>
          <p:cNvGrpSpPr/>
          <p:nvPr/>
        </p:nvGrpSpPr>
        <p:grpSpPr>
          <a:xfrm>
            <a:off x="7648473" y="3056853"/>
            <a:ext cx="104231" cy="320340"/>
            <a:chOff x="7564426" y="3224343"/>
            <a:chExt cx="119985" cy="368801"/>
          </a:xfrm>
        </p:grpSpPr>
        <p:sp>
          <p:nvSpPr>
            <p:cNvPr id="7008" name="Google Shape;7008;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7"/>
          <p:cNvGrpSpPr/>
          <p:nvPr/>
        </p:nvGrpSpPr>
        <p:grpSpPr>
          <a:xfrm>
            <a:off x="7347962" y="3050954"/>
            <a:ext cx="189489" cy="332132"/>
            <a:chOff x="8370831" y="3202002"/>
            <a:chExt cx="218129" cy="382376"/>
          </a:xfrm>
        </p:grpSpPr>
        <p:sp>
          <p:nvSpPr>
            <p:cNvPr id="7011" name="Google Shape;7011;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77"/>
          <p:cNvGrpSpPr/>
          <p:nvPr/>
        </p:nvGrpSpPr>
        <p:grpSpPr>
          <a:xfrm>
            <a:off x="8071351" y="3462086"/>
            <a:ext cx="309429" cy="267000"/>
            <a:chOff x="6742064" y="3750480"/>
            <a:chExt cx="399315" cy="344560"/>
          </a:xfrm>
        </p:grpSpPr>
        <p:sp>
          <p:nvSpPr>
            <p:cNvPr id="7014" name="Google Shape;7014;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77"/>
          <p:cNvGrpSpPr/>
          <p:nvPr/>
        </p:nvGrpSpPr>
        <p:grpSpPr>
          <a:xfrm>
            <a:off x="7610370" y="3813134"/>
            <a:ext cx="180437" cy="281608"/>
            <a:chOff x="7248525" y="3739696"/>
            <a:chExt cx="230531" cy="359790"/>
          </a:xfrm>
        </p:grpSpPr>
        <p:sp>
          <p:nvSpPr>
            <p:cNvPr id="7017" name="Google Shape;7017;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7"/>
          <p:cNvGrpSpPr/>
          <p:nvPr/>
        </p:nvGrpSpPr>
        <p:grpSpPr>
          <a:xfrm>
            <a:off x="7856289" y="3456358"/>
            <a:ext cx="162896" cy="278710"/>
            <a:chOff x="7601242" y="3729267"/>
            <a:chExt cx="222566" cy="380803"/>
          </a:xfrm>
        </p:grpSpPr>
        <p:sp>
          <p:nvSpPr>
            <p:cNvPr id="7020" name="Google Shape;7020;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2" name="Google Shape;7022;p77"/>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3" name="Google Shape;7023;p77"/>
          <p:cNvGrpSpPr/>
          <p:nvPr/>
        </p:nvGrpSpPr>
        <p:grpSpPr>
          <a:xfrm>
            <a:off x="7345935" y="3457498"/>
            <a:ext cx="193543" cy="275990"/>
            <a:chOff x="8304647" y="3738687"/>
            <a:chExt cx="225076" cy="320956"/>
          </a:xfrm>
        </p:grpSpPr>
        <p:sp>
          <p:nvSpPr>
            <p:cNvPr id="7024" name="Google Shape;7024;p7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77"/>
          <p:cNvGrpSpPr/>
          <p:nvPr/>
        </p:nvGrpSpPr>
        <p:grpSpPr>
          <a:xfrm>
            <a:off x="7618427" y="3457498"/>
            <a:ext cx="178492" cy="275990"/>
            <a:chOff x="8615101" y="3738687"/>
            <a:chExt cx="207573" cy="320956"/>
          </a:xfrm>
        </p:grpSpPr>
        <p:sp>
          <p:nvSpPr>
            <p:cNvPr id="7028" name="Google Shape;7028;p7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1" name="Google Shape;7031;p77"/>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2" name="Google Shape;7032;p77"/>
          <p:cNvGrpSpPr/>
          <p:nvPr/>
        </p:nvGrpSpPr>
        <p:grpSpPr>
          <a:xfrm>
            <a:off x="6013132" y="3578986"/>
            <a:ext cx="557671" cy="511283"/>
            <a:chOff x="6015419" y="3716859"/>
            <a:chExt cx="557671" cy="511283"/>
          </a:xfrm>
        </p:grpSpPr>
        <p:sp>
          <p:nvSpPr>
            <p:cNvPr id="7033" name="Google Shape;7033;p7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4" name="Google Shape;7034;p77"/>
            <p:cNvGrpSpPr/>
            <p:nvPr/>
          </p:nvGrpSpPr>
          <p:grpSpPr>
            <a:xfrm>
              <a:off x="6036094" y="3716980"/>
              <a:ext cx="529860" cy="510468"/>
              <a:chOff x="6036094" y="3716980"/>
              <a:chExt cx="529860" cy="510468"/>
            </a:xfrm>
          </p:grpSpPr>
          <p:sp>
            <p:nvSpPr>
              <p:cNvPr id="7035" name="Google Shape;7035;p7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45" name="Google Shape;7045;p77"/>
          <p:cNvGrpSpPr/>
          <p:nvPr/>
        </p:nvGrpSpPr>
        <p:grpSpPr>
          <a:xfrm>
            <a:off x="6642017" y="2935755"/>
            <a:ext cx="576302" cy="511871"/>
            <a:chOff x="6644304" y="3073628"/>
            <a:chExt cx="576302" cy="511871"/>
          </a:xfrm>
        </p:grpSpPr>
        <p:sp>
          <p:nvSpPr>
            <p:cNvPr id="7046" name="Google Shape;7046;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7" name="Google Shape;7047;p77"/>
            <p:cNvGrpSpPr/>
            <p:nvPr/>
          </p:nvGrpSpPr>
          <p:grpSpPr>
            <a:xfrm>
              <a:off x="6712169" y="3085440"/>
              <a:ext cx="481622" cy="494913"/>
              <a:chOff x="6712169" y="3085440"/>
              <a:chExt cx="481622" cy="494913"/>
            </a:xfrm>
          </p:grpSpPr>
          <p:sp>
            <p:nvSpPr>
              <p:cNvPr id="7048" name="Google Shape;7048;p7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7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6" name="Google Shape;7056;p77"/>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7" name="Google Shape;7057;p77"/>
          <p:cNvGrpSpPr/>
          <p:nvPr/>
        </p:nvGrpSpPr>
        <p:grpSpPr>
          <a:xfrm>
            <a:off x="6649868" y="3578750"/>
            <a:ext cx="560631" cy="511352"/>
            <a:chOff x="6652154" y="3716623"/>
            <a:chExt cx="560631" cy="511352"/>
          </a:xfrm>
        </p:grpSpPr>
        <p:sp>
          <p:nvSpPr>
            <p:cNvPr id="7058" name="Google Shape;7058;p7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9" name="Google Shape;7059;p77"/>
            <p:cNvGrpSpPr/>
            <p:nvPr/>
          </p:nvGrpSpPr>
          <p:grpSpPr>
            <a:xfrm>
              <a:off x="6669657" y="3716715"/>
              <a:ext cx="466779" cy="464290"/>
              <a:chOff x="6669657" y="3716715"/>
              <a:chExt cx="466779" cy="464290"/>
            </a:xfrm>
          </p:grpSpPr>
          <p:sp>
            <p:nvSpPr>
              <p:cNvPr id="7060" name="Google Shape;7060;p7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3" name="Google Shape;7073;p77"/>
          <p:cNvGrpSpPr/>
          <p:nvPr/>
        </p:nvGrpSpPr>
        <p:grpSpPr>
          <a:xfrm>
            <a:off x="7843959" y="3860159"/>
            <a:ext cx="187557" cy="187557"/>
            <a:chOff x="8565775" y="671075"/>
            <a:chExt cx="441000" cy="441000"/>
          </a:xfrm>
        </p:grpSpPr>
        <p:sp>
          <p:nvSpPr>
            <p:cNvPr id="7074" name="Google Shape;7074;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6" name="Google Shape;7076;p77"/>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7"/>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8" name="Google Shape;7078;p77"/>
          <p:cNvGrpSpPr/>
          <p:nvPr/>
        </p:nvGrpSpPr>
        <p:grpSpPr>
          <a:xfrm>
            <a:off x="5997814" y="2938377"/>
            <a:ext cx="587871" cy="512373"/>
            <a:chOff x="6000100" y="3076250"/>
            <a:chExt cx="587871" cy="512373"/>
          </a:xfrm>
        </p:grpSpPr>
        <p:sp>
          <p:nvSpPr>
            <p:cNvPr id="7079" name="Google Shape;7079;p7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0" name="Google Shape;7080;p77"/>
            <p:cNvGrpSpPr/>
            <p:nvPr/>
          </p:nvGrpSpPr>
          <p:grpSpPr>
            <a:xfrm>
              <a:off x="6031360" y="3076713"/>
              <a:ext cx="539107" cy="480965"/>
              <a:chOff x="6031360" y="3076713"/>
              <a:chExt cx="539107" cy="480965"/>
            </a:xfrm>
          </p:grpSpPr>
          <p:sp>
            <p:nvSpPr>
              <p:cNvPr id="7081" name="Google Shape;7081;p7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8" name="Google Shape;7088;p77"/>
          <p:cNvGrpSpPr/>
          <p:nvPr/>
        </p:nvGrpSpPr>
        <p:grpSpPr>
          <a:xfrm>
            <a:off x="3416805" y="919691"/>
            <a:ext cx="2310381" cy="1488888"/>
            <a:chOff x="229225" y="549050"/>
            <a:chExt cx="7161750" cy="4615275"/>
          </a:xfrm>
        </p:grpSpPr>
        <p:sp>
          <p:nvSpPr>
            <p:cNvPr id="7089" name="Google Shape;7089;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77"/>
          <p:cNvGrpSpPr/>
          <p:nvPr/>
        </p:nvGrpSpPr>
        <p:grpSpPr>
          <a:xfrm>
            <a:off x="3514723" y="2849588"/>
            <a:ext cx="2310282" cy="1374222"/>
            <a:chOff x="238125" y="732525"/>
            <a:chExt cx="7130500" cy="4241425"/>
          </a:xfrm>
        </p:grpSpPr>
        <p:sp>
          <p:nvSpPr>
            <p:cNvPr id="7207" name="Google Shape;7207;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4" name="Shape 7324"/>
        <p:cNvGrpSpPr/>
        <p:nvPr/>
      </p:nvGrpSpPr>
      <p:grpSpPr>
        <a:xfrm>
          <a:off x="0" y="0"/>
          <a:ext cx="0" cy="0"/>
          <a:chOff x="0" y="0"/>
          <a:chExt cx="0" cy="0"/>
        </a:xfrm>
      </p:grpSpPr>
      <p:grpSp>
        <p:nvGrpSpPr>
          <p:cNvPr id="7325" name="Google Shape;7325;p78"/>
          <p:cNvGrpSpPr/>
          <p:nvPr/>
        </p:nvGrpSpPr>
        <p:grpSpPr>
          <a:xfrm>
            <a:off x="725414" y="969763"/>
            <a:ext cx="2507799" cy="206239"/>
            <a:chOff x="106648" y="895722"/>
            <a:chExt cx="4481413" cy="374300"/>
          </a:xfrm>
        </p:grpSpPr>
        <p:grpSp>
          <p:nvGrpSpPr>
            <p:cNvPr id="7326" name="Google Shape;7326;p78"/>
            <p:cNvGrpSpPr/>
            <p:nvPr/>
          </p:nvGrpSpPr>
          <p:grpSpPr>
            <a:xfrm>
              <a:off x="2233276" y="895722"/>
              <a:ext cx="1082667" cy="223591"/>
              <a:chOff x="4808316" y="2800065"/>
              <a:chExt cx="1999386" cy="412910"/>
            </a:xfrm>
          </p:grpSpPr>
          <p:sp>
            <p:nvSpPr>
              <p:cNvPr id="7327" name="Google Shape;7327;p7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8" name="Google Shape;7328;p78"/>
              <p:cNvGrpSpPr/>
              <p:nvPr/>
            </p:nvGrpSpPr>
            <p:grpSpPr>
              <a:xfrm>
                <a:off x="4808316" y="2800065"/>
                <a:ext cx="92400" cy="411825"/>
                <a:chOff x="845575" y="2563700"/>
                <a:chExt cx="92400" cy="411825"/>
              </a:xfrm>
            </p:grpSpPr>
            <p:cxnSp>
              <p:nvCxnSpPr>
                <p:cNvPr id="7329" name="Google Shape;7329;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30" name="Google Shape;7330;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1" name="Google Shape;7331;p78"/>
            <p:cNvGrpSpPr/>
            <p:nvPr/>
          </p:nvGrpSpPr>
          <p:grpSpPr>
            <a:xfrm>
              <a:off x="106648" y="895722"/>
              <a:ext cx="1088401" cy="223591"/>
              <a:chOff x="881025" y="2800065"/>
              <a:chExt cx="2009975" cy="412910"/>
            </a:xfrm>
          </p:grpSpPr>
          <p:sp>
            <p:nvSpPr>
              <p:cNvPr id="7332" name="Google Shape;7332;p7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3" name="Google Shape;7333;p78"/>
              <p:cNvGrpSpPr/>
              <p:nvPr/>
            </p:nvGrpSpPr>
            <p:grpSpPr>
              <a:xfrm>
                <a:off x="881025" y="2800065"/>
                <a:ext cx="92400" cy="411825"/>
                <a:chOff x="845575" y="2563700"/>
                <a:chExt cx="92400" cy="411825"/>
              </a:xfrm>
            </p:grpSpPr>
            <p:cxnSp>
              <p:nvCxnSpPr>
                <p:cNvPr id="7334" name="Google Shape;7334;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35" name="Google Shape;7335;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6" name="Google Shape;7336;p78"/>
            <p:cNvGrpSpPr/>
            <p:nvPr/>
          </p:nvGrpSpPr>
          <p:grpSpPr>
            <a:xfrm>
              <a:off x="1172346" y="1047018"/>
              <a:ext cx="1083151" cy="223003"/>
              <a:chOff x="2849073" y="3079467"/>
              <a:chExt cx="2000279" cy="411825"/>
            </a:xfrm>
          </p:grpSpPr>
          <p:sp>
            <p:nvSpPr>
              <p:cNvPr id="7337" name="Google Shape;7337;p7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8" name="Google Shape;7338;p78"/>
              <p:cNvGrpSpPr/>
              <p:nvPr/>
            </p:nvGrpSpPr>
            <p:grpSpPr>
              <a:xfrm rot="10800000">
                <a:off x="2849073" y="3079467"/>
                <a:ext cx="92400" cy="411825"/>
                <a:chOff x="2070100" y="2563700"/>
                <a:chExt cx="92400" cy="411825"/>
              </a:xfrm>
            </p:grpSpPr>
            <p:cxnSp>
              <p:nvCxnSpPr>
                <p:cNvPr id="7339" name="Google Shape;7339;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0" name="Google Shape;7340;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1" name="Google Shape;7341;p78"/>
            <p:cNvGrpSpPr/>
            <p:nvPr/>
          </p:nvGrpSpPr>
          <p:grpSpPr>
            <a:xfrm>
              <a:off x="3290132" y="1047018"/>
              <a:ext cx="1297929" cy="223003"/>
              <a:chOff x="6760035" y="3079467"/>
              <a:chExt cx="2396914" cy="411825"/>
            </a:xfrm>
          </p:grpSpPr>
          <p:sp>
            <p:nvSpPr>
              <p:cNvPr id="7342" name="Google Shape;7342;p7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3" name="Google Shape;7343;p78"/>
              <p:cNvGrpSpPr/>
              <p:nvPr/>
            </p:nvGrpSpPr>
            <p:grpSpPr>
              <a:xfrm rot="10800000">
                <a:off x="6760035" y="3079467"/>
                <a:ext cx="92400" cy="411825"/>
                <a:chOff x="2070100" y="2563700"/>
                <a:chExt cx="92400" cy="411825"/>
              </a:xfrm>
            </p:grpSpPr>
            <p:cxnSp>
              <p:nvCxnSpPr>
                <p:cNvPr id="7344" name="Google Shape;7344;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5" name="Google Shape;7345;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46" name="Google Shape;7346;p78"/>
          <p:cNvGrpSpPr/>
          <p:nvPr/>
        </p:nvGrpSpPr>
        <p:grpSpPr>
          <a:xfrm>
            <a:off x="2143176" y="3369134"/>
            <a:ext cx="1086701" cy="799429"/>
            <a:chOff x="2183288" y="3555572"/>
            <a:chExt cx="1136241" cy="835873"/>
          </a:xfrm>
        </p:grpSpPr>
        <p:sp>
          <p:nvSpPr>
            <p:cNvPr id="7347" name="Google Shape;7347;p7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8" name="Google Shape;7348;p78"/>
            <p:cNvGrpSpPr/>
            <p:nvPr/>
          </p:nvGrpSpPr>
          <p:grpSpPr>
            <a:xfrm>
              <a:off x="2205895" y="3637269"/>
              <a:ext cx="1089848" cy="724993"/>
              <a:chOff x="2205895" y="3637269"/>
              <a:chExt cx="1089848" cy="724993"/>
            </a:xfrm>
          </p:grpSpPr>
          <p:sp>
            <p:nvSpPr>
              <p:cNvPr id="7349" name="Google Shape;7349;p7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5" name="Google Shape;7355;p7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6" name="Google Shape;7356;p7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357" name="Google Shape;7357;p78"/>
            <p:cNvGrpSpPr/>
            <p:nvPr/>
          </p:nvGrpSpPr>
          <p:grpSpPr>
            <a:xfrm>
              <a:off x="3173850" y="3779426"/>
              <a:ext cx="145679" cy="70048"/>
              <a:chOff x="3173850" y="3779426"/>
              <a:chExt cx="145679" cy="70048"/>
            </a:xfrm>
          </p:grpSpPr>
          <p:cxnSp>
            <p:nvCxnSpPr>
              <p:cNvPr id="7358" name="Google Shape;7358;p7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7359" name="Google Shape;7359;p7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78"/>
            <p:cNvGrpSpPr/>
            <p:nvPr/>
          </p:nvGrpSpPr>
          <p:grpSpPr>
            <a:xfrm>
              <a:off x="2183288" y="4139483"/>
              <a:ext cx="145133" cy="70048"/>
              <a:chOff x="2183288" y="4139483"/>
              <a:chExt cx="145133" cy="70048"/>
            </a:xfrm>
          </p:grpSpPr>
          <p:cxnSp>
            <p:nvCxnSpPr>
              <p:cNvPr id="7361" name="Google Shape;7361;p7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7362" name="Google Shape;7362;p7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3" name="Google Shape;7363;p7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4" name="Google Shape;7364;p7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365" name="Google Shape;7365;p78"/>
            <p:cNvGrpSpPr/>
            <p:nvPr/>
          </p:nvGrpSpPr>
          <p:grpSpPr>
            <a:xfrm>
              <a:off x="2943836" y="4268886"/>
              <a:ext cx="60717" cy="122559"/>
              <a:chOff x="2943836" y="4268886"/>
              <a:chExt cx="60717" cy="122559"/>
            </a:xfrm>
          </p:grpSpPr>
          <p:sp>
            <p:nvSpPr>
              <p:cNvPr id="7366" name="Google Shape;7366;p7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7" name="Google Shape;7367;p7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7368" name="Google Shape;7368;p78"/>
          <p:cNvGrpSpPr/>
          <p:nvPr/>
        </p:nvGrpSpPr>
        <p:grpSpPr>
          <a:xfrm>
            <a:off x="3406121" y="1290134"/>
            <a:ext cx="1675870" cy="758251"/>
            <a:chOff x="3530532" y="1496185"/>
            <a:chExt cx="1562000" cy="706730"/>
          </a:xfrm>
        </p:grpSpPr>
        <p:cxnSp>
          <p:nvCxnSpPr>
            <p:cNvPr id="7369" name="Google Shape;7369;p7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7370" name="Google Shape;7370;p78"/>
            <p:cNvGrpSpPr/>
            <p:nvPr/>
          </p:nvGrpSpPr>
          <p:grpSpPr>
            <a:xfrm>
              <a:off x="3530532" y="1496185"/>
              <a:ext cx="323430" cy="463587"/>
              <a:chOff x="3530532" y="1496185"/>
              <a:chExt cx="323430" cy="463587"/>
            </a:xfrm>
          </p:grpSpPr>
          <p:grpSp>
            <p:nvGrpSpPr>
              <p:cNvPr id="7371" name="Google Shape;7371;p78"/>
              <p:cNvGrpSpPr/>
              <p:nvPr/>
            </p:nvGrpSpPr>
            <p:grpSpPr>
              <a:xfrm>
                <a:off x="3567462" y="1496185"/>
                <a:ext cx="286500" cy="361376"/>
                <a:chOff x="3567462" y="1496185"/>
                <a:chExt cx="286500" cy="361376"/>
              </a:xfrm>
            </p:grpSpPr>
            <p:cxnSp>
              <p:nvCxnSpPr>
                <p:cNvPr id="7372" name="Google Shape;7372;p7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373" name="Google Shape;7373;p7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4" name="Google Shape;7374;p7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78"/>
            <p:cNvGrpSpPr/>
            <p:nvPr/>
          </p:nvGrpSpPr>
          <p:grpSpPr>
            <a:xfrm>
              <a:off x="3891569" y="1779209"/>
              <a:ext cx="323945" cy="423706"/>
              <a:chOff x="3891569" y="1779209"/>
              <a:chExt cx="323945" cy="423706"/>
            </a:xfrm>
          </p:grpSpPr>
          <p:grpSp>
            <p:nvGrpSpPr>
              <p:cNvPr id="7376" name="Google Shape;7376;p78"/>
              <p:cNvGrpSpPr/>
              <p:nvPr/>
            </p:nvGrpSpPr>
            <p:grpSpPr>
              <a:xfrm>
                <a:off x="3929014" y="1881638"/>
                <a:ext cx="286500" cy="321278"/>
                <a:chOff x="3929014" y="1881638"/>
                <a:chExt cx="286500" cy="321278"/>
              </a:xfrm>
            </p:grpSpPr>
            <p:cxnSp>
              <p:nvCxnSpPr>
                <p:cNvPr id="7377" name="Google Shape;7377;p7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7378" name="Google Shape;7378;p7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9" name="Google Shape;7379;p7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78"/>
            <p:cNvGrpSpPr/>
            <p:nvPr/>
          </p:nvGrpSpPr>
          <p:grpSpPr>
            <a:xfrm>
              <a:off x="4252606" y="1496185"/>
              <a:ext cx="324721" cy="463587"/>
              <a:chOff x="4252606" y="1496185"/>
              <a:chExt cx="324721" cy="463587"/>
            </a:xfrm>
          </p:grpSpPr>
          <p:grpSp>
            <p:nvGrpSpPr>
              <p:cNvPr id="7381" name="Google Shape;7381;p78"/>
              <p:cNvGrpSpPr/>
              <p:nvPr/>
            </p:nvGrpSpPr>
            <p:grpSpPr>
              <a:xfrm>
                <a:off x="4290828" y="1496185"/>
                <a:ext cx="286500" cy="361376"/>
                <a:chOff x="4290828" y="1496185"/>
                <a:chExt cx="286500" cy="361376"/>
              </a:xfrm>
            </p:grpSpPr>
            <p:cxnSp>
              <p:nvCxnSpPr>
                <p:cNvPr id="7382" name="Google Shape;7382;p7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383" name="Google Shape;7383;p7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4" name="Google Shape;7384;p7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78"/>
            <p:cNvGrpSpPr/>
            <p:nvPr/>
          </p:nvGrpSpPr>
          <p:grpSpPr>
            <a:xfrm>
              <a:off x="4613643" y="1763716"/>
              <a:ext cx="325308" cy="439200"/>
              <a:chOff x="4613643" y="1763716"/>
              <a:chExt cx="325308" cy="439200"/>
            </a:xfrm>
          </p:grpSpPr>
          <p:grpSp>
            <p:nvGrpSpPr>
              <p:cNvPr id="7386" name="Google Shape;7386;p78"/>
              <p:cNvGrpSpPr/>
              <p:nvPr/>
            </p:nvGrpSpPr>
            <p:grpSpPr>
              <a:xfrm>
                <a:off x="4652451" y="1879538"/>
                <a:ext cx="286500" cy="323378"/>
                <a:chOff x="4652451" y="1879538"/>
                <a:chExt cx="286500" cy="323378"/>
              </a:xfrm>
            </p:grpSpPr>
            <p:cxnSp>
              <p:nvCxnSpPr>
                <p:cNvPr id="7387" name="Google Shape;7387;p7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7388" name="Google Shape;7388;p7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9" name="Google Shape;7389;p7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0" name="Google Shape;7390;p78"/>
          <p:cNvGrpSpPr/>
          <p:nvPr/>
        </p:nvGrpSpPr>
        <p:grpSpPr>
          <a:xfrm>
            <a:off x="3417981" y="2143759"/>
            <a:ext cx="1652173" cy="391517"/>
            <a:chOff x="3512551" y="2358270"/>
            <a:chExt cx="1597383" cy="378533"/>
          </a:xfrm>
        </p:grpSpPr>
        <p:cxnSp>
          <p:nvCxnSpPr>
            <p:cNvPr id="7391" name="Google Shape;7391;p78"/>
            <p:cNvCxnSpPr>
              <a:stCxn id="7392" idx="6"/>
              <a:endCxn id="739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7394" name="Google Shape;7394;p78"/>
            <p:cNvGrpSpPr/>
            <p:nvPr/>
          </p:nvGrpSpPr>
          <p:grpSpPr>
            <a:xfrm>
              <a:off x="3512551" y="2358270"/>
              <a:ext cx="225647" cy="307714"/>
              <a:chOff x="2182679" y="2004714"/>
              <a:chExt cx="792300" cy="1080458"/>
            </a:xfrm>
          </p:grpSpPr>
          <p:cxnSp>
            <p:nvCxnSpPr>
              <p:cNvPr id="7395" name="Google Shape;7395;p78"/>
              <p:cNvCxnSpPr>
                <a:stCxn id="739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392" name="Google Shape;7392;p7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78"/>
            <p:cNvGrpSpPr/>
            <p:nvPr/>
          </p:nvGrpSpPr>
          <p:grpSpPr>
            <a:xfrm>
              <a:off x="3969644" y="2440153"/>
              <a:ext cx="225853" cy="296651"/>
              <a:chOff x="3775710" y="1729289"/>
              <a:chExt cx="136500" cy="179289"/>
            </a:xfrm>
          </p:grpSpPr>
          <p:cxnSp>
            <p:nvCxnSpPr>
              <p:cNvPr id="7398" name="Google Shape;7398;p7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7399" name="Google Shape;7399;p7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78"/>
            <p:cNvGrpSpPr/>
            <p:nvPr/>
          </p:nvGrpSpPr>
          <p:grpSpPr>
            <a:xfrm>
              <a:off x="4427051" y="2358270"/>
              <a:ext cx="225647" cy="307714"/>
              <a:chOff x="5393704" y="2004714"/>
              <a:chExt cx="792300" cy="1080458"/>
            </a:xfrm>
          </p:grpSpPr>
          <p:cxnSp>
            <p:nvCxnSpPr>
              <p:cNvPr id="7402" name="Google Shape;7402;p78"/>
              <p:cNvCxnSpPr>
                <a:stCxn id="740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404" name="Google Shape;7404;p7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78"/>
            <p:cNvGrpSpPr/>
            <p:nvPr/>
          </p:nvGrpSpPr>
          <p:grpSpPr>
            <a:xfrm>
              <a:off x="4884287" y="2440252"/>
              <a:ext cx="225647" cy="296532"/>
              <a:chOff x="6999166" y="2292572"/>
              <a:chExt cx="792300" cy="1041192"/>
            </a:xfrm>
          </p:grpSpPr>
          <p:cxnSp>
            <p:nvCxnSpPr>
              <p:cNvPr id="7406" name="Google Shape;7406;p7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7393" name="Google Shape;7393;p7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8" name="Google Shape;7408;p78"/>
          <p:cNvGrpSpPr/>
          <p:nvPr/>
        </p:nvGrpSpPr>
        <p:grpSpPr>
          <a:xfrm>
            <a:off x="6838789" y="979959"/>
            <a:ext cx="1581844" cy="732818"/>
            <a:chOff x="634175" y="2986275"/>
            <a:chExt cx="3147949" cy="1458344"/>
          </a:xfrm>
        </p:grpSpPr>
        <p:cxnSp>
          <p:nvCxnSpPr>
            <p:cNvPr id="7409" name="Google Shape;7409;p78"/>
            <p:cNvCxnSpPr>
              <a:stCxn id="7410" idx="4"/>
              <a:endCxn id="741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7412" name="Google Shape;7412;p78"/>
            <p:cNvCxnSpPr>
              <a:stCxn id="7411" idx="0"/>
              <a:endCxn id="741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414" name="Google Shape;7414;p78"/>
            <p:cNvCxnSpPr>
              <a:stCxn id="7413" idx="4"/>
              <a:endCxn id="741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7416" name="Google Shape;7416;p78"/>
            <p:cNvCxnSpPr>
              <a:stCxn id="7415" idx="0"/>
              <a:endCxn id="741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7417" name="Google Shape;7417;p7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13" name="Google Shape;7413;p7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10" name="Google Shape;7410;p7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15" name="Google Shape;7415;p7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11" name="Google Shape;7411;p7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418" name="Google Shape;7418;p78"/>
          <p:cNvGrpSpPr/>
          <p:nvPr/>
        </p:nvGrpSpPr>
        <p:grpSpPr>
          <a:xfrm>
            <a:off x="3406504" y="2674269"/>
            <a:ext cx="1675128" cy="313674"/>
            <a:chOff x="998425" y="1182125"/>
            <a:chExt cx="1065400" cy="199500"/>
          </a:xfrm>
        </p:grpSpPr>
        <p:sp>
          <p:nvSpPr>
            <p:cNvPr id="7419" name="Google Shape;7419;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78"/>
          <p:cNvGrpSpPr/>
          <p:nvPr/>
        </p:nvGrpSpPr>
        <p:grpSpPr>
          <a:xfrm>
            <a:off x="3406503" y="3630235"/>
            <a:ext cx="1675129" cy="525345"/>
            <a:chOff x="5194708" y="3484366"/>
            <a:chExt cx="3148148" cy="987304"/>
          </a:xfrm>
        </p:grpSpPr>
        <p:grpSp>
          <p:nvGrpSpPr>
            <p:cNvPr id="7425" name="Google Shape;7425;p78"/>
            <p:cNvGrpSpPr/>
            <p:nvPr/>
          </p:nvGrpSpPr>
          <p:grpSpPr>
            <a:xfrm>
              <a:off x="7531521" y="3484366"/>
              <a:ext cx="811335" cy="987304"/>
              <a:chOff x="3379425" y="1617275"/>
              <a:chExt cx="1090650" cy="1327200"/>
            </a:xfrm>
          </p:grpSpPr>
          <p:sp>
            <p:nvSpPr>
              <p:cNvPr id="7426" name="Google Shape;7426;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8"/>
            <p:cNvGrpSpPr/>
            <p:nvPr/>
          </p:nvGrpSpPr>
          <p:grpSpPr>
            <a:xfrm>
              <a:off x="6752546" y="3484366"/>
              <a:ext cx="811428" cy="987304"/>
              <a:chOff x="2332275" y="1617275"/>
              <a:chExt cx="1090775" cy="1327200"/>
            </a:xfrm>
          </p:grpSpPr>
          <p:sp>
            <p:nvSpPr>
              <p:cNvPr id="7430" name="Google Shape;7430;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78"/>
            <p:cNvGrpSpPr/>
            <p:nvPr/>
          </p:nvGrpSpPr>
          <p:grpSpPr>
            <a:xfrm>
              <a:off x="5973664" y="3484366"/>
              <a:ext cx="811335" cy="987304"/>
              <a:chOff x="1285250" y="1617275"/>
              <a:chExt cx="1090650" cy="1327200"/>
            </a:xfrm>
          </p:grpSpPr>
          <p:sp>
            <p:nvSpPr>
              <p:cNvPr id="7434" name="Google Shape;7434;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78"/>
            <p:cNvGrpSpPr/>
            <p:nvPr/>
          </p:nvGrpSpPr>
          <p:grpSpPr>
            <a:xfrm>
              <a:off x="5194708" y="3484366"/>
              <a:ext cx="811409" cy="987304"/>
              <a:chOff x="238125" y="1617275"/>
              <a:chExt cx="1090750" cy="1327200"/>
            </a:xfrm>
          </p:grpSpPr>
          <p:sp>
            <p:nvSpPr>
              <p:cNvPr id="7438" name="Google Shape;7438;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1" name="Google Shape;7441;p78"/>
          <p:cNvGrpSpPr/>
          <p:nvPr/>
        </p:nvGrpSpPr>
        <p:grpSpPr>
          <a:xfrm>
            <a:off x="6840188" y="2276124"/>
            <a:ext cx="1579046" cy="522230"/>
            <a:chOff x="6853641" y="2534077"/>
            <a:chExt cx="1515545" cy="501229"/>
          </a:xfrm>
        </p:grpSpPr>
        <p:grpSp>
          <p:nvGrpSpPr>
            <p:cNvPr id="7442" name="Google Shape;7442;p78"/>
            <p:cNvGrpSpPr/>
            <p:nvPr/>
          </p:nvGrpSpPr>
          <p:grpSpPr>
            <a:xfrm>
              <a:off x="6853641" y="2618923"/>
              <a:ext cx="1515545" cy="324556"/>
              <a:chOff x="6853641" y="2618923"/>
              <a:chExt cx="1515545" cy="324556"/>
            </a:xfrm>
          </p:grpSpPr>
          <p:sp>
            <p:nvSpPr>
              <p:cNvPr id="7443" name="Google Shape;7443;p7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8" name="Google Shape;7448;p7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78"/>
          <p:cNvGrpSpPr/>
          <p:nvPr/>
        </p:nvGrpSpPr>
        <p:grpSpPr>
          <a:xfrm>
            <a:off x="3435080" y="3151165"/>
            <a:ext cx="1617976" cy="346616"/>
            <a:chOff x="1808063" y="4294338"/>
            <a:chExt cx="3370782" cy="721817"/>
          </a:xfrm>
        </p:grpSpPr>
        <p:sp>
          <p:nvSpPr>
            <p:cNvPr id="7454" name="Google Shape;7454;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78"/>
          <p:cNvGrpSpPr/>
          <p:nvPr/>
        </p:nvGrpSpPr>
        <p:grpSpPr>
          <a:xfrm>
            <a:off x="5261076" y="3817915"/>
            <a:ext cx="1417067" cy="350605"/>
            <a:chOff x="4234950" y="2101012"/>
            <a:chExt cx="4219974" cy="1044090"/>
          </a:xfrm>
        </p:grpSpPr>
        <p:sp>
          <p:nvSpPr>
            <p:cNvPr id="7465" name="Google Shape;7465;p7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78"/>
          <p:cNvGrpSpPr/>
          <p:nvPr/>
        </p:nvGrpSpPr>
        <p:grpSpPr>
          <a:xfrm>
            <a:off x="6836548" y="1808672"/>
            <a:ext cx="1586327" cy="371557"/>
            <a:chOff x="1247650" y="2075423"/>
            <a:chExt cx="6648477" cy="1557238"/>
          </a:xfrm>
        </p:grpSpPr>
        <p:sp>
          <p:nvSpPr>
            <p:cNvPr id="7482" name="Google Shape;7482;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8"/>
          <p:cNvGrpSpPr/>
          <p:nvPr/>
        </p:nvGrpSpPr>
        <p:grpSpPr>
          <a:xfrm>
            <a:off x="5267818" y="961862"/>
            <a:ext cx="1415601" cy="1648533"/>
            <a:chOff x="1839112" y="2209163"/>
            <a:chExt cx="1918159" cy="2233784"/>
          </a:xfrm>
        </p:grpSpPr>
        <p:sp>
          <p:nvSpPr>
            <p:cNvPr id="7489" name="Google Shape;7489;p7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92" name="Google Shape;7492;p78"/>
            <p:cNvCxnSpPr>
              <a:stCxn id="7489" idx="6"/>
              <a:endCxn id="749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493" name="Google Shape;7493;p78"/>
            <p:cNvCxnSpPr>
              <a:stCxn id="7490" idx="4"/>
              <a:endCxn id="749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7495" name="Google Shape;7495;p78"/>
            <p:cNvCxnSpPr>
              <a:stCxn id="7494" idx="6"/>
              <a:endCxn id="749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7496" name="Google Shape;7496;p78"/>
            <p:cNvCxnSpPr>
              <a:stCxn id="7491" idx="4"/>
              <a:endCxn id="749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7494" name="Google Shape;7494;p7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99" name="Google Shape;7499;p78"/>
            <p:cNvCxnSpPr>
              <a:endCxn id="749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7500" name="Google Shape;7500;p78"/>
          <p:cNvGrpSpPr/>
          <p:nvPr/>
        </p:nvGrpSpPr>
        <p:grpSpPr>
          <a:xfrm>
            <a:off x="3425084" y="979946"/>
            <a:ext cx="1637968" cy="154942"/>
            <a:chOff x="238125" y="2506075"/>
            <a:chExt cx="7115411" cy="673075"/>
          </a:xfrm>
        </p:grpSpPr>
        <p:sp>
          <p:nvSpPr>
            <p:cNvPr id="7501" name="Google Shape;7501;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8"/>
          <p:cNvGrpSpPr/>
          <p:nvPr/>
        </p:nvGrpSpPr>
        <p:grpSpPr>
          <a:xfrm>
            <a:off x="1965820" y="1294664"/>
            <a:ext cx="1262932" cy="785408"/>
            <a:chOff x="548861" y="389676"/>
            <a:chExt cx="3843371" cy="2390163"/>
          </a:xfrm>
        </p:grpSpPr>
        <p:cxnSp>
          <p:nvCxnSpPr>
            <p:cNvPr id="7507" name="Google Shape;7507;p7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508" name="Google Shape;7508;p7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509" name="Google Shape;7509;p7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510" name="Google Shape;7510;p7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511" name="Google Shape;7511;p7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12" name="Google Shape;7512;p7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3" name="Google Shape;7513;p7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14" name="Google Shape;7514;p7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78"/>
          <p:cNvGrpSpPr/>
          <p:nvPr/>
        </p:nvGrpSpPr>
        <p:grpSpPr>
          <a:xfrm>
            <a:off x="753952" y="2401541"/>
            <a:ext cx="1412054" cy="633562"/>
            <a:chOff x="1187400" y="2529299"/>
            <a:chExt cx="6769193" cy="2241903"/>
          </a:xfrm>
        </p:grpSpPr>
        <p:sp>
          <p:nvSpPr>
            <p:cNvPr id="7521" name="Google Shape;7521;p7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522" name="Google Shape;7522;p7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23" name="Google Shape;7523;p7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24" name="Google Shape;7524;p7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25" name="Google Shape;7525;p7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26" name="Google Shape;7526;p7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27" name="Google Shape;7527;p7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7528" name="Google Shape;7528;p78"/>
            <p:cNvCxnSpPr>
              <a:stCxn id="7521" idx="2"/>
              <a:endCxn id="752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529" name="Google Shape;7529;p78"/>
            <p:cNvCxnSpPr>
              <a:stCxn id="7523" idx="0"/>
              <a:endCxn id="752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530" name="Google Shape;7530;p78"/>
            <p:cNvCxnSpPr>
              <a:stCxn id="7523" idx="2"/>
              <a:endCxn id="752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531" name="Google Shape;7531;p78"/>
            <p:cNvCxnSpPr>
              <a:stCxn id="7524" idx="0"/>
              <a:endCxn id="752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532" name="Google Shape;7532;p78"/>
            <p:cNvCxnSpPr>
              <a:stCxn id="7522" idx="2"/>
              <a:endCxn id="752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533" name="Google Shape;7533;p78"/>
            <p:cNvCxnSpPr>
              <a:stCxn id="7526" idx="0"/>
              <a:endCxn id="752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7534" name="Google Shape;7534;p78"/>
          <p:cNvGrpSpPr/>
          <p:nvPr/>
        </p:nvGrpSpPr>
        <p:grpSpPr>
          <a:xfrm>
            <a:off x="6840198" y="2894250"/>
            <a:ext cx="1579035" cy="540873"/>
            <a:chOff x="6895650" y="3126697"/>
            <a:chExt cx="1436662" cy="492105"/>
          </a:xfrm>
        </p:grpSpPr>
        <p:sp>
          <p:nvSpPr>
            <p:cNvPr id="7535" name="Google Shape;7535;p7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0" name="Google Shape;7540;p78"/>
            <p:cNvGrpSpPr/>
            <p:nvPr/>
          </p:nvGrpSpPr>
          <p:grpSpPr>
            <a:xfrm>
              <a:off x="6995957" y="3335810"/>
              <a:ext cx="1230393" cy="71754"/>
              <a:chOff x="6995957" y="3287964"/>
              <a:chExt cx="1230393" cy="71754"/>
            </a:xfrm>
          </p:grpSpPr>
          <p:sp>
            <p:nvSpPr>
              <p:cNvPr id="7541" name="Google Shape;7541;p7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6" name="Google Shape;7546;p78"/>
          <p:cNvGrpSpPr/>
          <p:nvPr/>
        </p:nvGrpSpPr>
        <p:grpSpPr>
          <a:xfrm>
            <a:off x="6838780" y="3531013"/>
            <a:ext cx="1581862" cy="650625"/>
            <a:chOff x="6777990" y="3710194"/>
            <a:chExt cx="1646915" cy="677382"/>
          </a:xfrm>
        </p:grpSpPr>
        <p:grpSp>
          <p:nvGrpSpPr>
            <p:cNvPr id="7547" name="Google Shape;7547;p78"/>
            <p:cNvGrpSpPr/>
            <p:nvPr/>
          </p:nvGrpSpPr>
          <p:grpSpPr>
            <a:xfrm>
              <a:off x="6777990" y="3874492"/>
              <a:ext cx="411129" cy="513083"/>
              <a:chOff x="6777990" y="3874492"/>
              <a:chExt cx="411129" cy="513083"/>
            </a:xfrm>
          </p:grpSpPr>
          <p:cxnSp>
            <p:nvCxnSpPr>
              <p:cNvPr id="7548" name="Google Shape;7548;p7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549" name="Google Shape;7549;p7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78"/>
            <p:cNvGrpSpPr/>
            <p:nvPr/>
          </p:nvGrpSpPr>
          <p:grpSpPr>
            <a:xfrm>
              <a:off x="7188425" y="3710194"/>
              <a:ext cx="411123" cy="520535"/>
              <a:chOff x="7188425" y="3710194"/>
              <a:chExt cx="411123" cy="520535"/>
            </a:xfrm>
          </p:grpSpPr>
          <p:cxnSp>
            <p:nvCxnSpPr>
              <p:cNvPr id="7551" name="Google Shape;7551;p7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7552" name="Google Shape;7552;p7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78"/>
            <p:cNvGrpSpPr/>
            <p:nvPr/>
          </p:nvGrpSpPr>
          <p:grpSpPr>
            <a:xfrm>
              <a:off x="7603341" y="3874492"/>
              <a:ext cx="411474" cy="513083"/>
              <a:chOff x="7603341" y="3874492"/>
              <a:chExt cx="411474" cy="513083"/>
            </a:xfrm>
          </p:grpSpPr>
          <p:cxnSp>
            <p:nvCxnSpPr>
              <p:cNvPr id="7554" name="Google Shape;7554;p7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555" name="Google Shape;7555;p7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8"/>
            <p:cNvGrpSpPr/>
            <p:nvPr/>
          </p:nvGrpSpPr>
          <p:grpSpPr>
            <a:xfrm>
              <a:off x="8013776" y="3722847"/>
              <a:ext cx="411129" cy="507881"/>
              <a:chOff x="8013776" y="3722847"/>
              <a:chExt cx="411129" cy="507881"/>
            </a:xfrm>
          </p:grpSpPr>
          <p:cxnSp>
            <p:nvCxnSpPr>
              <p:cNvPr id="7557" name="Google Shape;7557;p7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7558" name="Google Shape;7558;p7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9" name="Google Shape;7559;p78"/>
          <p:cNvGrpSpPr/>
          <p:nvPr/>
        </p:nvGrpSpPr>
        <p:grpSpPr>
          <a:xfrm>
            <a:off x="5258295" y="2703853"/>
            <a:ext cx="1421889" cy="1020603"/>
            <a:chOff x="5190863" y="2824811"/>
            <a:chExt cx="1544860" cy="1108869"/>
          </a:xfrm>
        </p:grpSpPr>
        <p:grpSp>
          <p:nvGrpSpPr>
            <p:cNvPr id="7560" name="Google Shape;7560;p78"/>
            <p:cNvGrpSpPr/>
            <p:nvPr/>
          </p:nvGrpSpPr>
          <p:grpSpPr>
            <a:xfrm>
              <a:off x="5938695" y="3176919"/>
              <a:ext cx="685761" cy="404739"/>
              <a:chOff x="5938695" y="3176919"/>
              <a:chExt cx="685761" cy="404739"/>
            </a:xfrm>
          </p:grpSpPr>
          <p:grpSp>
            <p:nvGrpSpPr>
              <p:cNvPr id="7561" name="Google Shape;7561;p78"/>
              <p:cNvGrpSpPr/>
              <p:nvPr/>
            </p:nvGrpSpPr>
            <p:grpSpPr>
              <a:xfrm>
                <a:off x="5938695" y="3176919"/>
                <a:ext cx="685761" cy="404739"/>
                <a:chOff x="5938695" y="3176919"/>
                <a:chExt cx="685761" cy="404739"/>
              </a:xfrm>
            </p:grpSpPr>
            <p:sp>
              <p:nvSpPr>
                <p:cNvPr id="7562" name="Google Shape;7562;p7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4" name="Google Shape;7564;p7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78"/>
            <p:cNvGrpSpPr/>
            <p:nvPr/>
          </p:nvGrpSpPr>
          <p:grpSpPr>
            <a:xfrm>
              <a:off x="5305233" y="3176835"/>
              <a:ext cx="685971" cy="404655"/>
              <a:chOff x="5305233" y="3176835"/>
              <a:chExt cx="685971" cy="404655"/>
            </a:xfrm>
          </p:grpSpPr>
          <p:grpSp>
            <p:nvGrpSpPr>
              <p:cNvPr id="7566" name="Google Shape;7566;p78"/>
              <p:cNvGrpSpPr/>
              <p:nvPr/>
            </p:nvGrpSpPr>
            <p:grpSpPr>
              <a:xfrm>
                <a:off x="5305233" y="3176835"/>
                <a:ext cx="685971" cy="404655"/>
                <a:chOff x="5305233" y="3176835"/>
                <a:chExt cx="685971" cy="404655"/>
              </a:xfrm>
            </p:grpSpPr>
            <p:sp>
              <p:nvSpPr>
                <p:cNvPr id="7567" name="Google Shape;7567;p7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9" name="Google Shape;7569;p7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0" name="Google Shape;7570;p7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1" name="Google Shape;7571;p78"/>
            <p:cNvGrpSpPr/>
            <p:nvPr/>
          </p:nvGrpSpPr>
          <p:grpSpPr>
            <a:xfrm>
              <a:off x="5657361" y="2824811"/>
              <a:ext cx="1078361" cy="404655"/>
              <a:chOff x="5657361" y="2824811"/>
              <a:chExt cx="1078361" cy="404655"/>
            </a:xfrm>
          </p:grpSpPr>
          <p:grpSp>
            <p:nvGrpSpPr>
              <p:cNvPr id="7572" name="Google Shape;7572;p78"/>
              <p:cNvGrpSpPr/>
              <p:nvPr/>
            </p:nvGrpSpPr>
            <p:grpSpPr>
              <a:xfrm>
                <a:off x="5657361" y="2824811"/>
                <a:ext cx="1078361" cy="404655"/>
                <a:chOff x="5657361" y="2824811"/>
                <a:chExt cx="1078361" cy="404655"/>
              </a:xfrm>
            </p:grpSpPr>
            <p:grpSp>
              <p:nvGrpSpPr>
                <p:cNvPr id="7573" name="Google Shape;7573;p78"/>
                <p:cNvGrpSpPr/>
                <p:nvPr/>
              </p:nvGrpSpPr>
              <p:grpSpPr>
                <a:xfrm>
                  <a:off x="5938485" y="2824811"/>
                  <a:ext cx="797237" cy="404655"/>
                  <a:chOff x="5938485" y="2824811"/>
                  <a:chExt cx="797237" cy="404655"/>
                </a:xfrm>
              </p:grpSpPr>
              <p:sp>
                <p:nvSpPr>
                  <p:cNvPr id="7574" name="Google Shape;7574;p7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6" name="Google Shape;7576;p7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7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78"/>
            <p:cNvGrpSpPr/>
            <p:nvPr/>
          </p:nvGrpSpPr>
          <p:grpSpPr>
            <a:xfrm>
              <a:off x="5190863" y="3528942"/>
              <a:ext cx="1078026" cy="404739"/>
              <a:chOff x="5190863" y="3528942"/>
              <a:chExt cx="1078026" cy="404739"/>
            </a:xfrm>
          </p:grpSpPr>
          <p:sp>
            <p:nvSpPr>
              <p:cNvPr id="7579" name="Google Shape;7579;p7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78"/>
              <p:cNvGrpSpPr/>
              <p:nvPr/>
            </p:nvGrpSpPr>
            <p:grpSpPr>
              <a:xfrm>
                <a:off x="5190863" y="3528942"/>
                <a:ext cx="1078026" cy="404739"/>
                <a:chOff x="5190863" y="3528942"/>
                <a:chExt cx="1078026" cy="404739"/>
              </a:xfrm>
            </p:grpSpPr>
            <p:sp>
              <p:nvSpPr>
                <p:cNvPr id="7581" name="Google Shape;7581;p7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83" name="Google Shape;7583;p78"/>
          <p:cNvGrpSpPr/>
          <p:nvPr/>
        </p:nvGrpSpPr>
        <p:grpSpPr>
          <a:xfrm>
            <a:off x="724302" y="1268321"/>
            <a:ext cx="1086719" cy="879487"/>
            <a:chOff x="803162" y="1474292"/>
            <a:chExt cx="1086719" cy="879487"/>
          </a:xfrm>
        </p:grpSpPr>
        <p:grpSp>
          <p:nvGrpSpPr>
            <p:cNvPr id="7584" name="Google Shape;7584;p78"/>
            <p:cNvGrpSpPr/>
            <p:nvPr/>
          </p:nvGrpSpPr>
          <p:grpSpPr>
            <a:xfrm>
              <a:off x="803162" y="1625948"/>
              <a:ext cx="445856" cy="576579"/>
              <a:chOff x="803162" y="1625948"/>
              <a:chExt cx="445856" cy="576579"/>
            </a:xfrm>
          </p:grpSpPr>
          <p:sp>
            <p:nvSpPr>
              <p:cNvPr id="7585" name="Google Shape;7585;p7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8"/>
              <p:cNvGrpSpPr/>
              <p:nvPr/>
            </p:nvGrpSpPr>
            <p:grpSpPr>
              <a:xfrm>
                <a:off x="1056023" y="1625948"/>
                <a:ext cx="192995" cy="576579"/>
                <a:chOff x="1056023" y="1625948"/>
                <a:chExt cx="192995" cy="576579"/>
              </a:xfrm>
            </p:grpSpPr>
            <p:sp>
              <p:nvSpPr>
                <p:cNvPr id="7587" name="Google Shape;7587;p7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2" name="Google Shape;7592;p78"/>
            <p:cNvGrpSpPr/>
            <p:nvPr/>
          </p:nvGrpSpPr>
          <p:grpSpPr>
            <a:xfrm>
              <a:off x="1371406" y="1474292"/>
              <a:ext cx="518475" cy="879487"/>
              <a:chOff x="1398231" y="1474292"/>
              <a:chExt cx="518475" cy="879487"/>
            </a:xfrm>
          </p:grpSpPr>
          <p:grpSp>
            <p:nvGrpSpPr>
              <p:cNvPr id="7593" name="Google Shape;7593;p78"/>
              <p:cNvGrpSpPr/>
              <p:nvPr/>
            </p:nvGrpSpPr>
            <p:grpSpPr>
              <a:xfrm>
                <a:off x="1398231" y="1474292"/>
                <a:ext cx="518475" cy="341643"/>
                <a:chOff x="1398231" y="1474292"/>
                <a:chExt cx="518475" cy="341643"/>
              </a:xfrm>
            </p:grpSpPr>
            <p:sp>
              <p:nvSpPr>
                <p:cNvPr id="7594" name="Google Shape;7594;p7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5" name="Google Shape;7595;p78"/>
                <p:cNvGrpSpPr/>
                <p:nvPr/>
              </p:nvGrpSpPr>
              <p:grpSpPr>
                <a:xfrm>
                  <a:off x="1616453" y="1474292"/>
                  <a:ext cx="300253" cy="341643"/>
                  <a:chOff x="1616453" y="1475379"/>
                  <a:chExt cx="300253" cy="341643"/>
                </a:xfrm>
              </p:grpSpPr>
              <p:sp>
                <p:nvSpPr>
                  <p:cNvPr id="7596" name="Google Shape;7596;p7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3" name="Google Shape;7603;p78"/>
                  <p:cNvGrpSpPr/>
                  <p:nvPr/>
                </p:nvGrpSpPr>
                <p:grpSpPr>
                  <a:xfrm>
                    <a:off x="1839639" y="1475379"/>
                    <a:ext cx="77067" cy="341643"/>
                    <a:chOff x="1839639" y="1475379"/>
                    <a:chExt cx="77067" cy="341643"/>
                  </a:xfrm>
                </p:grpSpPr>
                <p:sp>
                  <p:nvSpPr>
                    <p:cNvPr id="7604" name="Google Shape;7604;p7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06" name="Google Shape;7606;p78"/>
              <p:cNvGrpSpPr/>
              <p:nvPr/>
            </p:nvGrpSpPr>
            <p:grpSpPr>
              <a:xfrm>
                <a:off x="1398451" y="2012951"/>
                <a:ext cx="518255" cy="340828"/>
                <a:chOff x="1398451" y="2012951"/>
                <a:chExt cx="518255" cy="340828"/>
              </a:xfrm>
            </p:grpSpPr>
            <p:sp>
              <p:nvSpPr>
                <p:cNvPr id="7607" name="Google Shape;7607;p7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8" name="Google Shape;7608;p78"/>
                <p:cNvGrpSpPr/>
                <p:nvPr/>
              </p:nvGrpSpPr>
              <p:grpSpPr>
                <a:xfrm>
                  <a:off x="1616453" y="2012951"/>
                  <a:ext cx="300253" cy="340828"/>
                  <a:chOff x="1616453" y="2013538"/>
                  <a:chExt cx="300253" cy="340828"/>
                </a:xfrm>
              </p:grpSpPr>
              <p:sp>
                <p:nvSpPr>
                  <p:cNvPr id="7609" name="Google Shape;7609;p7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6" name="Google Shape;7616;p78"/>
                  <p:cNvGrpSpPr/>
                  <p:nvPr/>
                </p:nvGrpSpPr>
                <p:grpSpPr>
                  <a:xfrm>
                    <a:off x="1839639" y="2013538"/>
                    <a:ext cx="77067" cy="340828"/>
                    <a:chOff x="1839639" y="2013538"/>
                    <a:chExt cx="77067" cy="340828"/>
                  </a:xfrm>
                </p:grpSpPr>
                <p:sp>
                  <p:nvSpPr>
                    <p:cNvPr id="7617" name="Google Shape;7617;p7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619" name="Google Shape;7619;p78"/>
          <p:cNvGrpSpPr/>
          <p:nvPr/>
        </p:nvGrpSpPr>
        <p:grpSpPr>
          <a:xfrm>
            <a:off x="721126" y="3399508"/>
            <a:ext cx="1368681" cy="682918"/>
            <a:chOff x="724986" y="3605478"/>
            <a:chExt cx="1368681" cy="682918"/>
          </a:xfrm>
        </p:grpSpPr>
        <p:grpSp>
          <p:nvGrpSpPr>
            <p:cNvPr id="7620" name="Google Shape;7620;p78"/>
            <p:cNvGrpSpPr/>
            <p:nvPr/>
          </p:nvGrpSpPr>
          <p:grpSpPr>
            <a:xfrm>
              <a:off x="1289102" y="3823629"/>
              <a:ext cx="240442" cy="250435"/>
              <a:chOff x="-165066" y="3843615"/>
              <a:chExt cx="221259" cy="230455"/>
            </a:xfrm>
          </p:grpSpPr>
          <p:sp>
            <p:nvSpPr>
              <p:cNvPr id="7621" name="Google Shape;7621;p7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78"/>
            <p:cNvGrpSpPr/>
            <p:nvPr/>
          </p:nvGrpSpPr>
          <p:grpSpPr>
            <a:xfrm>
              <a:off x="724986" y="3605478"/>
              <a:ext cx="1368681" cy="682918"/>
              <a:chOff x="724986" y="3605478"/>
              <a:chExt cx="1368681" cy="682918"/>
            </a:xfrm>
          </p:grpSpPr>
          <p:grpSp>
            <p:nvGrpSpPr>
              <p:cNvPr id="7642" name="Google Shape;7642;p78"/>
              <p:cNvGrpSpPr/>
              <p:nvPr/>
            </p:nvGrpSpPr>
            <p:grpSpPr>
              <a:xfrm>
                <a:off x="1498221" y="4047614"/>
                <a:ext cx="529172" cy="240783"/>
                <a:chOff x="1498221" y="4047614"/>
                <a:chExt cx="529172" cy="240783"/>
              </a:xfrm>
            </p:grpSpPr>
            <p:grpSp>
              <p:nvGrpSpPr>
                <p:cNvPr id="7643" name="Google Shape;7643;p78"/>
                <p:cNvGrpSpPr/>
                <p:nvPr/>
              </p:nvGrpSpPr>
              <p:grpSpPr>
                <a:xfrm>
                  <a:off x="1826655" y="4224370"/>
                  <a:ext cx="200738" cy="25631"/>
                  <a:chOff x="1826655" y="4224370"/>
                  <a:chExt cx="200738" cy="25631"/>
                </a:xfrm>
              </p:grpSpPr>
              <p:sp>
                <p:nvSpPr>
                  <p:cNvPr id="7644" name="Google Shape;7644;p7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78"/>
                <p:cNvGrpSpPr/>
                <p:nvPr/>
              </p:nvGrpSpPr>
              <p:grpSpPr>
                <a:xfrm>
                  <a:off x="1498221" y="4047614"/>
                  <a:ext cx="328444" cy="240783"/>
                  <a:chOff x="1498221" y="4047614"/>
                  <a:chExt cx="328444" cy="240783"/>
                </a:xfrm>
              </p:grpSpPr>
              <p:sp>
                <p:nvSpPr>
                  <p:cNvPr id="7647" name="Google Shape;7647;p7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78"/>
                  <p:cNvGrpSpPr/>
                  <p:nvPr/>
                </p:nvGrpSpPr>
                <p:grpSpPr>
                  <a:xfrm>
                    <a:off x="1498221" y="4047614"/>
                    <a:ext cx="150566" cy="190416"/>
                    <a:chOff x="1498221" y="4047614"/>
                    <a:chExt cx="150566" cy="190416"/>
                  </a:xfrm>
                </p:grpSpPr>
                <p:sp>
                  <p:nvSpPr>
                    <p:cNvPr id="7649" name="Google Shape;7649;p7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51" name="Google Shape;7651;p78"/>
              <p:cNvGrpSpPr/>
              <p:nvPr/>
            </p:nvGrpSpPr>
            <p:grpSpPr>
              <a:xfrm>
                <a:off x="1560718" y="3800594"/>
                <a:ext cx="532948" cy="302090"/>
                <a:chOff x="1560718" y="3800594"/>
                <a:chExt cx="532948" cy="302090"/>
              </a:xfrm>
            </p:grpSpPr>
            <p:grpSp>
              <p:nvGrpSpPr>
                <p:cNvPr id="7652" name="Google Shape;7652;p78"/>
                <p:cNvGrpSpPr/>
                <p:nvPr/>
              </p:nvGrpSpPr>
              <p:grpSpPr>
                <a:xfrm>
                  <a:off x="1912179" y="3827344"/>
                  <a:ext cx="181487" cy="25631"/>
                  <a:chOff x="1912179" y="3827344"/>
                  <a:chExt cx="181487" cy="25631"/>
                </a:xfrm>
              </p:grpSpPr>
              <p:sp>
                <p:nvSpPr>
                  <p:cNvPr id="7653" name="Google Shape;7653;p7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78"/>
                <p:cNvGrpSpPr/>
                <p:nvPr/>
              </p:nvGrpSpPr>
              <p:grpSpPr>
                <a:xfrm>
                  <a:off x="1912179" y="4044505"/>
                  <a:ext cx="181487" cy="25622"/>
                  <a:chOff x="1912179" y="4044506"/>
                  <a:chExt cx="181487" cy="25622"/>
                </a:xfrm>
              </p:grpSpPr>
              <p:sp>
                <p:nvSpPr>
                  <p:cNvPr id="7656" name="Google Shape;7656;p7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78"/>
                <p:cNvGrpSpPr/>
                <p:nvPr/>
              </p:nvGrpSpPr>
              <p:grpSpPr>
                <a:xfrm>
                  <a:off x="1560718" y="3800594"/>
                  <a:ext cx="351472" cy="302090"/>
                  <a:chOff x="1560718" y="3800594"/>
                  <a:chExt cx="351472" cy="302090"/>
                </a:xfrm>
              </p:grpSpPr>
              <p:grpSp>
                <p:nvGrpSpPr>
                  <p:cNvPr id="7659" name="Google Shape;7659;p78"/>
                  <p:cNvGrpSpPr/>
                  <p:nvPr/>
                </p:nvGrpSpPr>
                <p:grpSpPr>
                  <a:xfrm>
                    <a:off x="1560718" y="3842857"/>
                    <a:ext cx="173586" cy="217131"/>
                    <a:chOff x="1560718" y="3842857"/>
                    <a:chExt cx="173586" cy="217131"/>
                  </a:xfrm>
                </p:grpSpPr>
                <p:sp>
                  <p:nvSpPr>
                    <p:cNvPr id="7660" name="Google Shape;7660;p7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7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65" name="Google Shape;7665;p7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78"/>
              <p:cNvGrpSpPr/>
              <p:nvPr/>
            </p:nvGrpSpPr>
            <p:grpSpPr>
              <a:xfrm>
                <a:off x="785350" y="3605478"/>
                <a:ext cx="535311" cy="249245"/>
                <a:chOff x="785350" y="3605478"/>
                <a:chExt cx="535311" cy="249245"/>
              </a:xfrm>
            </p:grpSpPr>
            <p:grpSp>
              <p:nvGrpSpPr>
                <p:cNvPr id="7667" name="Google Shape;7667;p78"/>
                <p:cNvGrpSpPr/>
                <p:nvPr/>
              </p:nvGrpSpPr>
              <p:grpSpPr>
                <a:xfrm>
                  <a:off x="785350" y="3605478"/>
                  <a:ext cx="376191" cy="102736"/>
                  <a:chOff x="785350" y="3605478"/>
                  <a:chExt cx="376191" cy="102736"/>
                </a:xfrm>
              </p:grpSpPr>
              <p:sp>
                <p:nvSpPr>
                  <p:cNvPr id="7668" name="Google Shape;7668;p7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78"/>
                <p:cNvGrpSpPr/>
                <p:nvPr/>
              </p:nvGrpSpPr>
              <p:grpSpPr>
                <a:xfrm>
                  <a:off x="1161530" y="3655851"/>
                  <a:ext cx="159131" cy="198872"/>
                  <a:chOff x="1161530" y="3655851"/>
                  <a:chExt cx="159131" cy="198872"/>
                </a:xfrm>
              </p:grpSpPr>
              <p:sp>
                <p:nvSpPr>
                  <p:cNvPr id="7672" name="Google Shape;7672;p7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4" name="Google Shape;7674;p78"/>
              <p:cNvGrpSpPr/>
              <p:nvPr/>
            </p:nvGrpSpPr>
            <p:grpSpPr>
              <a:xfrm>
                <a:off x="785350" y="4047614"/>
                <a:ext cx="535311" cy="240783"/>
                <a:chOff x="785350" y="4047614"/>
                <a:chExt cx="535311" cy="240783"/>
              </a:xfrm>
            </p:grpSpPr>
            <p:grpSp>
              <p:nvGrpSpPr>
                <p:cNvPr id="7675" name="Google Shape;7675;p78"/>
                <p:cNvGrpSpPr/>
                <p:nvPr/>
              </p:nvGrpSpPr>
              <p:grpSpPr>
                <a:xfrm>
                  <a:off x="1161636" y="4047614"/>
                  <a:ext cx="159025" cy="190415"/>
                  <a:chOff x="1161636" y="4047614"/>
                  <a:chExt cx="159025" cy="190415"/>
                </a:xfrm>
              </p:grpSpPr>
              <p:sp>
                <p:nvSpPr>
                  <p:cNvPr id="7676" name="Google Shape;7676;p7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78"/>
                <p:cNvGrpSpPr/>
                <p:nvPr/>
              </p:nvGrpSpPr>
              <p:grpSpPr>
                <a:xfrm>
                  <a:off x="785350" y="4185661"/>
                  <a:ext cx="376191" cy="102736"/>
                  <a:chOff x="785350" y="4185661"/>
                  <a:chExt cx="376191" cy="102736"/>
                </a:xfrm>
              </p:grpSpPr>
              <p:sp>
                <p:nvSpPr>
                  <p:cNvPr id="7679" name="Google Shape;7679;p7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2" name="Google Shape;7682;p78"/>
              <p:cNvGrpSpPr/>
              <p:nvPr/>
            </p:nvGrpSpPr>
            <p:grpSpPr>
              <a:xfrm>
                <a:off x="1501054" y="3605478"/>
                <a:ext cx="526340" cy="249240"/>
                <a:chOff x="1501054" y="3605478"/>
                <a:chExt cx="526340" cy="249240"/>
              </a:xfrm>
            </p:grpSpPr>
            <p:grpSp>
              <p:nvGrpSpPr>
                <p:cNvPr id="7683" name="Google Shape;7683;p78"/>
                <p:cNvGrpSpPr/>
                <p:nvPr/>
              </p:nvGrpSpPr>
              <p:grpSpPr>
                <a:xfrm>
                  <a:off x="1834208" y="3643867"/>
                  <a:ext cx="193185" cy="25622"/>
                  <a:chOff x="1834208" y="3643867"/>
                  <a:chExt cx="193185" cy="25622"/>
                </a:xfrm>
              </p:grpSpPr>
              <p:sp>
                <p:nvSpPr>
                  <p:cNvPr id="7684" name="Google Shape;7684;p7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8"/>
                <p:cNvGrpSpPr/>
                <p:nvPr/>
              </p:nvGrpSpPr>
              <p:grpSpPr>
                <a:xfrm>
                  <a:off x="1501054" y="3605478"/>
                  <a:ext cx="333165" cy="249240"/>
                  <a:chOff x="1501054" y="3605478"/>
                  <a:chExt cx="333165" cy="249240"/>
                </a:xfrm>
              </p:grpSpPr>
              <p:sp>
                <p:nvSpPr>
                  <p:cNvPr id="7687" name="Google Shape;7687;p7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8" name="Google Shape;7688;p78"/>
                  <p:cNvGrpSpPr/>
                  <p:nvPr/>
                </p:nvGrpSpPr>
                <p:grpSpPr>
                  <a:xfrm>
                    <a:off x="1501054" y="3655851"/>
                    <a:ext cx="155286" cy="198867"/>
                    <a:chOff x="1501054" y="3655851"/>
                    <a:chExt cx="155286" cy="198867"/>
                  </a:xfrm>
                </p:grpSpPr>
                <p:sp>
                  <p:nvSpPr>
                    <p:cNvPr id="7689" name="Google Shape;7689;p7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91" name="Google Shape;7691;p78"/>
              <p:cNvGrpSpPr/>
              <p:nvPr/>
            </p:nvGrpSpPr>
            <p:grpSpPr>
              <a:xfrm>
                <a:off x="724986" y="3800594"/>
                <a:ext cx="532950" cy="302090"/>
                <a:chOff x="724986" y="3800594"/>
                <a:chExt cx="532950" cy="302090"/>
              </a:xfrm>
            </p:grpSpPr>
            <p:grpSp>
              <p:nvGrpSpPr>
                <p:cNvPr id="7692" name="Google Shape;7692;p78"/>
                <p:cNvGrpSpPr/>
                <p:nvPr/>
              </p:nvGrpSpPr>
              <p:grpSpPr>
                <a:xfrm>
                  <a:off x="724986" y="4044367"/>
                  <a:ext cx="181314" cy="25626"/>
                  <a:chOff x="724986" y="4044367"/>
                  <a:chExt cx="181314" cy="25626"/>
                </a:xfrm>
              </p:grpSpPr>
              <p:sp>
                <p:nvSpPr>
                  <p:cNvPr id="7693" name="Google Shape;7693;p7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78"/>
                <p:cNvGrpSpPr/>
                <p:nvPr/>
              </p:nvGrpSpPr>
              <p:grpSpPr>
                <a:xfrm>
                  <a:off x="906290" y="3800594"/>
                  <a:ext cx="351646" cy="302090"/>
                  <a:chOff x="906290" y="3800594"/>
                  <a:chExt cx="351646" cy="302090"/>
                </a:xfrm>
              </p:grpSpPr>
              <p:grpSp>
                <p:nvGrpSpPr>
                  <p:cNvPr id="7696" name="Google Shape;7696;p78"/>
                  <p:cNvGrpSpPr/>
                  <p:nvPr/>
                </p:nvGrpSpPr>
                <p:grpSpPr>
                  <a:xfrm>
                    <a:off x="1084172" y="3842857"/>
                    <a:ext cx="173764" cy="217131"/>
                    <a:chOff x="1084172" y="3842857"/>
                    <a:chExt cx="173764" cy="217131"/>
                  </a:xfrm>
                </p:grpSpPr>
                <p:grpSp>
                  <p:nvGrpSpPr>
                    <p:cNvPr id="7697" name="Google Shape;7697;p78"/>
                    <p:cNvGrpSpPr/>
                    <p:nvPr/>
                  </p:nvGrpSpPr>
                  <p:grpSpPr>
                    <a:xfrm>
                      <a:off x="1156862" y="3936509"/>
                      <a:ext cx="101073" cy="25622"/>
                      <a:chOff x="1156862" y="3936509"/>
                      <a:chExt cx="101073" cy="25622"/>
                    </a:xfrm>
                  </p:grpSpPr>
                  <p:sp>
                    <p:nvSpPr>
                      <p:cNvPr id="7698" name="Google Shape;7698;p7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0" name="Google Shape;7700;p7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7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78"/>
                <p:cNvGrpSpPr/>
                <p:nvPr/>
              </p:nvGrpSpPr>
              <p:grpSpPr>
                <a:xfrm>
                  <a:off x="724986" y="3830189"/>
                  <a:ext cx="189533" cy="25626"/>
                  <a:chOff x="724986" y="3830189"/>
                  <a:chExt cx="189533" cy="25626"/>
                </a:xfrm>
              </p:grpSpPr>
              <p:sp>
                <p:nvSpPr>
                  <p:cNvPr id="7704" name="Google Shape;7704;p7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06" name="Google Shape;7706;p78"/>
          <p:cNvGrpSpPr/>
          <p:nvPr/>
        </p:nvGrpSpPr>
        <p:grpSpPr>
          <a:xfrm>
            <a:off x="2249438" y="2249669"/>
            <a:ext cx="948701" cy="935378"/>
            <a:chOff x="2253298" y="2428317"/>
            <a:chExt cx="948701" cy="935378"/>
          </a:xfrm>
        </p:grpSpPr>
        <p:sp>
          <p:nvSpPr>
            <p:cNvPr id="7707" name="Google Shape;7707;p7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3" name="Shape 7743"/>
        <p:cNvGrpSpPr/>
        <p:nvPr/>
      </p:nvGrpSpPr>
      <p:grpSpPr>
        <a:xfrm>
          <a:off x="0" y="0"/>
          <a:ext cx="0" cy="0"/>
          <a:chOff x="0" y="0"/>
          <a:chExt cx="0" cy="0"/>
        </a:xfrm>
      </p:grpSpPr>
      <p:graphicFrame>
        <p:nvGraphicFramePr>
          <p:cNvPr id="7744" name="Google Shape;7744;p79"/>
          <p:cNvGraphicFramePr/>
          <p:nvPr/>
        </p:nvGraphicFramePr>
        <p:xfrm>
          <a:off x="3342575" y="2130461"/>
          <a:ext cx="3000000" cy="3000000"/>
        </p:xfrm>
        <a:graphic>
          <a:graphicData uri="http://schemas.openxmlformats.org/drawingml/2006/table">
            <a:tbl>
              <a:tblPr>
                <a:noFill/>
                <a:tableStyleId>{7DE9A9E1-B209-46F5-B8B3-95D7196CA89D}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745" name="Google Shape;7745;p79"/>
          <p:cNvGrpSpPr/>
          <p:nvPr/>
        </p:nvGrpSpPr>
        <p:grpSpPr>
          <a:xfrm>
            <a:off x="3339745" y="952988"/>
            <a:ext cx="2363393" cy="1017867"/>
            <a:chOff x="3292400" y="1219146"/>
            <a:chExt cx="2615240" cy="1110239"/>
          </a:xfrm>
        </p:grpSpPr>
        <p:sp>
          <p:nvSpPr>
            <p:cNvPr id="7746" name="Google Shape;7746;p7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747" name="Google Shape;7747;p7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48" name="Google Shape;7748;p7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749" name="Google Shape;7749;p7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750" name="Google Shape;7750;p7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751" name="Google Shape;7751;p7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752" name="Google Shape;7752;p7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753" name="Google Shape;7753;p7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754" name="Google Shape;7754;p7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755" name="Google Shape;7755;p7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756" name="Google Shape;7756;p7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57" name="Google Shape;7757;p7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58" name="Google Shape;7758;p7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59" name="Google Shape;7759;p7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60" name="Google Shape;7760;p79"/>
            <p:cNvGrpSpPr/>
            <p:nvPr/>
          </p:nvGrpSpPr>
          <p:grpSpPr>
            <a:xfrm>
              <a:off x="3748438" y="1378608"/>
              <a:ext cx="2159202" cy="903971"/>
              <a:chOff x="1683525" y="2179850"/>
              <a:chExt cx="4519050" cy="2134525"/>
            </a:xfrm>
          </p:grpSpPr>
          <p:sp>
            <p:nvSpPr>
              <p:cNvPr id="7761" name="Google Shape;7761;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2" name="Google Shape;7762;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3" name="Google Shape;7763;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4" name="Google Shape;7764;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5" name="Google Shape;7765;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6" name="Google Shape;7766;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7" name="Google Shape;7767;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8" name="Google Shape;7768;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9" name="Google Shape;7769;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0" name="Google Shape;7770;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1" name="Google Shape;7771;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2" name="Google Shape;7772;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773" name="Google Shape;7773;p79"/>
          <p:cNvGraphicFramePr/>
          <p:nvPr/>
        </p:nvGraphicFramePr>
        <p:xfrm>
          <a:off x="5935838" y="2130461"/>
          <a:ext cx="3000000" cy="3000000"/>
        </p:xfrm>
        <a:graphic>
          <a:graphicData uri="http://schemas.openxmlformats.org/drawingml/2006/table">
            <a:tbl>
              <a:tblPr>
                <a:noFill/>
                <a:tableStyleId>{7DE9A9E1-B209-46F5-B8B3-95D7196CA89D}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774" name="Google Shape;7774;p79"/>
          <p:cNvGrpSpPr/>
          <p:nvPr/>
        </p:nvGrpSpPr>
        <p:grpSpPr>
          <a:xfrm>
            <a:off x="5910045" y="3189058"/>
            <a:ext cx="2522867" cy="1001454"/>
            <a:chOff x="1904318" y="789980"/>
            <a:chExt cx="1489472" cy="606868"/>
          </a:xfrm>
        </p:grpSpPr>
        <p:cxnSp>
          <p:nvCxnSpPr>
            <p:cNvPr id="7775" name="Google Shape;7775;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76" name="Google Shape;7776;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77" name="Google Shape;7777;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778" name="Google Shape;7778;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779" name="Google Shape;7779;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780" name="Google Shape;7780;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781" name="Google Shape;7781;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782" name="Google Shape;7782;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789" name="Google Shape;7789;p7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90" name="Google Shape;7790;p7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91" name="Google Shape;7791;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79"/>
          <p:cNvGrpSpPr/>
          <p:nvPr/>
        </p:nvGrpSpPr>
        <p:grpSpPr>
          <a:xfrm>
            <a:off x="712562" y="998017"/>
            <a:ext cx="2394370" cy="976502"/>
            <a:chOff x="749309" y="1112739"/>
            <a:chExt cx="2371603" cy="976502"/>
          </a:xfrm>
        </p:grpSpPr>
        <p:sp>
          <p:nvSpPr>
            <p:cNvPr id="7793" name="Google Shape;7793;p7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825" name="Google Shape;7825;p79"/>
          <p:cNvGraphicFramePr/>
          <p:nvPr/>
        </p:nvGraphicFramePr>
        <p:xfrm>
          <a:off x="5935863" y="996311"/>
          <a:ext cx="3000000" cy="3000000"/>
        </p:xfrm>
        <a:graphic>
          <a:graphicData uri="http://schemas.openxmlformats.org/drawingml/2006/table">
            <a:tbl>
              <a:tblPr>
                <a:noFill/>
                <a:tableStyleId>{7DE9A9E1-B209-46F5-B8B3-95D7196CA89D}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7826" name="Google Shape;7826;p79"/>
          <p:cNvGrpSpPr/>
          <p:nvPr/>
        </p:nvGrpSpPr>
        <p:grpSpPr>
          <a:xfrm>
            <a:off x="4086505" y="2517104"/>
            <a:ext cx="1517436" cy="74460"/>
            <a:chOff x="3980086" y="2804397"/>
            <a:chExt cx="1227600" cy="66900"/>
          </a:xfrm>
        </p:grpSpPr>
        <p:sp>
          <p:nvSpPr>
            <p:cNvPr id="7827" name="Google Shape;7827;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9"/>
          <p:cNvGrpSpPr/>
          <p:nvPr/>
        </p:nvGrpSpPr>
        <p:grpSpPr>
          <a:xfrm>
            <a:off x="4711569" y="2809692"/>
            <a:ext cx="892956" cy="74460"/>
            <a:chOff x="3980086" y="2804397"/>
            <a:chExt cx="1227600" cy="66900"/>
          </a:xfrm>
        </p:grpSpPr>
        <p:sp>
          <p:nvSpPr>
            <p:cNvPr id="7830" name="Google Shape;7830;p7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9"/>
          <p:cNvGrpSpPr/>
          <p:nvPr/>
        </p:nvGrpSpPr>
        <p:grpSpPr>
          <a:xfrm>
            <a:off x="3344661" y="3168575"/>
            <a:ext cx="2363244" cy="1005943"/>
            <a:chOff x="3358415" y="3361302"/>
            <a:chExt cx="2363244" cy="1024695"/>
          </a:xfrm>
        </p:grpSpPr>
        <p:grpSp>
          <p:nvGrpSpPr>
            <p:cNvPr id="7833" name="Google Shape;7833;p79"/>
            <p:cNvGrpSpPr/>
            <p:nvPr/>
          </p:nvGrpSpPr>
          <p:grpSpPr>
            <a:xfrm>
              <a:off x="3358415" y="3361302"/>
              <a:ext cx="441300" cy="1024695"/>
              <a:chOff x="3358415" y="3361302"/>
              <a:chExt cx="441300" cy="1024695"/>
            </a:xfrm>
          </p:grpSpPr>
          <p:sp>
            <p:nvSpPr>
              <p:cNvPr id="7834" name="Google Shape;7834;p7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9"/>
            <p:cNvGrpSpPr/>
            <p:nvPr/>
          </p:nvGrpSpPr>
          <p:grpSpPr>
            <a:xfrm>
              <a:off x="3838901" y="3361302"/>
              <a:ext cx="441300" cy="1024695"/>
              <a:chOff x="3838901" y="3361302"/>
              <a:chExt cx="441300" cy="1024695"/>
            </a:xfrm>
          </p:grpSpPr>
          <p:sp>
            <p:nvSpPr>
              <p:cNvPr id="7841" name="Google Shape;7841;p7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79"/>
            <p:cNvGrpSpPr/>
            <p:nvPr/>
          </p:nvGrpSpPr>
          <p:grpSpPr>
            <a:xfrm>
              <a:off x="4319387" y="3361302"/>
              <a:ext cx="441300" cy="1024695"/>
              <a:chOff x="4319387" y="3361302"/>
              <a:chExt cx="441300" cy="1024695"/>
            </a:xfrm>
          </p:grpSpPr>
          <p:sp>
            <p:nvSpPr>
              <p:cNvPr id="7848" name="Google Shape;7848;p7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9"/>
            <p:cNvGrpSpPr/>
            <p:nvPr/>
          </p:nvGrpSpPr>
          <p:grpSpPr>
            <a:xfrm>
              <a:off x="4799873" y="3361302"/>
              <a:ext cx="441300" cy="1024695"/>
              <a:chOff x="4799873" y="3361302"/>
              <a:chExt cx="441300" cy="1024695"/>
            </a:xfrm>
          </p:grpSpPr>
          <p:sp>
            <p:nvSpPr>
              <p:cNvPr id="7855" name="Google Shape;7855;p7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79"/>
            <p:cNvGrpSpPr/>
            <p:nvPr/>
          </p:nvGrpSpPr>
          <p:grpSpPr>
            <a:xfrm>
              <a:off x="5280360" y="3361302"/>
              <a:ext cx="441300" cy="1024695"/>
              <a:chOff x="5280360" y="3361302"/>
              <a:chExt cx="441300" cy="1024695"/>
            </a:xfrm>
          </p:grpSpPr>
          <p:sp>
            <p:nvSpPr>
              <p:cNvPr id="7862" name="Google Shape;7862;p7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868" name="Google Shape;7868;p79"/>
          <p:cNvGraphicFramePr/>
          <p:nvPr/>
        </p:nvGraphicFramePr>
        <p:xfrm>
          <a:off x="711088" y="2130461"/>
          <a:ext cx="3000000" cy="3000000"/>
        </p:xfrm>
        <a:graphic>
          <a:graphicData uri="http://schemas.openxmlformats.org/drawingml/2006/table">
            <a:tbl>
              <a:tblPr>
                <a:noFill/>
                <a:tableStyleId>{7DE9A9E1-B209-46F5-B8B3-95D7196CA89D}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869" name="Google Shape;7869;p79"/>
          <p:cNvGrpSpPr/>
          <p:nvPr/>
        </p:nvGrpSpPr>
        <p:grpSpPr>
          <a:xfrm>
            <a:off x="712613" y="3180186"/>
            <a:ext cx="2403614" cy="1005900"/>
            <a:chOff x="726450" y="3372825"/>
            <a:chExt cx="2403614" cy="1005900"/>
          </a:xfrm>
        </p:grpSpPr>
        <p:grpSp>
          <p:nvGrpSpPr>
            <p:cNvPr id="7870" name="Google Shape;7870;p79"/>
            <p:cNvGrpSpPr/>
            <p:nvPr/>
          </p:nvGrpSpPr>
          <p:grpSpPr>
            <a:xfrm>
              <a:off x="726450" y="3696000"/>
              <a:ext cx="2403614" cy="500898"/>
              <a:chOff x="726450" y="3696000"/>
              <a:chExt cx="2403614" cy="500898"/>
            </a:xfrm>
          </p:grpSpPr>
          <p:sp>
            <p:nvSpPr>
              <p:cNvPr id="7871" name="Google Shape;7871;p7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2" name="Google Shape;7872;p7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73" name="Google Shape;7873;p79"/>
            <p:cNvGrpSpPr/>
            <p:nvPr/>
          </p:nvGrpSpPr>
          <p:grpSpPr>
            <a:xfrm>
              <a:off x="1348050" y="3372825"/>
              <a:ext cx="1720425" cy="1005900"/>
              <a:chOff x="1348050" y="3372825"/>
              <a:chExt cx="1720425" cy="1005900"/>
            </a:xfrm>
          </p:grpSpPr>
          <p:sp>
            <p:nvSpPr>
              <p:cNvPr id="7874" name="Google Shape;7874;p7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5" name="Google Shape;7875;p7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6" name="Google Shape;7876;p7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7" name="Google Shape;7877;p7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78" name="Google Shape;7878;p7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79" name="Google Shape;7879;p79"/>
            <p:cNvGrpSpPr/>
            <p:nvPr/>
          </p:nvGrpSpPr>
          <p:grpSpPr>
            <a:xfrm>
              <a:off x="1455707" y="3731058"/>
              <a:ext cx="1491150" cy="417657"/>
              <a:chOff x="1455707" y="3731058"/>
              <a:chExt cx="1491150" cy="417657"/>
            </a:xfrm>
          </p:grpSpPr>
          <p:grpSp>
            <p:nvGrpSpPr>
              <p:cNvPr id="7880" name="Google Shape;7880;p79"/>
              <p:cNvGrpSpPr/>
              <p:nvPr/>
            </p:nvGrpSpPr>
            <p:grpSpPr>
              <a:xfrm>
                <a:off x="1472938" y="3745828"/>
                <a:ext cx="72126" cy="53788"/>
                <a:chOff x="1472938" y="3745828"/>
                <a:chExt cx="72126" cy="53788"/>
              </a:xfrm>
            </p:grpSpPr>
            <p:sp>
              <p:nvSpPr>
                <p:cNvPr id="7881" name="Google Shape;7881;p7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79"/>
              <p:cNvGrpSpPr/>
              <p:nvPr/>
            </p:nvGrpSpPr>
            <p:grpSpPr>
              <a:xfrm>
                <a:off x="1819181" y="4089633"/>
                <a:ext cx="72126" cy="53788"/>
                <a:chOff x="1819181" y="4089633"/>
                <a:chExt cx="72126" cy="53788"/>
              </a:xfrm>
            </p:grpSpPr>
            <p:sp>
              <p:nvSpPr>
                <p:cNvPr id="7884" name="Google Shape;7884;p7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9"/>
              <p:cNvGrpSpPr/>
              <p:nvPr/>
            </p:nvGrpSpPr>
            <p:grpSpPr>
              <a:xfrm>
                <a:off x="1455707" y="4084171"/>
                <a:ext cx="64321" cy="64544"/>
                <a:chOff x="1455707" y="4084171"/>
                <a:chExt cx="64321" cy="64544"/>
              </a:xfrm>
            </p:grpSpPr>
            <p:sp>
              <p:nvSpPr>
                <p:cNvPr id="7887" name="Google Shape;7887;p7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79"/>
              <p:cNvGrpSpPr/>
              <p:nvPr/>
            </p:nvGrpSpPr>
            <p:grpSpPr>
              <a:xfrm>
                <a:off x="1818610" y="3731058"/>
                <a:ext cx="64321" cy="64544"/>
                <a:chOff x="1818610" y="3731058"/>
                <a:chExt cx="64321" cy="64544"/>
              </a:xfrm>
            </p:grpSpPr>
            <p:sp>
              <p:nvSpPr>
                <p:cNvPr id="7890" name="Google Shape;7890;p7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9"/>
              <p:cNvGrpSpPr/>
              <p:nvPr/>
            </p:nvGrpSpPr>
            <p:grpSpPr>
              <a:xfrm>
                <a:off x="2172491" y="4089633"/>
                <a:ext cx="72126" cy="53788"/>
                <a:chOff x="2172491" y="4089633"/>
                <a:chExt cx="72126" cy="53788"/>
              </a:xfrm>
            </p:grpSpPr>
            <p:sp>
              <p:nvSpPr>
                <p:cNvPr id="7893" name="Google Shape;7893;p7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79"/>
              <p:cNvGrpSpPr/>
              <p:nvPr/>
            </p:nvGrpSpPr>
            <p:grpSpPr>
              <a:xfrm>
                <a:off x="2171920" y="3731058"/>
                <a:ext cx="64321" cy="64544"/>
                <a:chOff x="2171920" y="3731058"/>
                <a:chExt cx="64321" cy="64544"/>
              </a:xfrm>
            </p:grpSpPr>
            <p:sp>
              <p:nvSpPr>
                <p:cNvPr id="7896" name="Google Shape;7896;p7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9"/>
              <p:cNvGrpSpPr/>
              <p:nvPr/>
            </p:nvGrpSpPr>
            <p:grpSpPr>
              <a:xfrm>
                <a:off x="2874730" y="3745828"/>
                <a:ext cx="72126" cy="53788"/>
                <a:chOff x="2874730" y="3745828"/>
                <a:chExt cx="72126" cy="53788"/>
              </a:xfrm>
            </p:grpSpPr>
            <p:sp>
              <p:nvSpPr>
                <p:cNvPr id="7899" name="Google Shape;7899;p7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79"/>
              <p:cNvGrpSpPr/>
              <p:nvPr/>
            </p:nvGrpSpPr>
            <p:grpSpPr>
              <a:xfrm>
                <a:off x="2878589" y="4081481"/>
                <a:ext cx="64321" cy="64544"/>
                <a:chOff x="2878589" y="4081481"/>
                <a:chExt cx="64321" cy="64544"/>
              </a:xfrm>
            </p:grpSpPr>
            <p:sp>
              <p:nvSpPr>
                <p:cNvPr id="7902" name="Google Shape;7902;p7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79"/>
              <p:cNvGrpSpPr/>
              <p:nvPr/>
            </p:nvGrpSpPr>
            <p:grpSpPr>
              <a:xfrm>
                <a:off x="2525796" y="4089633"/>
                <a:ext cx="72126" cy="53788"/>
                <a:chOff x="2525796" y="4089633"/>
                <a:chExt cx="72126" cy="53788"/>
              </a:xfrm>
            </p:grpSpPr>
            <p:sp>
              <p:nvSpPr>
                <p:cNvPr id="7905" name="Google Shape;7905;p7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79"/>
              <p:cNvGrpSpPr/>
              <p:nvPr/>
            </p:nvGrpSpPr>
            <p:grpSpPr>
              <a:xfrm>
                <a:off x="2525225" y="3731058"/>
                <a:ext cx="64321" cy="64544"/>
                <a:chOff x="2525225" y="3731058"/>
                <a:chExt cx="64321" cy="64544"/>
              </a:xfrm>
            </p:grpSpPr>
            <p:sp>
              <p:nvSpPr>
                <p:cNvPr id="7908" name="Google Shape;7908;p7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3" name="Shape 7913"/>
        <p:cNvGrpSpPr/>
        <p:nvPr/>
      </p:nvGrpSpPr>
      <p:grpSpPr>
        <a:xfrm>
          <a:off x="0" y="0"/>
          <a:ext cx="0" cy="0"/>
          <a:chOff x="0" y="0"/>
          <a:chExt cx="0" cy="0"/>
        </a:xfrm>
      </p:grpSpPr>
      <p:grpSp>
        <p:nvGrpSpPr>
          <p:cNvPr id="7914" name="Google Shape;7914;p80"/>
          <p:cNvGrpSpPr/>
          <p:nvPr/>
        </p:nvGrpSpPr>
        <p:grpSpPr>
          <a:xfrm>
            <a:off x="716996" y="971307"/>
            <a:ext cx="845921" cy="690752"/>
            <a:chOff x="732428" y="1198513"/>
            <a:chExt cx="845921" cy="690752"/>
          </a:xfrm>
        </p:grpSpPr>
        <p:grpSp>
          <p:nvGrpSpPr>
            <p:cNvPr id="7915" name="Google Shape;7915;p80"/>
            <p:cNvGrpSpPr/>
            <p:nvPr/>
          </p:nvGrpSpPr>
          <p:grpSpPr>
            <a:xfrm>
              <a:off x="823030" y="1198513"/>
              <a:ext cx="755319" cy="690752"/>
              <a:chOff x="823030" y="1198513"/>
              <a:chExt cx="755319" cy="690752"/>
            </a:xfrm>
          </p:grpSpPr>
          <p:sp>
            <p:nvSpPr>
              <p:cNvPr id="7916" name="Google Shape;7916;p8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80"/>
            <p:cNvGrpSpPr/>
            <p:nvPr/>
          </p:nvGrpSpPr>
          <p:grpSpPr>
            <a:xfrm>
              <a:off x="732428" y="1239937"/>
              <a:ext cx="739912" cy="607886"/>
              <a:chOff x="732428" y="1239937"/>
              <a:chExt cx="739912" cy="607886"/>
            </a:xfrm>
          </p:grpSpPr>
          <p:sp>
            <p:nvSpPr>
              <p:cNvPr id="7919" name="Google Shape;7919;p8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80"/>
            <p:cNvGrpSpPr/>
            <p:nvPr/>
          </p:nvGrpSpPr>
          <p:grpSpPr>
            <a:xfrm>
              <a:off x="732428" y="1277018"/>
              <a:ext cx="702832" cy="533758"/>
              <a:chOff x="732428" y="1277018"/>
              <a:chExt cx="702832" cy="533758"/>
            </a:xfrm>
          </p:grpSpPr>
          <p:sp>
            <p:nvSpPr>
              <p:cNvPr id="7922" name="Google Shape;7922;p8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80"/>
            <p:cNvGrpSpPr/>
            <p:nvPr/>
          </p:nvGrpSpPr>
          <p:grpSpPr>
            <a:xfrm>
              <a:off x="931170" y="1306653"/>
              <a:ext cx="647179" cy="474455"/>
              <a:chOff x="931170" y="1306653"/>
              <a:chExt cx="647179" cy="474455"/>
            </a:xfrm>
          </p:grpSpPr>
          <p:sp>
            <p:nvSpPr>
              <p:cNvPr id="7925" name="Google Shape;7925;p8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8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80"/>
          <p:cNvGrpSpPr/>
          <p:nvPr/>
        </p:nvGrpSpPr>
        <p:grpSpPr>
          <a:xfrm>
            <a:off x="3948605" y="971313"/>
            <a:ext cx="634656" cy="699982"/>
            <a:chOff x="5985650" y="2860025"/>
            <a:chExt cx="1396075" cy="1539775"/>
          </a:xfrm>
        </p:grpSpPr>
        <p:sp>
          <p:nvSpPr>
            <p:cNvPr id="7929" name="Google Shape;7929;p8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0"/>
          <p:cNvGrpSpPr/>
          <p:nvPr/>
        </p:nvGrpSpPr>
        <p:grpSpPr>
          <a:xfrm>
            <a:off x="4704254" y="971307"/>
            <a:ext cx="725845" cy="699975"/>
            <a:chOff x="4249973" y="1201875"/>
            <a:chExt cx="1958568" cy="1888762"/>
          </a:xfrm>
        </p:grpSpPr>
        <p:sp>
          <p:nvSpPr>
            <p:cNvPr id="7962" name="Google Shape;7962;p8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3" name="Google Shape;7963;p80"/>
            <p:cNvGrpSpPr/>
            <p:nvPr/>
          </p:nvGrpSpPr>
          <p:grpSpPr>
            <a:xfrm>
              <a:off x="5853086" y="1789142"/>
              <a:ext cx="355454" cy="1048099"/>
              <a:chOff x="5576108" y="2016725"/>
              <a:chExt cx="565200" cy="1666560"/>
            </a:xfrm>
          </p:grpSpPr>
          <p:sp>
            <p:nvSpPr>
              <p:cNvPr id="7964" name="Google Shape;7964;p8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965" name="Google Shape;7965;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0"/>
            <p:cNvGrpSpPr/>
            <p:nvPr/>
          </p:nvGrpSpPr>
          <p:grpSpPr>
            <a:xfrm>
              <a:off x="4869455" y="2691676"/>
              <a:ext cx="1013897" cy="398961"/>
              <a:chOff x="4012057" y="3451825"/>
              <a:chExt cx="1612175" cy="634379"/>
            </a:xfrm>
          </p:grpSpPr>
          <p:sp>
            <p:nvSpPr>
              <p:cNvPr id="7967" name="Google Shape;7967;p8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968" name="Google Shape;7968;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80"/>
            <p:cNvGrpSpPr/>
            <p:nvPr/>
          </p:nvGrpSpPr>
          <p:grpSpPr>
            <a:xfrm>
              <a:off x="4276937" y="2155961"/>
              <a:ext cx="651965" cy="891358"/>
              <a:chOff x="3069908" y="2599997"/>
              <a:chExt cx="1036675" cy="1417328"/>
            </a:xfrm>
          </p:grpSpPr>
          <p:sp>
            <p:nvSpPr>
              <p:cNvPr id="7970" name="Google Shape;7970;p8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971" name="Google Shape;7971;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80"/>
            <p:cNvGrpSpPr/>
            <p:nvPr/>
          </p:nvGrpSpPr>
          <p:grpSpPr>
            <a:xfrm>
              <a:off x="5054918" y="1201875"/>
              <a:ext cx="999548" cy="602711"/>
              <a:chOff x="4306958" y="1082925"/>
              <a:chExt cx="1589359" cy="958358"/>
            </a:xfrm>
          </p:grpSpPr>
          <p:sp>
            <p:nvSpPr>
              <p:cNvPr id="7973" name="Google Shape;7973;p8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974" name="Google Shape;7974;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0"/>
            <p:cNvGrpSpPr/>
            <p:nvPr/>
          </p:nvGrpSpPr>
          <p:grpSpPr>
            <a:xfrm>
              <a:off x="4249973" y="1303451"/>
              <a:ext cx="799317" cy="841334"/>
              <a:chOff x="3027033" y="1244439"/>
              <a:chExt cx="1270977" cy="1337786"/>
            </a:xfrm>
          </p:grpSpPr>
          <p:sp>
            <p:nvSpPr>
              <p:cNvPr id="7976" name="Google Shape;7976;p8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977" name="Google Shape;7977;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8" name="Google Shape;7978;p80"/>
          <p:cNvGrpSpPr/>
          <p:nvPr/>
        </p:nvGrpSpPr>
        <p:grpSpPr>
          <a:xfrm>
            <a:off x="4057119" y="1858087"/>
            <a:ext cx="750769" cy="683784"/>
            <a:chOff x="4204684" y="2104422"/>
            <a:chExt cx="699822" cy="637382"/>
          </a:xfrm>
        </p:grpSpPr>
        <p:grpSp>
          <p:nvGrpSpPr>
            <p:cNvPr id="7979" name="Google Shape;7979;p80"/>
            <p:cNvGrpSpPr/>
            <p:nvPr/>
          </p:nvGrpSpPr>
          <p:grpSpPr>
            <a:xfrm>
              <a:off x="4204684" y="2430067"/>
              <a:ext cx="342957" cy="311738"/>
              <a:chOff x="4204684" y="2430067"/>
              <a:chExt cx="342957" cy="311738"/>
            </a:xfrm>
          </p:grpSpPr>
          <p:sp>
            <p:nvSpPr>
              <p:cNvPr id="7980" name="Google Shape;7980;p8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0"/>
            <p:cNvGrpSpPr/>
            <p:nvPr/>
          </p:nvGrpSpPr>
          <p:grpSpPr>
            <a:xfrm>
              <a:off x="4561586" y="2430067"/>
              <a:ext cx="342920" cy="311738"/>
              <a:chOff x="4561586" y="2430067"/>
              <a:chExt cx="342920" cy="311738"/>
            </a:xfrm>
          </p:grpSpPr>
          <p:sp>
            <p:nvSpPr>
              <p:cNvPr id="7983" name="Google Shape;7983;p8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80"/>
            <p:cNvGrpSpPr/>
            <p:nvPr/>
          </p:nvGrpSpPr>
          <p:grpSpPr>
            <a:xfrm>
              <a:off x="4561586" y="2104422"/>
              <a:ext cx="342920" cy="311738"/>
              <a:chOff x="4561586" y="2104422"/>
              <a:chExt cx="342920" cy="311738"/>
            </a:xfrm>
          </p:grpSpPr>
          <p:sp>
            <p:nvSpPr>
              <p:cNvPr id="7986" name="Google Shape;7986;p8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80"/>
            <p:cNvGrpSpPr/>
            <p:nvPr/>
          </p:nvGrpSpPr>
          <p:grpSpPr>
            <a:xfrm>
              <a:off x="4204684" y="2104422"/>
              <a:ext cx="342957" cy="311664"/>
              <a:chOff x="4204684" y="2104422"/>
              <a:chExt cx="342957" cy="311664"/>
            </a:xfrm>
          </p:grpSpPr>
          <p:sp>
            <p:nvSpPr>
              <p:cNvPr id="7989" name="Google Shape;7989;p8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1" name="Google Shape;7991;p80"/>
          <p:cNvGrpSpPr/>
          <p:nvPr/>
        </p:nvGrpSpPr>
        <p:grpSpPr>
          <a:xfrm>
            <a:off x="5521552" y="971301"/>
            <a:ext cx="660591" cy="688867"/>
            <a:chOff x="5830645" y="1267368"/>
            <a:chExt cx="530340" cy="553040"/>
          </a:xfrm>
        </p:grpSpPr>
        <p:sp>
          <p:nvSpPr>
            <p:cNvPr id="7992" name="Google Shape;7992;p8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3" name="Google Shape;7993;p80"/>
            <p:cNvGrpSpPr/>
            <p:nvPr/>
          </p:nvGrpSpPr>
          <p:grpSpPr>
            <a:xfrm>
              <a:off x="5830645" y="1267368"/>
              <a:ext cx="259743" cy="269909"/>
              <a:chOff x="5830645" y="1267368"/>
              <a:chExt cx="259743" cy="269909"/>
            </a:xfrm>
          </p:grpSpPr>
          <p:sp>
            <p:nvSpPr>
              <p:cNvPr id="7994" name="Google Shape;7994;p8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80"/>
            <p:cNvGrpSpPr/>
            <p:nvPr/>
          </p:nvGrpSpPr>
          <p:grpSpPr>
            <a:xfrm>
              <a:off x="6101293" y="1267368"/>
              <a:ext cx="259692" cy="269909"/>
              <a:chOff x="6101293" y="1267368"/>
              <a:chExt cx="259692" cy="269909"/>
            </a:xfrm>
          </p:grpSpPr>
          <p:sp>
            <p:nvSpPr>
              <p:cNvPr id="7997" name="Google Shape;7997;p8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80"/>
            <p:cNvGrpSpPr/>
            <p:nvPr/>
          </p:nvGrpSpPr>
          <p:grpSpPr>
            <a:xfrm>
              <a:off x="5830645" y="1550500"/>
              <a:ext cx="259692" cy="269909"/>
              <a:chOff x="5830645" y="1550500"/>
              <a:chExt cx="259692" cy="269909"/>
            </a:xfrm>
          </p:grpSpPr>
          <p:sp>
            <p:nvSpPr>
              <p:cNvPr id="8000" name="Google Shape;8000;p8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0"/>
            <p:cNvGrpSpPr/>
            <p:nvPr/>
          </p:nvGrpSpPr>
          <p:grpSpPr>
            <a:xfrm>
              <a:off x="6101293" y="1550500"/>
              <a:ext cx="259692" cy="269909"/>
              <a:chOff x="6101293" y="1550500"/>
              <a:chExt cx="259692" cy="269909"/>
            </a:xfrm>
          </p:grpSpPr>
          <p:sp>
            <p:nvSpPr>
              <p:cNvPr id="8003" name="Google Shape;8003;p8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5" name="Google Shape;8005;p80"/>
          <p:cNvGrpSpPr/>
          <p:nvPr/>
        </p:nvGrpSpPr>
        <p:grpSpPr>
          <a:xfrm>
            <a:off x="723705" y="1861761"/>
            <a:ext cx="697154" cy="679574"/>
            <a:chOff x="2679875" y="2361475"/>
            <a:chExt cx="780425" cy="760575"/>
          </a:xfrm>
        </p:grpSpPr>
        <p:sp>
          <p:nvSpPr>
            <p:cNvPr id="8006" name="Google Shape;8006;p8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0"/>
          <p:cNvGrpSpPr/>
          <p:nvPr/>
        </p:nvGrpSpPr>
        <p:grpSpPr>
          <a:xfrm>
            <a:off x="3122864" y="971353"/>
            <a:ext cx="735829" cy="684547"/>
            <a:chOff x="3351965" y="1148808"/>
            <a:chExt cx="750770" cy="698375"/>
          </a:xfrm>
        </p:grpSpPr>
        <p:grpSp>
          <p:nvGrpSpPr>
            <p:cNvPr id="8013" name="Google Shape;8013;p80"/>
            <p:cNvGrpSpPr/>
            <p:nvPr/>
          </p:nvGrpSpPr>
          <p:grpSpPr>
            <a:xfrm>
              <a:off x="3586796" y="1148808"/>
              <a:ext cx="294857" cy="286830"/>
              <a:chOff x="3750225" y="1774000"/>
              <a:chExt cx="149575" cy="145525"/>
            </a:xfrm>
          </p:grpSpPr>
          <p:sp>
            <p:nvSpPr>
              <p:cNvPr id="8014" name="Google Shape;8014;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80"/>
            <p:cNvGrpSpPr/>
            <p:nvPr/>
          </p:nvGrpSpPr>
          <p:grpSpPr>
            <a:xfrm>
              <a:off x="3779245" y="1375768"/>
              <a:ext cx="323490" cy="286978"/>
              <a:chOff x="3847850" y="1889150"/>
              <a:chExt cx="164100" cy="145600"/>
            </a:xfrm>
          </p:grpSpPr>
          <p:sp>
            <p:nvSpPr>
              <p:cNvPr id="8017" name="Google Shape;8017;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80"/>
            <p:cNvGrpSpPr/>
            <p:nvPr/>
          </p:nvGrpSpPr>
          <p:grpSpPr>
            <a:xfrm>
              <a:off x="3351965" y="1330435"/>
              <a:ext cx="295449" cy="285401"/>
              <a:chOff x="3631100" y="1866150"/>
              <a:chExt cx="149875" cy="144800"/>
            </a:xfrm>
          </p:grpSpPr>
          <p:sp>
            <p:nvSpPr>
              <p:cNvPr id="8020" name="Google Shape;8020;p8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80"/>
            <p:cNvGrpSpPr/>
            <p:nvPr/>
          </p:nvGrpSpPr>
          <p:grpSpPr>
            <a:xfrm>
              <a:off x="3548208" y="1560352"/>
              <a:ext cx="294808" cy="286830"/>
              <a:chOff x="3730650" y="1982800"/>
              <a:chExt cx="149550" cy="145525"/>
            </a:xfrm>
          </p:grpSpPr>
          <p:sp>
            <p:nvSpPr>
              <p:cNvPr id="8023" name="Google Shape;8023;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5" name="Google Shape;8025;p80"/>
          <p:cNvGrpSpPr/>
          <p:nvPr/>
        </p:nvGrpSpPr>
        <p:grpSpPr>
          <a:xfrm>
            <a:off x="7624517" y="971307"/>
            <a:ext cx="804565" cy="677795"/>
            <a:chOff x="7636443" y="1204988"/>
            <a:chExt cx="804565" cy="677795"/>
          </a:xfrm>
        </p:grpSpPr>
        <p:grpSp>
          <p:nvGrpSpPr>
            <p:cNvPr id="8026" name="Google Shape;8026;p80"/>
            <p:cNvGrpSpPr/>
            <p:nvPr/>
          </p:nvGrpSpPr>
          <p:grpSpPr>
            <a:xfrm>
              <a:off x="7636443" y="1509705"/>
              <a:ext cx="804565" cy="373078"/>
              <a:chOff x="7636443" y="1509705"/>
              <a:chExt cx="804565" cy="373078"/>
            </a:xfrm>
          </p:grpSpPr>
          <p:sp>
            <p:nvSpPr>
              <p:cNvPr id="8027" name="Google Shape;8027;p8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80"/>
            <p:cNvGrpSpPr/>
            <p:nvPr/>
          </p:nvGrpSpPr>
          <p:grpSpPr>
            <a:xfrm>
              <a:off x="7636443" y="1408133"/>
              <a:ext cx="804565" cy="373078"/>
              <a:chOff x="7636443" y="1408133"/>
              <a:chExt cx="804565" cy="373078"/>
            </a:xfrm>
          </p:grpSpPr>
          <p:sp>
            <p:nvSpPr>
              <p:cNvPr id="8030" name="Google Shape;8030;p8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0"/>
            <p:cNvGrpSpPr/>
            <p:nvPr/>
          </p:nvGrpSpPr>
          <p:grpSpPr>
            <a:xfrm>
              <a:off x="7636443" y="1306560"/>
              <a:ext cx="804565" cy="373078"/>
              <a:chOff x="7636443" y="1306560"/>
              <a:chExt cx="804565" cy="373078"/>
            </a:xfrm>
          </p:grpSpPr>
          <p:sp>
            <p:nvSpPr>
              <p:cNvPr id="8033" name="Google Shape;8033;p8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80"/>
            <p:cNvGrpSpPr/>
            <p:nvPr/>
          </p:nvGrpSpPr>
          <p:grpSpPr>
            <a:xfrm>
              <a:off x="7636443" y="1204988"/>
              <a:ext cx="804565" cy="373078"/>
              <a:chOff x="7636443" y="1204988"/>
              <a:chExt cx="804565" cy="373078"/>
            </a:xfrm>
          </p:grpSpPr>
          <p:sp>
            <p:nvSpPr>
              <p:cNvPr id="8036" name="Google Shape;8036;p8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8" name="Google Shape;8038;p80"/>
          <p:cNvGrpSpPr/>
          <p:nvPr/>
        </p:nvGrpSpPr>
        <p:grpSpPr>
          <a:xfrm>
            <a:off x="4963363" y="1878721"/>
            <a:ext cx="661339" cy="661188"/>
            <a:chOff x="3990000" y="975400"/>
            <a:chExt cx="3934200" cy="3933300"/>
          </a:xfrm>
        </p:grpSpPr>
        <p:sp>
          <p:nvSpPr>
            <p:cNvPr id="8039" name="Google Shape;8039;p8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80"/>
          <p:cNvGrpSpPr/>
          <p:nvPr/>
        </p:nvGrpSpPr>
        <p:grpSpPr>
          <a:xfrm>
            <a:off x="6607011" y="1857359"/>
            <a:ext cx="868881" cy="684241"/>
            <a:chOff x="6598259" y="2078634"/>
            <a:chExt cx="868881" cy="684241"/>
          </a:xfrm>
        </p:grpSpPr>
        <p:sp>
          <p:nvSpPr>
            <p:cNvPr id="8044" name="Google Shape;8044;p8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0" name="Google Shape;8050;p80"/>
            <p:cNvGrpSpPr/>
            <p:nvPr/>
          </p:nvGrpSpPr>
          <p:grpSpPr>
            <a:xfrm>
              <a:off x="6808175" y="2078634"/>
              <a:ext cx="452229" cy="684241"/>
              <a:chOff x="6808175" y="2078634"/>
              <a:chExt cx="452229" cy="684241"/>
            </a:xfrm>
          </p:grpSpPr>
          <p:sp>
            <p:nvSpPr>
              <p:cNvPr id="8051" name="Google Shape;8051;p8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7" name="Google Shape;8057;p80"/>
              <p:cNvGrpSpPr/>
              <p:nvPr/>
            </p:nvGrpSpPr>
            <p:grpSpPr>
              <a:xfrm>
                <a:off x="6821586" y="2078634"/>
                <a:ext cx="426871" cy="684241"/>
                <a:chOff x="6821586" y="2078634"/>
                <a:chExt cx="426871" cy="684241"/>
              </a:xfrm>
            </p:grpSpPr>
            <p:grpSp>
              <p:nvGrpSpPr>
                <p:cNvPr id="8058" name="Google Shape;8058;p80"/>
                <p:cNvGrpSpPr/>
                <p:nvPr/>
              </p:nvGrpSpPr>
              <p:grpSpPr>
                <a:xfrm>
                  <a:off x="6821586" y="2078634"/>
                  <a:ext cx="426871" cy="684241"/>
                  <a:chOff x="6821586" y="2078634"/>
                  <a:chExt cx="426871" cy="684241"/>
                </a:xfrm>
              </p:grpSpPr>
              <p:sp>
                <p:nvSpPr>
                  <p:cNvPr id="8059" name="Google Shape;8059;p8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8" name="Google Shape;8078;p8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84" name="Google Shape;8084;p80"/>
          <p:cNvGrpSpPr/>
          <p:nvPr/>
        </p:nvGrpSpPr>
        <p:grpSpPr>
          <a:xfrm>
            <a:off x="5780178" y="1862968"/>
            <a:ext cx="671358" cy="671358"/>
            <a:chOff x="6535625" y="760425"/>
            <a:chExt cx="1665900" cy="1665900"/>
          </a:xfrm>
        </p:grpSpPr>
        <p:sp>
          <p:nvSpPr>
            <p:cNvPr id="8085" name="Google Shape;8085;p80"/>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0"/>
          <p:cNvGrpSpPr/>
          <p:nvPr/>
        </p:nvGrpSpPr>
        <p:grpSpPr>
          <a:xfrm>
            <a:off x="716994" y="3531369"/>
            <a:ext cx="1340789" cy="640830"/>
            <a:chOff x="238125" y="1151100"/>
            <a:chExt cx="7139450" cy="3412300"/>
          </a:xfrm>
        </p:grpSpPr>
        <p:sp>
          <p:nvSpPr>
            <p:cNvPr id="8090" name="Google Shape;8090;p8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0"/>
          <p:cNvGrpSpPr/>
          <p:nvPr/>
        </p:nvGrpSpPr>
        <p:grpSpPr>
          <a:xfrm>
            <a:off x="5584217" y="2734650"/>
            <a:ext cx="985357" cy="585764"/>
            <a:chOff x="5145061" y="2881789"/>
            <a:chExt cx="1107641" cy="658458"/>
          </a:xfrm>
        </p:grpSpPr>
        <p:grpSp>
          <p:nvGrpSpPr>
            <p:cNvPr id="8103" name="Google Shape;8103;p80"/>
            <p:cNvGrpSpPr/>
            <p:nvPr/>
          </p:nvGrpSpPr>
          <p:grpSpPr>
            <a:xfrm>
              <a:off x="5722989" y="3244587"/>
              <a:ext cx="529713" cy="295659"/>
              <a:chOff x="5722989" y="3244587"/>
              <a:chExt cx="529713" cy="295659"/>
            </a:xfrm>
          </p:grpSpPr>
          <p:sp>
            <p:nvSpPr>
              <p:cNvPr id="8104" name="Google Shape;8104;p8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05" name="Google Shape;8105;p8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06" name="Google Shape;8106;p80"/>
            <p:cNvGrpSpPr/>
            <p:nvPr/>
          </p:nvGrpSpPr>
          <p:grpSpPr>
            <a:xfrm>
              <a:off x="5145061" y="3244587"/>
              <a:ext cx="536807" cy="295659"/>
              <a:chOff x="5145061" y="3244587"/>
              <a:chExt cx="536807" cy="295659"/>
            </a:xfrm>
          </p:grpSpPr>
          <p:sp>
            <p:nvSpPr>
              <p:cNvPr id="8107" name="Google Shape;8107;p8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08" name="Google Shape;8108;p8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09" name="Google Shape;8109;p80"/>
            <p:cNvGrpSpPr/>
            <p:nvPr/>
          </p:nvGrpSpPr>
          <p:grpSpPr>
            <a:xfrm>
              <a:off x="5341327" y="2898245"/>
              <a:ext cx="532309" cy="614891"/>
              <a:chOff x="5341327" y="2898245"/>
              <a:chExt cx="532309" cy="614891"/>
            </a:xfrm>
          </p:grpSpPr>
          <p:sp>
            <p:nvSpPr>
              <p:cNvPr id="8110" name="Google Shape;8110;p8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11" name="Google Shape;8111;p8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12" name="Google Shape;8112;p80"/>
            <p:cNvGrpSpPr/>
            <p:nvPr/>
          </p:nvGrpSpPr>
          <p:grpSpPr>
            <a:xfrm>
              <a:off x="5532290" y="2881789"/>
              <a:ext cx="620516" cy="305456"/>
              <a:chOff x="5532290" y="2881789"/>
              <a:chExt cx="620516" cy="305456"/>
            </a:xfrm>
          </p:grpSpPr>
          <p:sp>
            <p:nvSpPr>
              <p:cNvPr id="8113" name="Google Shape;8113;p8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14" name="Google Shape;8114;p8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15" name="Google Shape;8115;p80"/>
          <p:cNvGrpSpPr/>
          <p:nvPr/>
        </p:nvGrpSpPr>
        <p:grpSpPr>
          <a:xfrm>
            <a:off x="8163140" y="3526708"/>
            <a:ext cx="269068" cy="645491"/>
            <a:chOff x="7026852" y="3311869"/>
            <a:chExt cx="434331" cy="1041954"/>
          </a:xfrm>
        </p:grpSpPr>
        <p:sp>
          <p:nvSpPr>
            <p:cNvPr id="8116" name="Google Shape;8116;p8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80"/>
          <p:cNvGrpSpPr/>
          <p:nvPr/>
        </p:nvGrpSpPr>
        <p:grpSpPr>
          <a:xfrm>
            <a:off x="6179721" y="3565945"/>
            <a:ext cx="293882" cy="293836"/>
            <a:chOff x="4873519" y="3311869"/>
            <a:chExt cx="499374" cy="499296"/>
          </a:xfrm>
        </p:grpSpPr>
        <p:sp>
          <p:nvSpPr>
            <p:cNvPr id="8120" name="Google Shape;8120;p8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80"/>
          <p:cNvGrpSpPr/>
          <p:nvPr/>
        </p:nvGrpSpPr>
        <p:grpSpPr>
          <a:xfrm>
            <a:off x="6179721" y="3878317"/>
            <a:ext cx="293882" cy="293882"/>
            <a:chOff x="4873519" y="3875839"/>
            <a:chExt cx="499374" cy="499374"/>
          </a:xfrm>
        </p:grpSpPr>
        <p:sp>
          <p:nvSpPr>
            <p:cNvPr id="8123" name="Google Shape;8123;p8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80"/>
          <p:cNvGrpSpPr/>
          <p:nvPr/>
        </p:nvGrpSpPr>
        <p:grpSpPr>
          <a:xfrm>
            <a:off x="2410248" y="1850269"/>
            <a:ext cx="698104" cy="698208"/>
            <a:chOff x="2565073" y="2075876"/>
            <a:chExt cx="672482" cy="672518"/>
          </a:xfrm>
        </p:grpSpPr>
        <p:sp>
          <p:nvSpPr>
            <p:cNvPr id="8126" name="Google Shape;8126;p8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80"/>
          <p:cNvGrpSpPr/>
          <p:nvPr/>
        </p:nvGrpSpPr>
        <p:grpSpPr>
          <a:xfrm>
            <a:off x="5633660" y="3534870"/>
            <a:ext cx="438354" cy="637329"/>
            <a:chOff x="1697726" y="3244179"/>
            <a:chExt cx="788124" cy="1146069"/>
          </a:xfrm>
        </p:grpSpPr>
        <p:sp>
          <p:nvSpPr>
            <p:cNvPr id="8133" name="Google Shape;8133;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5" name="Google Shape;8135;p8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6" name="Google Shape;8136;p80"/>
          <p:cNvGrpSpPr/>
          <p:nvPr/>
        </p:nvGrpSpPr>
        <p:grpSpPr>
          <a:xfrm>
            <a:off x="7634874" y="1863232"/>
            <a:ext cx="799565" cy="670282"/>
            <a:chOff x="7617850" y="2063282"/>
            <a:chExt cx="799565" cy="670282"/>
          </a:xfrm>
        </p:grpSpPr>
        <p:cxnSp>
          <p:nvCxnSpPr>
            <p:cNvPr id="8137" name="Google Shape;8137;p8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8" name="Google Shape;8138;p8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39" name="Google Shape;8139;p8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40" name="Google Shape;8140;p8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41" name="Google Shape;8141;p8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42" name="Google Shape;8142;p8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43" name="Google Shape;8143;p80"/>
            <p:cNvGrpSpPr/>
            <p:nvPr/>
          </p:nvGrpSpPr>
          <p:grpSpPr>
            <a:xfrm>
              <a:off x="7734309" y="2063282"/>
              <a:ext cx="570957" cy="620095"/>
              <a:chOff x="7734309" y="2063282"/>
              <a:chExt cx="570957" cy="620095"/>
            </a:xfrm>
          </p:grpSpPr>
          <p:grpSp>
            <p:nvGrpSpPr>
              <p:cNvPr id="8144" name="Google Shape;8144;p80"/>
              <p:cNvGrpSpPr/>
              <p:nvPr/>
            </p:nvGrpSpPr>
            <p:grpSpPr>
              <a:xfrm>
                <a:off x="8031573" y="2063282"/>
                <a:ext cx="273693" cy="620095"/>
                <a:chOff x="8031573" y="2063282"/>
                <a:chExt cx="273693" cy="620095"/>
              </a:xfrm>
            </p:grpSpPr>
            <p:sp>
              <p:nvSpPr>
                <p:cNvPr id="8145" name="Google Shape;8145;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80"/>
              <p:cNvGrpSpPr/>
              <p:nvPr/>
            </p:nvGrpSpPr>
            <p:grpSpPr>
              <a:xfrm flipH="1">
                <a:off x="7734309" y="2063282"/>
                <a:ext cx="273693" cy="620095"/>
                <a:chOff x="8031573" y="2063282"/>
                <a:chExt cx="273693" cy="620095"/>
              </a:xfrm>
            </p:grpSpPr>
            <p:sp>
              <p:nvSpPr>
                <p:cNvPr id="8150" name="Google Shape;8150;p8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154" name="Google Shape;8154;p8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6" name="Google Shape;8156;p80"/>
          <p:cNvGrpSpPr/>
          <p:nvPr/>
        </p:nvGrpSpPr>
        <p:grpSpPr>
          <a:xfrm>
            <a:off x="7821480" y="2716716"/>
            <a:ext cx="602567" cy="601884"/>
            <a:chOff x="1186975" y="238125"/>
            <a:chExt cx="5244275" cy="5238325"/>
          </a:xfrm>
        </p:grpSpPr>
        <p:sp>
          <p:nvSpPr>
            <p:cNvPr id="8157" name="Google Shape;8157;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80"/>
          <p:cNvGrpSpPr/>
          <p:nvPr/>
        </p:nvGrpSpPr>
        <p:grpSpPr>
          <a:xfrm>
            <a:off x="3264218" y="1856199"/>
            <a:ext cx="651848" cy="687338"/>
            <a:chOff x="3400515" y="2056248"/>
            <a:chExt cx="698134" cy="735987"/>
          </a:xfrm>
        </p:grpSpPr>
        <p:grpSp>
          <p:nvGrpSpPr>
            <p:cNvPr id="8162" name="Google Shape;8162;p80"/>
            <p:cNvGrpSpPr/>
            <p:nvPr/>
          </p:nvGrpSpPr>
          <p:grpSpPr>
            <a:xfrm>
              <a:off x="3400515" y="2283913"/>
              <a:ext cx="312919" cy="219900"/>
              <a:chOff x="3400515" y="2283913"/>
              <a:chExt cx="312919" cy="219900"/>
            </a:xfrm>
          </p:grpSpPr>
          <p:sp>
            <p:nvSpPr>
              <p:cNvPr id="8163" name="Google Shape;8163;p8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4" name="Google Shape;8164;p8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8165" name="Google Shape;8165;p80"/>
            <p:cNvGrpSpPr/>
            <p:nvPr/>
          </p:nvGrpSpPr>
          <p:grpSpPr>
            <a:xfrm>
              <a:off x="3547823" y="2461089"/>
              <a:ext cx="219900" cy="331146"/>
              <a:chOff x="3547823" y="2461089"/>
              <a:chExt cx="219900" cy="331146"/>
            </a:xfrm>
          </p:grpSpPr>
          <p:sp>
            <p:nvSpPr>
              <p:cNvPr id="8166" name="Google Shape;8166;p8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7" name="Google Shape;8167;p8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8168" name="Google Shape;8168;p80"/>
            <p:cNvGrpSpPr/>
            <p:nvPr/>
          </p:nvGrpSpPr>
          <p:grpSpPr>
            <a:xfrm>
              <a:off x="3734138" y="2461089"/>
              <a:ext cx="219900" cy="331146"/>
              <a:chOff x="3734138" y="2461089"/>
              <a:chExt cx="219900" cy="331146"/>
            </a:xfrm>
          </p:grpSpPr>
          <p:sp>
            <p:nvSpPr>
              <p:cNvPr id="8169" name="Google Shape;8169;p8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0" name="Google Shape;8170;p8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8171" name="Google Shape;8171;p80"/>
            <p:cNvGrpSpPr/>
            <p:nvPr/>
          </p:nvGrpSpPr>
          <p:grpSpPr>
            <a:xfrm>
              <a:off x="3787560" y="2281742"/>
              <a:ext cx="311089" cy="219900"/>
              <a:chOff x="3787560" y="2281742"/>
              <a:chExt cx="311089" cy="219900"/>
            </a:xfrm>
          </p:grpSpPr>
          <p:sp>
            <p:nvSpPr>
              <p:cNvPr id="8172" name="Google Shape;8172;p8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3" name="Google Shape;8173;p8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8174" name="Google Shape;8174;p80"/>
            <p:cNvGrpSpPr/>
            <p:nvPr/>
          </p:nvGrpSpPr>
          <p:grpSpPr>
            <a:xfrm>
              <a:off x="3637290" y="2056248"/>
              <a:ext cx="219900" cy="330736"/>
              <a:chOff x="3637290" y="2056248"/>
              <a:chExt cx="219900" cy="330736"/>
            </a:xfrm>
          </p:grpSpPr>
          <p:sp>
            <p:nvSpPr>
              <p:cNvPr id="8175" name="Google Shape;8175;p8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76" name="Google Shape;8176;p8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8177" name="Google Shape;8177;p80"/>
          <p:cNvGrpSpPr/>
          <p:nvPr/>
        </p:nvGrpSpPr>
        <p:grpSpPr>
          <a:xfrm>
            <a:off x="2555923" y="2726206"/>
            <a:ext cx="1268144" cy="592394"/>
            <a:chOff x="238125" y="1188750"/>
            <a:chExt cx="7140450" cy="3335550"/>
          </a:xfrm>
        </p:grpSpPr>
        <p:sp>
          <p:nvSpPr>
            <p:cNvPr id="8178" name="Google Shape;8178;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80"/>
          <p:cNvGrpSpPr/>
          <p:nvPr/>
        </p:nvGrpSpPr>
        <p:grpSpPr>
          <a:xfrm>
            <a:off x="6663824" y="2728360"/>
            <a:ext cx="1053944" cy="590147"/>
            <a:chOff x="238125" y="1335475"/>
            <a:chExt cx="5418735" cy="3034175"/>
          </a:xfrm>
        </p:grpSpPr>
        <p:sp>
          <p:nvSpPr>
            <p:cNvPr id="8184" name="Google Shape;8184;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80"/>
          <p:cNvGrpSpPr/>
          <p:nvPr/>
        </p:nvGrpSpPr>
        <p:grpSpPr>
          <a:xfrm>
            <a:off x="4094633" y="3533260"/>
            <a:ext cx="1268207" cy="638939"/>
            <a:chOff x="3967651" y="3645904"/>
            <a:chExt cx="1479304" cy="745292"/>
          </a:xfrm>
        </p:grpSpPr>
        <p:grpSp>
          <p:nvGrpSpPr>
            <p:cNvPr id="8188" name="Google Shape;8188;p80"/>
            <p:cNvGrpSpPr/>
            <p:nvPr/>
          </p:nvGrpSpPr>
          <p:grpSpPr>
            <a:xfrm>
              <a:off x="3967651" y="4009026"/>
              <a:ext cx="1479304" cy="382170"/>
              <a:chOff x="3967651" y="4009026"/>
              <a:chExt cx="1479304" cy="382170"/>
            </a:xfrm>
          </p:grpSpPr>
          <p:grpSp>
            <p:nvGrpSpPr>
              <p:cNvPr id="8189" name="Google Shape;8189;p80"/>
              <p:cNvGrpSpPr/>
              <p:nvPr/>
            </p:nvGrpSpPr>
            <p:grpSpPr>
              <a:xfrm>
                <a:off x="4892216" y="4195630"/>
                <a:ext cx="554739" cy="195566"/>
                <a:chOff x="3604375" y="4892160"/>
                <a:chExt cx="1651500" cy="582215"/>
              </a:xfrm>
            </p:grpSpPr>
            <p:sp>
              <p:nvSpPr>
                <p:cNvPr id="8190" name="Google Shape;8190;p8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80"/>
              <p:cNvGrpSpPr/>
              <p:nvPr/>
            </p:nvGrpSpPr>
            <p:grpSpPr>
              <a:xfrm>
                <a:off x="3967651" y="4146303"/>
                <a:ext cx="579402" cy="244893"/>
                <a:chOff x="851875" y="4745310"/>
                <a:chExt cx="1724925" cy="729065"/>
              </a:xfrm>
            </p:grpSpPr>
            <p:sp>
              <p:nvSpPr>
                <p:cNvPr id="8193" name="Google Shape;8193;p8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0"/>
              <p:cNvGrpSpPr/>
              <p:nvPr/>
            </p:nvGrpSpPr>
            <p:grpSpPr>
              <a:xfrm>
                <a:off x="4460753" y="4009026"/>
                <a:ext cx="493110" cy="382170"/>
                <a:chOff x="2319875" y="4336625"/>
                <a:chExt cx="1468025" cy="1137750"/>
              </a:xfrm>
            </p:grpSpPr>
            <p:sp>
              <p:nvSpPr>
                <p:cNvPr id="8196" name="Google Shape;8196;p8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8" name="Google Shape;8198;p80"/>
            <p:cNvGrpSpPr/>
            <p:nvPr/>
          </p:nvGrpSpPr>
          <p:grpSpPr>
            <a:xfrm>
              <a:off x="4479443" y="3645904"/>
              <a:ext cx="455965" cy="388789"/>
              <a:chOff x="2957425" y="238100"/>
              <a:chExt cx="1910200" cy="1628775"/>
            </a:xfrm>
          </p:grpSpPr>
          <p:sp>
            <p:nvSpPr>
              <p:cNvPr id="8199" name="Google Shape;8199;p8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9" name="Google Shape;8209;p80"/>
          <p:cNvGrpSpPr/>
          <p:nvPr/>
        </p:nvGrpSpPr>
        <p:grpSpPr>
          <a:xfrm>
            <a:off x="2480746" y="3534460"/>
            <a:ext cx="1243128" cy="637739"/>
            <a:chOff x="2496310" y="3693351"/>
            <a:chExt cx="1342906" cy="688926"/>
          </a:xfrm>
        </p:grpSpPr>
        <p:grpSp>
          <p:nvGrpSpPr>
            <p:cNvPr id="8210" name="Google Shape;8210;p80"/>
            <p:cNvGrpSpPr/>
            <p:nvPr/>
          </p:nvGrpSpPr>
          <p:grpSpPr>
            <a:xfrm>
              <a:off x="2496310" y="3693351"/>
              <a:ext cx="1342906" cy="688875"/>
              <a:chOff x="2496310" y="3693351"/>
              <a:chExt cx="1342906" cy="688875"/>
            </a:xfrm>
          </p:grpSpPr>
          <p:sp>
            <p:nvSpPr>
              <p:cNvPr id="8211" name="Google Shape;8211;p8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7" name="Google Shape;8217;p80"/>
              <p:cNvCxnSpPr>
                <a:stCxn id="821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8218" name="Google Shape;8218;p80"/>
              <p:cNvCxnSpPr>
                <a:stCxn id="821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8219" name="Google Shape;8219;p80"/>
              <p:cNvCxnSpPr>
                <a:stCxn id="821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220" name="Google Shape;8220;p80"/>
              <p:cNvCxnSpPr>
                <a:stCxn id="821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221" name="Google Shape;8221;p80"/>
              <p:cNvCxnSpPr>
                <a:stCxn id="821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22" name="Google Shape;8222;p80"/>
            <p:cNvGrpSpPr/>
            <p:nvPr/>
          </p:nvGrpSpPr>
          <p:grpSpPr>
            <a:xfrm>
              <a:off x="2675275" y="3930557"/>
              <a:ext cx="1003306" cy="451719"/>
              <a:chOff x="2675275" y="4174282"/>
              <a:chExt cx="1003306" cy="451719"/>
            </a:xfrm>
          </p:grpSpPr>
          <p:sp>
            <p:nvSpPr>
              <p:cNvPr id="8223" name="Google Shape;8223;p8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6" name="Google Shape;8226;p80"/>
          <p:cNvGrpSpPr/>
          <p:nvPr/>
        </p:nvGrpSpPr>
        <p:grpSpPr>
          <a:xfrm>
            <a:off x="1654417" y="971307"/>
            <a:ext cx="574511" cy="874709"/>
            <a:chOff x="1715404" y="1112080"/>
            <a:chExt cx="642270" cy="977984"/>
          </a:xfrm>
        </p:grpSpPr>
        <p:grpSp>
          <p:nvGrpSpPr>
            <p:cNvPr id="8227" name="Google Shape;8227;p80"/>
            <p:cNvGrpSpPr/>
            <p:nvPr/>
          </p:nvGrpSpPr>
          <p:grpSpPr>
            <a:xfrm>
              <a:off x="1715404" y="1112080"/>
              <a:ext cx="642270" cy="977984"/>
              <a:chOff x="1715404" y="1112080"/>
              <a:chExt cx="642270" cy="977984"/>
            </a:xfrm>
          </p:grpSpPr>
          <p:sp>
            <p:nvSpPr>
              <p:cNvPr id="8228" name="Google Shape;8228;p8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80"/>
            <p:cNvGrpSpPr/>
            <p:nvPr/>
          </p:nvGrpSpPr>
          <p:grpSpPr>
            <a:xfrm>
              <a:off x="1768927" y="1165603"/>
              <a:ext cx="535225" cy="851367"/>
              <a:chOff x="1768927" y="1165603"/>
              <a:chExt cx="535225" cy="851367"/>
            </a:xfrm>
          </p:grpSpPr>
          <p:sp>
            <p:nvSpPr>
              <p:cNvPr id="8231" name="Google Shape;8231;p8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80"/>
            <p:cNvGrpSpPr/>
            <p:nvPr/>
          </p:nvGrpSpPr>
          <p:grpSpPr>
            <a:xfrm>
              <a:off x="1822449" y="1219125"/>
              <a:ext cx="428180" cy="718859"/>
              <a:chOff x="1822449" y="1219125"/>
              <a:chExt cx="428180" cy="718859"/>
            </a:xfrm>
          </p:grpSpPr>
          <p:sp>
            <p:nvSpPr>
              <p:cNvPr id="8234" name="Google Shape;8234;p8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80"/>
            <p:cNvGrpSpPr/>
            <p:nvPr/>
          </p:nvGrpSpPr>
          <p:grpSpPr>
            <a:xfrm>
              <a:off x="1875972" y="1272648"/>
              <a:ext cx="321135" cy="586939"/>
              <a:chOff x="1875972" y="1272648"/>
              <a:chExt cx="321135" cy="586939"/>
            </a:xfrm>
          </p:grpSpPr>
          <p:sp>
            <p:nvSpPr>
              <p:cNvPr id="8237" name="Google Shape;8237;p8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9" name="Google Shape;8239;p80"/>
          <p:cNvGrpSpPr/>
          <p:nvPr/>
        </p:nvGrpSpPr>
        <p:grpSpPr>
          <a:xfrm>
            <a:off x="7761578" y="3528028"/>
            <a:ext cx="293855" cy="644170"/>
            <a:chOff x="241025" y="3151575"/>
            <a:chExt cx="293855" cy="644170"/>
          </a:xfrm>
        </p:grpSpPr>
        <p:sp>
          <p:nvSpPr>
            <p:cNvPr id="8240" name="Google Shape;8240;p8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80"/>
          <p:cNvGrpSpPr/>
          <p:nvPr/>
        </p:nvGrpSpPr>
        <p:grpSpPr>
          <a:xfrm>
            <a:off x="709562" y="2728028"/>
            <a:ext cx="1779649" cy="591620"/>
            <a:chOff x="246070" y="1983375"/>
            <a:chExt cx="1855347" cy="616849"/>
          </a:xfrm>
        </p:grpSpPr>
        <p:sp>
          <p:nvSpPr>
            <p:cNvPr id="8243" name="Google Shape;8243;p8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80"/>
          <p:cNvGrpSpPr/>
          <p:nvPr/>
        </p:nvGrpSpPr>
        <p:grpSpPr>
          <a:xfrm>
            <a:off x="2320428" y="971307"/>
            <a:ext cx="711055" cy="745993"/>
            <a:chOff x="2496269" y="1171698"/>
            <a:chExt cx="761953" cy="799392"/>
          </a:xfrm>
        </p:grpSpPr>
        <p:grpSp>
          <p:nvGrpSpPr>
            <p:cNvPr id="8253" name="Google Shape;8253;p80"/>
            <p:cNvGrpSpPr/>
            <p:nvPr/>
          </p:nvGrpSpPr>
          <p:grpSpPr>
            <a:xfrm>
              <a:off x="2496269" y="1171698"/>
              <a:ext cx="761953" cy="723022"/>
              <a:chOff x="2496269" y="1171698"/>
              <a:chExt cx="761953" cy="723022"/>
            </a:xfrm>
          </p:grpSpPr>
          <p:sp>
            <p:nvSpPr>
              <p:cNvPr id="8254" name="Google Shape;8254;p8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6" name="Google Shape;8256;p80"/>
              <p:cNvGrpSpPr/>
              <p:nvPr/>
            </p:nvGrpSpPr>
            <p:grpSpPr>
              <a:xfrm>
                <a:off x="2496269" y="1171698"/>
                <a:ext cx="761953" cy="723022"/>
                <a:chOff x="2496269" y="1120652"/>
                <a:chExt cx="761953" cy="723022"/>
              </a:xfrm>
            </p:grpSpPr>
            <p:grpSp>
              <p:nvGrpSpPr>
                <p:cNvPr id="8257" name="Google Shape;8257;p80"/>
                <p:cNvGrpSpPr/>
                <p:nvPr/>
              </p:nvGrpSpPr>
              <p:grpSpPr>
                <a:xfrm>
                  <a:off x="2496269" y="1120652"/>
                  <a:ext cx="761953" cy="723022"/>
                  <a:chOff x="2496269" y="1120652"/>
                  <a:chExt cx="761953" cy="723022"/>
                </a:xfrm>
              </p:grpSpPr>
              <p:grpSp>
                <p:nvGrpSpPr>
                  <p:cNvPr id="8258" name="Google Shape;8258;p80"/>
                  <p:cNvGrpSpPr/>
                  <p:nvPr/>
                </p:nvGrpSpPr>
                <p:grpSpPr>
                  <a:xfrm>
                    <a:off x="2496269" y="1304589"/>
                    <a:ext cx="407089" cy="305057"/>
                    <a:chOff x="2496269" y="1304589"/>
                    <a:chExt cx="407089" cy="305057"/>
                  </a:xfrm>
                </p:grpSpPr>
                <p:sp>
                  <p:nvSpPr>
                    <p:cNvPr id="8259" name="Google Shape;8259;p8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80"/>
                  <p:cNvGrpSpPr/>
                  <p:nvPr/>
                </p:nvGrpSpPr>
                <p:grpSpPr>
                  <a:xfrm>
                    <a:off x="2586468" y="1493376"/>
                    <a:ext cx="358850" cy="349656"/>
                    <a:chOff x="2586468" y="1493376"/>
                    <a:chExt cx="358850" cy="349656"/>
                  </a:xfrm>
                </p:grpSpPr>
                <p:sp>
                  <p:nvSpPr>
                    <p:cNvPr id="8262" name="Google Shape;8262;p8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80"/>
                  <p:cNvGrpSpPr/>
                  <p:nvPr/>
                </p:nvGrpSpPr>
                <p:grpSpPr>
                  <a:xfrm>
                    <a:off x="2807939" y="1494024"/>
                    <a:ext cx="358857" cy="349650"/>
                    <a:chOff x="2807939" y="1494024"/>
                    <a:chExt cx="358857" cy="349650"/>
                  </a:xfrm>
                </p:grpSpPr>
                <p:sp>
                  <p:nvSpPr>
                    <p:cNvPr id="8265" name="Google Shape;8265;p8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80"/>
                  <p:cNvGrpSpPr/>
                  <p:nvPr/>
                </p:nvGrpSpPr>
                <p:grpSpPr>
                  <a:xfrm>
                    <a:off x="2851133" y="1305635"/>
                    <a:ext cx="407089" cy="305057"/>
                    <a:chOff x="2851133" y="1305635"/>
                    <a:chExt cx="407089" cy="305057"/>
                  </a:xfrm>
                </p:grpSpPr>
                <p:sp>
                  <p:nvSpPr>
                    <p:cNvPr id="8268" name="Google Shape;8268;p8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80"/>
                  <p:cNvGrpSpPr/>
                  <p:nvPr/>
                </p:nvGrpSpPr>
                <p:grpSpPr>
                  <a:xfrm>
                    <a:off x="2727495" y="1120652"/>
                    <a:ext cx="300271" cy="396358"/>
                    <a:chOff x="2727495" y="1120652"/>
                    <a:chExt cx="300271" cy="396358"/>
                  </a:xfrm>
                </p:grpSpPr>
                <p:sp>
                  <p:nvSpPr>
                    <p:cNvPr id="8271" name="Google Shape;8271;p8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3" name="Google Shape;8273;p80"/>
                <p:cNvGrpSpPr/>
                <p:nvPr/>
              </p:nvGrpSpPr>
              <p:grpSpPr>
                <a:xfrm>
                  <a:off x="2722305" y="1350460"/>
                  <a:ext cx="308357" cy="308344"/>
                  <a:chOff x="2722305" y="1350460"/>
                  <a:chExt cx="308357" cy="308344"/>
                </a:xfrm>
              </p:grpSpPr>
              <p:sp>
                <p:nvSpPr>
                  <p:cNvPr id="8274" name="Google Shape;8274;p8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80"/>
                  <p:cNvGrpSpPr/>
                  <p:nvPr/>
                </p:nvGrpSpPr>
                <p:grpSpPr>
                  <a:xfrm>
                    <a:off x="2725064" y="1364529"/>
                    <a:ext cx="297954" cy="280182"/>
                    <a:chOff x="2725064" y="1364529"/>
                    <a:chExt cx="297954" cy="280182"/>
                  </a:xfrm>
                </p:grpSpPr>
                <p:sp>
                  <p:nvSpPr>
                    <p:cNvPr id="8276" name="Google Shape;8276;p8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281" name="Google Shape;8281;p8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0"/>
          <p:cNvGrpSpPr/>
          <p:nvPr/>
        </p:nvGrpSpPr>
        <p:grpSpPr>
          <a:xfrm>
            <a:off x="3909129" y="2727412"/>
            <a:ext cx="1569144" cy="591015"/>
            <a:chOff x="3820100" y="3023049"/>
            <a:chExt cx="1303926" cy="491162"/>
          </a:xfrm>
        </p:grpSpPr>
        <p:grpSp>
          <p:nvGrpSpPr>
            <p:cNvPr id="8287" name="Google Shape;8287;p80"/>
            <p:cNvGrpSpPr/>
            <p:nvPr/>
          </p:nvGrpSpPr>
          <p:grpSpPr>
            <a:xfrm>
              <a:off x="3820100" y="3023072"/>
              <a:ext cx="1303926" cy="491139"/>
              <a:chOff x="3820100" y="3023072"/>
              <a:chExt cx="1303926" cy="491139"/>
            </a:xfrm>
          </p:grpSpPr>
          <p:sp>
            <p:nvSpPr>
              <p:cNvPr id="8288" name="Google Shape;8288;p8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0"/>
            <p:cNvGrpSpPr/>
            <p:nvPr/>
          </p:nvGrpSpPr>
          <p:grpSpPr>
            <a:xfrm>
              <a:off x="4132439" y="3023645"/>
              <a:ext cx="393633" cy="177096"/>
              <a:chOff x="4132439" y="3023645"/>
              <a:chExt cx="393633" cy="177096"/>
            </a:xfrm>
          </p:grpSpPr>
          <p:sp>
            <p:nvSpPr>
              <p:cNvPr id="8291" name="Google Shape;8291;p8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80"/>
            <p:cNvGrpSpPr/>
            <p:nvPr/>
          </p:nvGrpSpPr>
          <p:grpSpPr>
            <a:xfrm>
              <a:off x="3921811" y="3023049"/>
              <a:ext cx="1002397" cy="388943"/>
              <a:chOff x="3921811" y="3023049"/>
              <a:chExt cx="1002397" cy="388943"/>
            </a:xfrm>
          </p:grpSpPr>
          <p:sp>
            <p:nvSpPr>
              <p:cNvPr id="8294" name="Google Shape;8294;p8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0"/>
            <p:cNvGrpSpPr/>
            <p:nvPr/>
          </p:nvGrpSpPr>
          <p:grpSpPr>
            <a:xfrm>
              <a:off x="4023645" y="3023049"/>
              <a:ext cx="683032" cy="286722"/>
              <a:chOff x="4023645" y="3023049"/>
              <a:chExt cx="683032" cy="286722"/>
            </a:xfrm>
          </p:grpSpPr>
          <p:sp>
            <p:nvSpPr>
              <p:cNvPr id="8297" name="Google Shape;8297;p8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9" name="Google Shape;8299;p80"/>
          <p:cNvGrpSpPr/>
          <p:nvPr/>
        </p:nvGrpSpPr>
        <p:grpSpPr>
          <a:xfrm>
            <a:off x="1541251" y="1854258"/>
            <a:ext cx="713522" cy="688025"/>
            <a:chOff x="1706078" y="2092648"/>
            <a:chExt cx="660913" cy="637296"/>
          </a:xfrm>
        </p:grpSpPr>
        <p:sp>
          <p:nvSpPr>
            <p:cNvPr id="8300" name="Google Shape;8300;p8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1" name="Google Shape;8301;p80"/>
            <p:cNvGrpSpPr/>
            <p:nvPr/>
          </p:nvGrpSpPr>
          <p:grpSpPr>
            <a:xfrm>
              <a:off x="1706078" y="2092648"/>
              <a:ext cx="660913" cy="575241"/>
              <a:chOff x="1706078" y="2092648"/>
              <a:chExt cx="660913" cy="575241"/>
            </a:xfrm>
          </p:grpSpPr>
          <p:sp>
            <p:nvSpPr>
              <p:cNvPr id="8302" name="Google Shape;8302;p8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5" name="Google Shape;8305;p80"/>
          <p:cNvGrpSpPr/>
          <p:nvPr/>
        </p:nvGrpSpPr>
        <p:grpSpPr>
          <a:xfrm>
            <a:off x="6303109" y="971806"/>
            <a:ext cx="1317459" cy="684168"/>
            <a:chOff x="238125" y="999450"/>
            <a:chExt cx="7140700" cy="3708225"/>
          </a:xfrm>
        </p:grpSpPr>
        <p:sp>
          <p:nvSpPr>
            <p:cNvPr id="8306" name="Google Shape;8306;p8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8" name="Shape 8318"/>
        <p:cNvGrpSpPr/>
        <p:nvPr/>
      </p:nvGrpSpPr>
      <p:grpSpPr>
        <a:xfrm>
          <a:off x="0" y="0"/>
          <a:ext cx="0" cy="0"/>
          <a:chOff x="0" y="0"/>
          <a:chExt cx="0" cy="0"/>
        </a:xfrm>
      </p:grpSpPr>
      <p:grpSp>
        <p:nvGrpSpPr>
          <p:cNvPr id="8319" name="Google Shape;8319;p81"/>
          <p:cNvGrpSpPr/>
          <p:nvPr/>
        </p:nvGrpSpPr>
        <p:grpSpPr>
          <a:xfrm>
            <a:off x="717027" y="967622"/>
            <a:ext cx="1636117" cy="1526144"/>
            <a:chOff x="729238" y="1179665"/>
            <a:chExt cx="1636117" cy="1526144"/>
          </a:xfrm>
        </p:grpSpPr>
        <p:grpSp>
          <p:nvGrpSpPr>
            <p:cNvPr id="8320" name="Google Shape;8320;p81"/>
            <p:cNvGrpSpPr/>
            <p:nvPr/>
          </p:nvGrpSpPr>
          <p:grpSpPr>
            <a:xfrm>
              <a:off x="729238" y="1179665"/>
              <a:ext cx="80700" cy="1526144"/>
              <a:chOff x="729238" y="1179665"/>
              <a:chExt cx="80700" cy="1526144"/>
            </a:xfrm>
          </p:grpSpPr>
          <p:sp>
            <p:nvSpPr>
              <p:cNvPr id="8321" name="Google Shape;8321;p8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81"/>
            <p:cNvGrpSpPr/>
            <p:nvPr/>
          </p:nvGrpSpPr>
          <p:grpSpPr>
            <a:xfrm>
              <a:off x="903098" y="1179665"/>
              <a:ext cx="80700" cy="1526144"/>
              <a:chOff x="903098" y="1179665"/>
              <a:chExt cx="80700" cy="1526144"/>
            </a:xfrm>
          </p:grpSpPr>
          <p:sp>
            <p:nvSpPr>
              <p:cNvPr id="8332" name="Google Shape;8332;p8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81"/>
            <p:cNvGrpSpPr/>
            <p:nvPr/>
          </p:nvGrpSpPr>
          <p:grpSpPr>
            <a:xfrm>
              <a:off x="1076958" y="1179665"/>
              <a:ext cx="80700" cy="1526144"/>
              <a:chOff x="1076958" y="1179665"/>
              <a:chExt cx="80700" cy="1526144"/>
            </a:xfrm>
          </p:grpSpPr>
          <p:sp>
            <p:nvSpPr>
              <p:cNvPr id="8343" name="Google Shape;8343;p8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81"/>
            <p:cNvGrpSpPr/>
            <p:nvPr/>
          </p:nvGrpSpPr>
          <p:grpSpPr>
            <a:xfrm>
              <a:off x="1247707" y="1179665"/>
              <a:ext cx="80700" cy="1526144"/>
              <a:chOff x="1247707" y="1179665"/>
              <a:chExt cx="80700" cy="1526144"/>
            </a:xfrm>
          </p:grpSpPr>
          <p:sp>
            <p:nvSpPr>
              <p:cNvPr id="8354" name="Google Shape;8354;p8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81"/>
            <p:cNvGrpSpPr/>
            <p:nvPr/>
          </p:nvGrpSpPr>
          <p:grpSpPr>
            <a:xfrm>
              <a:off x="1421567" y="1179665"/>
              <a:ext cx="80700" cy="1526144"/>
              <a:chOff x="1421567" y="1179665"/>
              <a:chExt cx="80700" cy="1526144"/>
            </a:xfrm>
          </p:grpSpPr>
          <p:sp>
            <p:nvSpPr>
              <p:cNvPr id="8365" name="Google Shape;8365;p8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81"/>
            <p:cNvGrpSpPr/>
            <p:nvPr/>
          </p:nvGrpSpPr>
          <p:grpSpPr>
            <a:xfrm>
              <a:off x="1592327" y="1179665"/>
              <a:ext cx="80700" cy="1526144"/>
              <a:chOff x="1592327" y="1179665"/>
              <a:chExt cx="80700" cy="1526144"/>
            </a:xfrm>
          </p:grpSpPr>
          <p:sp>
            <p:nvSpPr>
              <p:cNvPr id="8376" name="Google Shape;8376;p8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1"/>
            <p:cNvGrpSpPr/>
            <p:nvPr/>
          </p:nvGrpSpPr>
          <p:grpSpPr>
            <a:xfrm>
              <a:off x="1766187" y="1179665"/>
              <a:ext cx="80700" cy="1526144"/>
              <a:chOff x="1766187" y="1179665"/>
              <a:chExt cx="80700" cy="1526144"/>
            </a:xfrm>
          </p:grpSpPr>
          <p:sp>
            <p:nvSpPr>
              <p:cNvPr id="8387" name="Google Shape;8387;p8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81"/>
            <p:cNvGrpSpPr/>
            <p:nvPr/>
          </p:nvGrpSpPr>
          <p:grpSpPr>
            <a:xfrm>
              <a:off x="1936935" y="1179665"/>
              <a:ext cx="80700" cy="1526144"/>
              <a:chOff x="1936935" y="1179665"/>
              <a:chExt cx="80700" cy="1526144"/>
            </a:xfrm>
          </p:grpSpPr>
          <p:sp>
            <p:nvSpPr>
              <p:cNvPr id="8398" name="Google Shape;8398;p8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81"/>
            <p:cNvGrpSpPr/>
            <p:nvPr/>
          </p:nvGrpSpPr>
          <p:grpSpPr>
            <a:xfrm>
              <a:off x="2110795" y="1179665"/>
              <a:ext cx="80700" cy="1526144"/>
              <a:chOff x="2110795" y="1179665"/>
              <a:chExt cx="80700" cy="1526144"/>
            </a:xfrm>
          </p:grpSpPr>
          <p:sp>
            <p:nvSpPr>
              <p:cNvPr id="8409" name="Google Shape;8409;p8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81"/>
            <p:cNvGrpSpPr/>
            <p:nvPr/>
          </p:nvGrpSpPr>
          <p:grpSpPr>
            <a:xfrm>
              <a:off x="2284655" y="1179665"/>
              <a:ext cx="80700" cy="1526144"/>
              <a:chOff x="2284655" y="1179665"/>
              <a:chExt cx="80700" cy="1526144"/>
            </a:xfrm>
          </p:grpSpPr>
          <p:sp>
            <p:nvSpPr>
              <p:cNvPr id="8420" name="Google Shape;8420;p8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0" name="Google Shape;8430;p81"/>
          <p:cNvGrpSpPr/>
          <p:nvPr/>
        </p:nvGrpSpPr>
        <p:grpSpPr>
          <a:xfrm>
            <a:off x="2611693" y="986760"/>
            <a:ext cx="1364248" cy="1102133"/>
            <a:chOff x="2623904" y="1198803"/>
            <a:chExt cx="1364248" cy="1102133"/>
          </a:xfrm>
        </p:grpSpPr>
        <p:grpSp>
          <p:nvGrpSpPr>
            <p:cNvPr id="8431" name="Google Shape;8431;p81"/>
            <p:cNvGrpSpPr/>
            <p:nvPr/>
          </p:nvGrpSpPr>
          <p:grpSpPr>
            <a:xfrm>
              <a:off x="2623907" y="1198803"/>
              <a:ext cx="1364245" cy="273000"/>
              <a:chOff x="2623907" y="1198803"/>
              <a:chExt cx="1364245" cy="273000"/>
            </a:xfrm>
          </p:grpSpPr>
          <p:sp>
            <p:nvSpPr>
              <p:cNvPr id="8432" name="Google Shape;8432;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81"/>
            <p:cNvGrpSpPr/>
            <p:nvPr/>
          </p:nvGrpSpPr>
          <p:grpSpPr>
            <a:xfrm>
              <a:off x="2623904" y="1476964"/>
              <a:ext cx="1364245" cy="273000"/>
              <a:chOff x="2623904" y="1476964"/>
              <a:chExt cx="1364245" cy="273000"/>
            </a:xfrm>
          </p:grpSpPr>
          <p:sp>
            <p:nvSpPr>
              <p:cNvPr id="8438" name="Google Shape;8438;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81"/>
            <p:cNvGrpSpPr/>
            <p:nvPr/>
          </p:nvGrpSpPr>
          <p:grpSpPr>
            <a:xfrm>
              <a:off x="2623907" y="1749775"/>
              <a:ext cx="1364245" cy="273000"/>
              <a:chOff x="2623907" y="1749775"/>
              <a:chExt cx="1364245" cy="273000"/>
            </a:xfrm>
          </p:grpSpPr>
          <p:sp>
            <p:nvSpPr>
              <p:cNvPr id="8444" name="Google Shape;8444;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81"/>
            <p:cNvGrpSpPr/>
            <p:nvPr/>
          </p:nvGrpSpPr>
          <p:grpSpPr>
            <a:xfrm>
              <a:off x="2623904" y="2027936"/>
              <a:ext cx="1364245" cy="273000"/>
              <a:chOff x="2623904" y="2027936"/>
              <a:chExt cx="1364245" cy="273000"/>
            </a:xfrm>
          </p:grpSpPr>
          <p:sp>
            <p:nvSpPr>
              <p:cNvPr id="8450" name="Google Shape;8450;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5" name="Google Shape;8455;p81"/>
          <p:cNvGrpSpPr/>
          <p:nvPr/>
        </p:nvGrpSpPr>
        <p:grpSpPr>
          <a:xfrm>
            <a:off x="2601154" y="2445833"/>
            <a:ext cx="1387541" cy="159124"/>
            <a:chOff x="3200660" y="2180272"/>
            <a:chExt cx="2563824" cy="378237"/>
          </a:xfrm>
        </p:grpSpPr>
        <p:sp>
          <p:nvSpPr>
            <p:cNvPr id="8456" name="Google Shape;8456;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81"/>
          <p:cNvGrpSpPr/>
          <p:nvPr/>
        </p:nvGrpSpPr>
        <p:grpSpPr>
          <a:xfrm>
            <a:off x="2597679" y="2723597"/>
            <a:ext cx="1390502" cy="159625"/>
            <a:chOff x="3530150" y="2790075"/>
            <a:chExt cx="1962600" cy="225300"/>
          </a:xfrm>
        </p:grpSpPr>
        <p:sp>
          <p:nvSpPr>
            <p:cNvPr id="8475" name="Google Shape;8475;p8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1"/>
          <p:cNvGrpSpPr/>
          <p:nvPr/>
        </p:nvGrpSpPr>
        <p:grpSpPr>
          <a:xfrm>
            <a:off x="2597736" y="3001862"/>
            <a:ext cx="1411629" cy="154175"/>
            <a:chOff x="3558802" y="4011244"/>
            <a:chExt cx="1866000" cy="111600"/>
          </a:xfrm>
        </p:grpSpPr>
        <p:sp>
          <p:nvSpPr>
            <p:cNvPr id="8478" name="Google Shape;8478;p8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81"/>
          <p:cNvGrpSpPr/>
          <p:nvPr/>
        </p:nvGrpSpPr>
        <p:grpSpPr>
          <a:xfrm>
            <a:off x="2598024" y="2207432"/>
            <a:ext cx="1383503" cy="119761"/>
            <a:chOff x="3465975" y="2270258"/>
            <a:chExt cx="1986364" cy="171947"/>
          </a:xfrm>
        </p:grpSpPr>
        <p:sp>
          <p:nvSpPr>
            <p:cNvPr id="8481" name="Google Shape;8481;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81"/>
          <p:cNvGrpSpPr/>
          <p:nvPr/>
        </p:nvGrpSpPr>
        <p:grpSpPr>
          <a:xfrm>
            <a:off x="2609031" y="3571205"/>
            <a:ext cx="1369531" cy="195460"/>
            <a:chOff x="723300" y="4253549"/>
            <a:chExt cx="2276482" cy="324900"/>
          </a:xfrm>
        </p:grpSpPr>
        <p:sp>
          <p:nvSpPr>
            <p:cNvPr id="8490" name="Google Shape;8490;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81"/>
          <p:cNvGrpSpPr/>
          <p:nvPr/>
        </p:nvGrpSpPr>
        <p:grpSpPr>
          <a:xfrm>
            <a:off x="2598592" y="3272446"/>
            <a:ext cx="1389066" cy="180119"/>
            <a:chOff x="705948" y="3788465"/>
            <a:chExt cx="2308953" cy="299400"/>
          </a:xfrm>
        </p:grpSpPr>
        <p:sp>
          <p:nvSpPr>
            <p:cNvPr id="8496" name="Google Shape;8496;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81"/>
          <p:cNvGrpSpPr/>
          <p:nvPr/>
        </p:nvGrpSpPr>
        <p:grpSpPr>
          <a:xfrm>
            <a:off x="4195583" y="1876400"/>
            <a:ext cx="1433821" cy="191501"/>
            <a:chOff x="4273350" y="2088443"/>
            <a:chExt cx="1433821" cy="191501"/>
          </a:xfrm>
        </p:grpSpPr>
        <p:grpSp>
          <p:nvGrpSpPr>
            <p:cNvPr id="8502" name="Google Shape;8502;p81"/>
            <p:cNvGrpSpPr/>
            <p:nvPr/>
          </p:nvGrpSpPr>
          <p:grpSpPr>
            <a:xfrm>
              <a:off x="4273350" y="2088443"/>
              <a:ext cx="1433821" cy="0"/>
              <a:chOff x="5224975" y="2962250"/>
              <a:chExt cx="1544400" cy="0"/>
            </a:xfrm>
          </p:grpSpPr>
          <p:cxnSp>
            <p:nvCxnSpPr>
              <p:cNvPr id="8503" name="Google Shape;8503;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504" name="Google Shape;8504;p8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8505" name="Google Shape;8505;p81"/>
            <p:cNvGrpSpPr/>
            <p:nvPr/>
          </p:nvGrpSpPr>
          <p:grpSpPr>
            <a:xfrm>
              <a:off x="4273350" y="2279944"/>
              <a:ext cx="1433821" cy="0"/>
              <a:chOff x="5224975" y="2962250"/>
              <a:chExt cx="1544400" cy="0"/>
            </a:xfrm>
          </p:grpSpPr>
          <p:cxnSp>
            <p:nvCxnSpPr>
              <p:cNvPr id="8506" name="Google Shape;8506;p8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8507" name="Google Shape;8507;p8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8508" name="Google Shape;8508;p81"/>
          <p:cNvGrpSpPr/>
          <p:nvPr/>
        </p:nvGrpSpPr>
        <p:grpSpPr>
          <a:xfrm>
            <a:off x="2646529" y="3885304"/>
            <a:ext cx="1304609" cy="294074"/>
            <a:chOff x="2658741" y="4097347"/>
            <a:chExt cx="1304609" cy="294074"/>
          </a:xfrm>
        </p:grpSpPr>
        <p:grpSp>
          <p:nvGrpSpPr>
            <p:cNvPr id="8509" name="Google Shape;8509;p81"/>
            <p:cNvGrpSpPr/>
            <p:nvPr/>
          </p:nvGrpSpPr>
          <p:grpSpPr>
            <a:xfrm>
              <a:off x="2658741" y="4097347"/>
              <a:ext cx="118572" cy="294074"/>
              <a:chOff x="3343310" y="4475555"/>
              <a:chExt cx="127717" cy="316753"/>
            </a:xfrm>
          </p:grpSpPr>
          <p:sp>
            <p:nvSpPr>
              <p:cNvPr id="8510" name="Google Shape;8510;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1"/>
            <p:cNvGrpSpPr/>
            <p:nvPr/>
          </p:nvGrpSpPr>
          <p:grpSpPr>
            <a:xfrm>
              <a:off x="3815519" y="4098388"/>
              <a:ext cx="147831" cy="291991"/>
              <a:chOff x="3527539" y="4476677"/>
              <a:chExt cx="159232" cy="314510"/>
            </a:xfrm>
          </p:grpSpPr>
          <p:sp>
            <p:nvSpPr>
              <p:cNvPr id="8513" name="Google Shape;8513;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81"/>
            <p:cNvGrpSpPr/>
            <p:nvPr/>
          </p:nvGrpSpPr>
          <p:grpSpPr>
            <a:xfrm>
              <a:off x="3511696" y="4098388"/>
              <a:ext cx="147831" cy="291991"/>
              <a:chOff x="3527539" y="4476677"/>
              <a:chExt cx="159232" cy="314510"/>
            </a:xfrm>
          </p:grpSpPr>
          <p:sp>
            <p:nvSpPr>
              <p:cNvPr id="8516" name="Google Shape;8516;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81"/>
            <p:cNvGrpSpPr/>
            <p:nvPr/>
          </p:nvGrpSpPr>
          <p:grpSpPr>
            <a:xfrm>
              <a:off x="3207874" y="4098388"/>
              <a:ext cx="147831" cy="291991"/>
              <a:chOff x="3527539" y="4476677"/>
              <a:chExt cx="159232" cy="314510"/>
            </a:xfrm>
          </p:grpSpPr>
          <p:sp>
            <p:nvSpPr>
              <p:cNvPr id="8519" name="Google Shape;8519;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81"/>
            <p:cNvGrpSpPr/>
            <p:nvPr/>
          </p:nvGrpSpPr>
          <p:grpSpPr>
            <a:xfrm>
              <a:off x="2933305" y="4097347"/>
              <a:ext cx="118572" cy="294074"/>
              <a:chOff x="3343310" y="4475555"/>
              <a:chExt cx="127717" cy="316753"/>
            </a:xfrm>
          </p:grpSpPr>
          <p:sp>
            <p:nvSpPr>
              <p:cNvPr id="8522" name="Google Shape;8522;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4" name="Google Shape;8524;p81"/>
          <p:cNvGrpSpPr/>
          <p:nvPr/>
        </p:nvGrpSpPr>
        <p:grpSpPr>
          <a:xfrm>
            <a:off x="4197138" y="963998"/>
            <a:ext cx="1430711" cy="751237"/>
            <a:chOff x="5159450" y="1919950"/>
            <a:chExt cx="1541050" cy="862500"/>
          </a:xfrm>
        </p:grpSpPr>
        <p:sp>
          <p:nvSpPr>
            <p:cNvPr id="8525" name="Google Shape;8525;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526" name="Google Shape;8526;p81"/>
            <p:cNvGrpSpPr/>
            <p:nvPr/>
          </p:nvGrpSpPr>
          <p:grpSpPr>
            <a:xfrm>
              <a:off x="5159450" y="1919950"/>
              <a:ext cx="1541050" cy="862500"/>
              <a:chOff x="5159450" y="1919950"/>
              <a:chExt cx="1541050" cy="862500"/>
            </a:xfrm>
          </p:grpSpPr>
          <p:cxnSp>
            <p:nvCxnSpPr>
              <p:cNvPr id="8527" name="Google Shape;8527;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528" name="Google Shape;8528;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529" name="Google Shape;8529;p81"/>
          <p:cNvGrpSpPr/>
          <p:nvPr/>
        </p:nvGrpSpPr>
        <p:grpSpPr>
          <a:xfrm>
            <a:off x="4245275" y="2227768"/>
            <a:ext cx="1334436" cy="967914"/>
            <a:chOff x="4294923" y="2439811"/>
            <a:chExt cx="1334436" cy="967914"/>
          </a:xfrm>
        </p:grpSpPr>
        <p:grpSp>
          <p:nvGrpSpPr>
            <p:cNvPr id="8530" name="Google Shape;8530;p81"/>
            <p:cNvGrpSpPr/>
            <p:nvPr/>
          </p:nvGrpSpPr>
          <p:grpSpPr>
            <a:xfrm>
              <a:off x="4960455" y="2469658"/>
              <a:ext cx="668904" cy="885524"/>
              <a:chOff x="4960455" y="2469658"/>
              <a:chExt cx="668904" cy="885524"/>
            </a:xfrm>
          </p:grpSpPr>
          <p:sp>
            <p:nvSpPr>
              <p:cNvPr id="8531" name="Google Shape;8531;p8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1"/>
            <p:cNvGrpSpPr/>
            <p:nvPr/>
          </p:nvGrpSpPr>
          <p:grpSpPr>
            <a:xfrm>
              <a:off x="4294923" y="2469658"/>
              <a:ext cx="668951" cy="885524"/>
              <a:chOff x="4294923" y="2469658"/>
              <a:chExt cx="668951" cy="885524"/>
            </a:xfrm>
          </p:grpSpPr>
          <p:sp>
            <p:nvSpPr>
              <p:cNvPr id="8538" name="Google Shape;8538;p8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4" name="Google Shape;8544;p8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81"/>
          <p:cNvGrpSpPr/>
          <p:nvPr/>
        </p:nvGrpSpPr>
        <p:grpSpPr>
          <a:xfrm>
            <a:off x="4231478" y="3282213"/>
            <a:ext cx="1430949" cy="897289"/>
            <a:chOff x="4351371" y="3547942"/>
            <a:chExt cx="1345130" cy="843475"/>
          </a:xfrm>
        </p:grpSpPr>
        <p:grpSp>
          <p:nvGrpSpPr>
            <p:cNvPr id="8546" name="Google Shape;8546;p81"/>
            <p:cNvGrpSpPr/>
            <p:nvPr/>
          </p:nvGrpSpPr>
          <p:grpSpPr>
            <a:xfrm>
              <a:off x="4351371" y="4209917"/>
              <a:ext cx="1345130" cy="181500"/>
              <a:chOff x="4351371" y="4209917"/>
              <a:chExt cx="1345130" cy="181500"/>
            </a:xfrm>
          </p:grpSpPr>
          <p:sp>
            <p:nvSpPr>
              <p:cNvPr id="8547" name="Google Shape;8547;p8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8" name="Google Shape;8548;p8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8549" name="Google Shape;8549;p81"/>
            <p:cNvGrpSpPr/>
            <p:nvPr/>
          </p:nvGrpSpPr>
          <p:grpSpPr>
            <a:xfrm>
              <a:off x="4403010" y="3985221"/>
              <a:ext cx="1109518" cy="181500"/>
              <a:chOff x="4403010" y="3985221"/>
              <a:chExt cx="1109518" cy="181500"/>
            </a:xfrm>
          </p:grpSpPr>
          <p:sp>
            <p:nvSpPr>
              <p:cNvPr id="8550" name="Google Shape;8550;p8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1" name="Google Shape;8551;p8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8552" name="Google Shape;8552;p81"/>
            <p:cNvGrpSpPr/>
            <p:nvPr/>
          </p:nvGrpSpPr>
          <p:grpSpPr>
            <a:xfrm>
              <a:off x="4618704" y="3766582"/>
              <a:ext cx="807858" cy="181500"/>
              <a:chOff x="4618704" y="3766582"/>
              <a:chExt cx="807858" cy="181500"/>
            </a:xfrm>
          </p:grpSpPr>
          <p:sp>
            <p:nvSpPr>
              <p:cNvPr id="8553" name="Google Shape;8553;p8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4" name="Google Shape;8554;p8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8555" name="Google Shape;8555;p81"/>
            <p:cNvGrpSpPr/>
            <p:nvPr/>
          </p:nvGrpSpPr>
          <p:grpSpPr>
            <a:xfrm>
              <a:off x="4735238" y="3547942"/>
              <a:ext cx="462839" cy="181500"/>
              <a:chOff x="4735238" y="3547942"/>
              <a:chExt cx="462839" cy="181500"/>
            </a:xfrm>
          </p:grpSpPr>
          <p:sp>
            <p:nvSpPr>
              <p:cNvPr id="8556" name="Google Shape;8556;p8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7" name="Google Shape;8557;p8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8558" name="Google Shape;8558;p81"/>
          <p:cNvGrpSpPr/>
          <p:nvPr/>
        </p:nvGrpSpPr>
        <p:grpSpPr>
          <a:xfrm>
            <a:off x="7407836" y="2217537"/>
            <a:ext cx="1020955" cy="928853"/>
            <a:chOff x="926675" y="238125"/>
            <a:chExt cx="5755100" cy="5232975"/>
          </a:xfrm>
        </p:grpSpPr>
        <p:sp>
          <p:nvSpPr>
            <p:cNvPr id="8559" name="Google Shape;8559;p8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81"/>
          <p:cNvGrpSpPr/>
          <p:nvPr/>
        </p:nvGrpSpPr>
        <p:grpSpPr>
          <a:xfrm>
            <a:off x="715210" y="2616272"/>
            <a:ext cx="1695374" cy="1560837"/>
            <a:chOff x="727421" y="2828315"/>
            <a:chExt cx="1695374" cy="1560837"/>
          </a:xfrm>
        </p:grpSpPr>
        <p:grpSp>
          <p:nvGrpSpPr>
            <p:cNvPr id="8564" name="Google Shape;8564;p81"/>
            <p:cNvGrpSpPr/>
            <p:nvPr/>
          </p:nvGrpSpPr>
          <p:grpSpPr>
            <a:xfrm>
              <a:off x="727421" y="2828315"/>
              <a:ext cx="1695374" cy="1560837"/>
              <a:chOff x="734799" y="2782450"/>
              <a:chExt cx="1571100" cy="1577400"/>
            </a:xfrm>
          </p:grpSpPr>
          <p:cxnSp>
            <p:nvCxnSpPr>
              <p:cNvPr id="8565" name="Google Shape;8565;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566" name="Google Shape;8566;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567" name="Google Shape;8567;p81"/>
            <p:cNvGrpSpPr/>
            <p:nvPr/>
          </p:nvGrpSpPr>
          <p:grpSpPr>
            <a:xfrm>
              <a:off x="819108" y="2882501"/>
              <a:ext cx="1556791" cy="1426186"/>
              <a:chOff x="819108" y="2882501"/>
              <a:chExt cx="1556791" cy="1426186"/>
            </a:xfrm>
          </p:grpSpPr>
          <p:grpSp>
            <p:nvGrpSpPr>
              <p:cNvPr id="8568" name="Google Shape;8568;p81"/>
              <p:cNvGrpSpPr/>
              <p:nvPr/>
            </p:nvGrpSpPr>
            <p:grpSpPr>
              <a:xfrm>
                <a:off x="819108" y="2882501"/>
                <a:ext cx="103104" cy="1426186"/>
                <a:chOff x="4674013" y="3100904"/>
                <a:chExt cx="122758" cy="1698043"/>
              </a:xfrm>
            </p:grpSpPr>
            <p:sp>
              <p:nvSpPr>
                <p:cNvPr id="8569" name="Google Shape;8569;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1"/>
              <p:cNvGrpSpPr/>
              <p:nvPr/>
            </p:nvGrpSpPr>
            <p:grpSpPr>
              <a:xfrm>
                <a:off x="1062475" y="2882501"/>
                <a:ext cx="103104" cy="1426186"/>
                <a:chOff x="4940438" y="3100904"/>
                <a:chExt cx="122758" cy="1698043"/>
              </a:xfrm>
            </p:grpSpPr>
            <p:sp>
              <p:nvSpPr>
                <p:cNvPr id="8577" name="Google Shape;8577;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81"/>
              <p:cNvGrpSpPr/>
              <p:nvPr/>
            </p:nvGrpSpPr>
            <p:grpSpPr>
              <a:xfrm>
                <a:off x="1299324" y="2882501"/>
                <a:ext cx="103104" cy="1426186"/>
                <a:chOff x="5206863" y="3100904"/>
                <a:chExt cx="122758" cy="1698043"/>
              </a:xfrm>
            </p:grpSpPr>
            <p:sp>
              <p:nvSpPr>
                <p:cNvPr id="8585" name="Google Shape;8585;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81"/>
              <p:cNvGrpSpPr/>
              <p:nvPr/>
            </p:nvGrpSpPr>
            <p:grpSpPr>
              <a:xfrm>
                <a:off x="1786057" y="2882501"/>
                <a:ext cx="103104" cy="1426186"/>
                <a:chOff x="6006138" y="3143629"/>
                <a:chExt cx="122758" cy="1698043"/>
              </a:xfrm>
            </p:grpSpPr>
            <p:sp>
              <p:nvSpPr>
                <p:cNvPr id="8593" name="Google Shape;8593;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81"/>
              <p:cNvGrpSpPr/>
              <p:nvPr/>
            </p:nvGrpSpPr>
            <p:grpSpPr>
              <a:xfrm>
                <a:off x="2029422" y="2882501"/>
                <a:ext cx="103104" cy="1426186"/>
                <a:chOff x="6805413" y="3100904"/>
                <a:chExt cx="122758" cy="1698043"/>
              </a:xfrm>
            </p:grpSpPr>
            <p:sp>
              <p:nvSpPr>
                <p:cNvPr id="8601" name="Google Shape;8601;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81"/>
              <p:cNvGrpSpPr/>
              <p:nvPr/>
            </p:nvGrpSpPr>
            <p:grpSpPr>
              <a:xfrm>
                <a:off x="2272795" y="2882501"/>
                <a:ext cx="103104" cy="1426186"/>
                <a:chOff x="5206863" y="3100904"/>
                <a:chExt cx="122758" cy="1698043"/>
              </a:xfrm>
            </p:grpSpPr>
            <p:sp>
              <p:nvSpPr>
                <p:cNvPr id="8609" name="Google Shape;8609;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81"/>
              <p:cNvGrpSpPr/>
              <p:nvPr/>
            </p:nvGrpSpPr>
            <p:grpSpPr>
              <a:xfrm>
                <a:off x="1542694" y="2882501"/>
                <a:ext cx="103104" cy="1426186"/>
                <a:chOff x="6006138" y="3143629"/>
                <a:chExt cx="122758" cy="1698043"/>
              </a:xfrm>
            </p:grpSpPr>
            <p:sp>
              <p:nvSpPr>
                <p:cNvPr id="8617" name="Google Shape;8617;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24" name="Google Shape;8624;p81"/>
          <p:cNvGrpSpPr/>
          <p:nvPr/>
        </p:nvGrpSpPr>
        <p:grpSpPr>
          <a:xfrm>
            <a:off x="5671260" y="3305994"/>
            <a:ext cx="2749952" cy="870677"/>
            <a:chOff x="238125" y="1725700"/>
            <a:chExt cx="7139025" cy="2260325"/>
          </a:xfrm>
        </p:grpSpPr>
        <p:sp>
          <p:nvSpPr>
            <p:cNvPr id="8625" name="Google Shape;8625;p8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1"/>
          <p:cNvGrpSpPr/>
          <p:nvPr/>
        </p:nvGrpSpPr>
        <p:grpSpPr>
          <a:xfrm>
            <a:off x="5941424" y="2247740"/>
            <a:ext cx="1105452" cy="916747"/>
            <a:chOff x="5249100" y="1210600"/>
            <a:chExt cx="3502700" cy="2904775"/>
          </a:xfrm>
        </p:grpSpPr>
        <p:sp>
          <p:nvSpPr>
            <p:cNvPr id="8636" name="Google Shape;8636;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40" name="Google Shape;8640;p8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641" name="Google Shape;8641;p8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642" name="Google Shape;8642;p8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643" name="Google Shape;8643;p8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644" name="Google Shape;8644;p8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1"/>
          <p:cNvGrpSpPr/>
          <p:nvPr/>
        </p:nvGrpSpPr>
        <p:grpSpPr>
          <a:xfrm>
            <a:off x="7123972" y="967158"/>
            <a:ext cx="1304650" cy="1124856"/>
            <a:chOff x="7287122" y="1165658"/>
            <a:chExt cx="1219413" cy="1051365"/>
          </a:xfrm>
        </p:grpSpPr>
        <p:grpSp>
          <p:nvGrpSpPr>
            <p:cNvPr id="8646" name="Google Shape;8646;p81"/>
            <p:cNvGrpSpPr/>
            <p:nvPr/>
          </p:nvGrpSpPr>
          <p:grpSpPr>
            <a:xfrm>
              <a:off x="7287122" y="1969723"/>
              <a:ext cx="1219413" cy="247300"/>
              <a:chOff x="7287122" y="1969723"/>
              <a:chExt cx="1219413" cy="247300"/>
            </a:xfrm>
          </p:grpSpPr>
          <p:sp>
            <p:nvSpPr>
              <p:cNvPr id="8647" name="Google Shape;8647;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81"/>
              <p:cNvGrpSpPr/>
              <p:nvPr/>
            </p:nvGrpSpPr>
            <p:grpSpPr>
              <a:xfrm>
                <a:off x="7287122" y="2063892"/>
                <a:ext cx="1151753" cy="73428"/>
                <a:chOff x="7287122" y="2063892"/>
                <a:chExt cx="1151753" cy="73428"/>
              </a:xfrm>
            </p:grpSpPr>
            <p:sp>
              <p:nvSpPr>
                <p:cNvPr id="8649" name="Google Shape;8649;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50" name="Google Shape;8650;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651" name="Google Shape;8651;p81"/>
            <p:cNvGrpSpPr/>
            <p:nvPr/>
          </p:nvGrpSpPr>
          <p:grpSpPr>
            <a:xfrm>
              <a:off x="7287122" y="1712201"/>
              <a:ext cx="1219403" cy="246767"/>
              <a:chOff x="7287122" y="1712201"/>
              <a:chExt cx="1219403" cy="246767"/>
            </a:xfrm>
          </p:grpSpPr>
          <p:sp>
            <p:nvSpPr>
              <p:cNvPr id="8652" name="Google Shape;8652;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3" name="Google Shape;8653;p81"/>
              <p:cNvGrpSpPr/>
              <p:nvPr/>
            </p:nvGrpSpPr>
            <p:grpSpPr>
              <a:xfrm>
                <a:off x="7287122" y="1842861"/>
                <a:ext cx="1005303" cy="73419"/>
                <a:chOff x="7287122" y="1842861"/>
                <a:chExt cx="1005303" cy="73419"/>
              </a:xfrm>
            </p:grpSpPr>
            <p:sp>
              <p:nvSpPr>
                <p:cNvPr id="8654" name="Google Shape;8654;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55" name="Google Shape;8655;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656" name="Google Shape;8656;p81"/>
            <p:cNvGrpSpPr/>
            <p:nvPr/>
          </p:nvGrpSpPr>
          <p:grpSpPr>
            <a:xfrm>
              <a:off x="7287122" y="1447520"/>
              <a:ext cx="1219403" cy="286667"/>
              <a:chOff x="7287122" y="1447520"/>
              <a:chExt cx="1219403" cy="286667"/>
            </a:xfrm>
          </p:grpSpPr>
          <p:sp>
            <p:nvSpPr>
              <p:cNvPr id="8657" name="Google Shape;8657;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8" name="Google Shape;8658;p81"/>
              <p:cNvGrpSpPr/>
              <p:nvPr/>
            </p:nvGrpSpPr>
            <p:grpSpPr>
              <a:xfrm>
                <a:off x="7287122" y="1581977"/>
                <a:ext cx="852803" cy="73428"/>
                <a:chOff x="7287122" y="1581977"/>
                <a:chExt cx="852803" cy="73428"/>
              </a:xfrm>
            </p:grpSpPr>
            <p:sp>
              <p:nvSpPr>
                <p:cNvPr id="8659" name="Google Shape;8659;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0" name="Google Shape;8660;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661" name="Google Shape;8661;p81"/>
            <p:cNvGrpSpPr/>
            <p:nvPr/>
          </p:nvGrpSpPr>
          <p:grpSpPr>
            <a:xfrm>
              <a:off x="7287122" y="1165658"/>
              <a:ext cx="1219403" cy="344253"/>
              <a:chOff x="7287122" y="1165658"/>
              <a:chExt cx="1219403" cy="344253"/>
            </a:xfrm>
          </p:grpSpPr>
          <p:sp>
            <p:nvSpPr>
              <p:cNvPr id="8662" name="Google Shape;8662;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3" name="Google Shape;8663;p81"/>
              <p:cNvGrpSpPr/>
              <p:nvPr/>
            </p:nvGrpSpPr>
            <p:grpSpPr>
              <a:xfrm>
                <a:off x="7287122" y="1341025"/>
                <a:ext cx="695703" cy="73419"/>
                <a:chOff x="7287122" y="1341025"/>
                <a:chExt cx="695703" cy="73419"/>
              </a:xfrm>
            </p:grpSpPr>
            <p:sp>
              <p:nvSpPr>
                <p:cNvPr id="8664" name="Google Shape;8664;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65" name="Google Shape;8665;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666" name="Google Shape;8666;p81"/>
          <p:cNvGrpSpPr/>
          <p:nvPr/>
        </p:nvGrpSpPr>
        <p:grpSpPr>
          <a:xfrm>
            <a:off x="5790464" y="973181"/>
            <a:ext cx="1397729" cy="1098540"/>
            <a:chOff x="5900602" y="1193063"/>
            <a:chExt cx="1299851" cy="1021707"/>
          </a:xfrm>
        </p:grpSpPr>
        <p:grpSp>
          <p:nvGrpSpPr>
            <p:cNvPr id="8667" name="Google Shape;8667;p81"/>
            <p:cNvGrpSpPr/>
            <p:nvPr/>
          </p:nvGrpSpPr>
          <p:grpSpPr>
            <a:xfrm>
              <a:off x="6520337" y="1193063"/>
              <a:ext cx="341815" cy="799959"/>
              <a:chOff x="6520337" y="1193063"/>
              <a:chExt cx="341815" cy="799959"/>
            </a:xfrm>
          </p:grpSpPr>
          <p:grpSp>
            <p:nvGrpSpPr>
              <p:cNvPr id="8668" name="Google Shape;8668;p81"/>
              <p:cNvGrpSpPr/>
              <p:nvPr/>
            </p:nvGrpSpPr>
            <p:grpSpPr>
              <a:xfrm>
                <a:off x="6520337" y="1589527"/>
                <a:ext cx="213950" cy="403494"/>
                <a:chOff x="6520337" y="1589527"/>
                <a:chExt cx="213950" cy="403494"/>
              </a:xfrm>
            </p:grpSpPr>
            <p:sp>
              <p:nvSpPr>
                <p:cNvPr id="8669" name="Google Shape;8669;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81"/>
              <p:cNvGrpSpPr/>
              <p:nvPr/>
            </p:nvGrpSpPr>
            <p:grpSpPr>
              <a:xfrm>
                <a:off x="6577204" y="1193063"/>
                <a:ext cx="284947" cy="464512"/>
                <a:chOff x="6577204" y="1193063"/>
                <a:chExt cx="284947" cy="464512"/>
              </a:xfrm>
            </p:grpSpPr>
            <p:sp>
              <p:nvSpPr>
                <p:cNvPr id="8672" name="Google Shape;8672;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3" name="Google Shape;8673;p8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674" name="Google Shape;8674;p81"/>
            <p:cNvGrpSpPr/>
            <p:nvPr/>
          </p:nvGrpSpPr>
          <p:grpSpPr>
            <a:xfrm>
              <a:off x="6238903" y="1193063"/>
              <a:ext cx="300475" cy="900152"/>
              <a:chOff x="6238903" y="1193063"/>
              <a:chExt cx="300475" cy="900152"/>
            </a:xfrm>
          </p:grpSpPr>
          <p:grpSp>
            <p:nvGrpSpPr>
              <p:cNvPr id="8675" name="Google Shape;8675;p81"/>
              <p:cNvGrpSpPr/>
              <p:nvPr/>
            </p:nvGrpSpPr>
            <p:grpSpPr>
              <a:xfrm>
                <a:off x="6290865" y="1489315"/>
                <a:ext cx="248514" cy="603900"/>
                <a:chOff x="6290865" y="1489315"/>
                <a:chExt cx="248514" cy="603900"/>
              </a:xfrm>
            </p:grpSpPr>
            <p:sp>
              <p:nvSpPr>
                <p:cNvPr id="8676" name="Google Shape;8676;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81"/>
              <p:cNvGrpSpPr/>
              <p:nvPr/>
            </p:nvGrpSpPr>
            <p:grpSpPr>
              <a:xfrm>
                <a:off x="6238903" y="1193063"/>
                <a:ext cx="284947" cy="333087"/>
                <a:chOff x="6238903" y="1193063"/>
                <a:chExt cx="284947" cy="333087"/>
              </a:xfrm>
            </p:grpSpPr>
            <p:sp>
              <p:nvSpPr>
                <p:cNvPr id="8679" name="Google Shape;8679;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0" name="Google Shape;8680;p8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681" name="Google Shape;8681;p81"/>
            <p:cNvGrpSpPr/>
            <p:nvPr/>
          </p:nvGrpSpPr>
          <p:grpSpPr>
            <a:xfrm>
              <a:off x="5900602" y="1193063"/>
              <a:ext cx="444345" cy="1021707"/>
              <a:chOff x="5900602" y="1193063"/>
              <a:chExt cx="444345" cy="1021707"/>
            </a:xfrm>
          </p:grpSpPr>
          <p:grpSp>
            <p:nvGrpSpPr>
              <p:cNvPr id="8682" name="Google Shape;8682;p81"/>
              <p:cNvGrpSpPr/>
              <p:nvPr/>
            </p:nvGrpSpPr>
            <p:grpSpPr>
              <a:xfrm>
                <a:off x="6046501" y="1367785"/>
                <a:ext cx="298446" cy="846986"/>
                <a:chOff x="6046501" y="1367785"/>
                <a:chExt cx="298446" cy="846986"/>
              </a:xfrm>
            </p:grpSpPr>
            <p:sp>
              <p:nvSpPr>
                <p:cNvPr id="8683" name="Google Shape;8683;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81"/>
              <p:cNvGrpSpPr/>
              <p:nvPr/>
            </p:nvGrpSpPr>
            <p:grpSpPr>
              <a:xfrm>
                <a:off x="5900602" y="1193063"/>
                <a:ext cx="284947" cy="182312"/>
                <a:chOff x="5900602" y="1193063"/>
                <a:chExt cx="284947" cy="182312"/>
              </a:xfrm>
            </p:grpSpPr>
            <p:sp>
              <p:nvSpPr>
                <p:cNvPr id="8686" name="Google Shape;8686;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7" name="Google Shape;8687;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688" name="Google Shape;8688;p81"/>
            <p:cNvGrpSpPr/>
            <p:nvPr/>
          </p:nvGrpSpPr>
          <p:grpSpPr>
            <a:xfrm>
              <a:off x="6738300" y="1193063"/>
              <a:ext cx="462153" cy="707634"/>
              <a:chOff x="6738300" y="1193063"/>
              <a:chExt cx="462153" cy="707634"/>
            </a:xfrm>
          </p:grpSpPr>
          <p:grpSp>
            <p:nvGrpSpPr>
              <p:cNvPr id="8689" name="Google Shape;8689;p81"/>
              <p:cNvGrpSpPr/>
              <p:nvPr/>
            </p:nvGrpSpPr>
            <p:grpSpPr>
              <a:xfrm>
                <a:off x="6915505" y="1193063"/>
                <a:ext cx="284947" cy="597387"/>
                <a:chOff x="6915505" y="1193063"/>
                <a:chExt cx="284947" cy="597387"/>
              </a:xfrm>
            </p:grpSpPr>
            <p:sp>
              <p:nvSpPr>
                <p:cNvPr id="8690" name="Google Shape;8690;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91" name="Google Shape;8691;p8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692" name="Google Shape;8692;p81"/>
              <p:cNvGrpSpPr/>
              <p:nvPr/>
            </p:nvGrpSpPr>
            <p:grpSpPr>
              <a:xfrm>
                <a:off x="6738300" y="1684725"/>
                <a:ext cx="230066" cy="215971"/>
                <a:chOff x="6738300" y="1684725"/>
                <a:chExt cx="230066" cy="215971"/>
              </a:xfrm>
            </p:grpSpPr>
            <p:sp>
              <p:nvSpPr>
                <p:cNvPr id="8693" name="Google Shape;8693;p8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8" name="Shape 8698"/>
        <p:cNvGrpSpPr/>
        <p:nvPr/>
      </p:nvGrpSpPr>
      <p:grpSpPr>
        <a:xfrm>
          <a:off x="0" y="0"/>
          <a:ext cx="0" cy="0"/>
          <a:chOff x="0" y="0"/>
          <a:chExt cx="0" cy="0"/>
        </a:xfrm>
      </p:grpSpPr>
      <p:grpSp>
        <p:nvGrpSpPr>
          <p:cNvPr id="8699" name="Google Shape;8699;p82"/>
          <p:cNvGrpSpPr/>
          <p:nvPr/>
        </p:nvGrpSpPr>
        <p:grpSpPr>
          <a:xfrm>
            <a:off x="826133" y="2318098"/>
            <a:ext cx="387992" cy="329326"/>
            <a:chOff x="839307" y="2318098"/>
            <a:chExt cx="387992" cy="329326"/>
          </a:xfrm>
        </p:grpSpPr>
        <p:sp>
          <p:nvSpPr>
            <p:cNvPr id="8700" name="Google Shape;8700;p82"/>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2"/>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2"/>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82"/>
          <p:cNvGrpSpPr/>
          <p:nvPr/>
        </p:nvGrpSpPr>
        <p:grpSpPr>
          <a:xfrm>
            <a:off x="1401816" y="2289671"/>
            <a:ext cx="387073" cy="385996"/>
            <a:chOff x="1414990" y="2289671"/>
            <a:chExt cx="387073" cy="385996"/>
          </a:xfrm>
        </p:grpSpPr>
        <p:sp>
          <p:nvSpPr>
            <p:cNvPr id="8711" name="Google Shape;8711;p82"/>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2"/>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2"/>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2"/>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2"/>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2"/>
          <p:cNvGrpSpPr/>
          <p:nvPr/>
        </p:nvGrpSpPr>
        <p:grpSpPr>
          <a:xfrm>
            <a:off x="1976737" y="2306065"/>
            <a:ext cx="387099" cy="353207"/>
            <a:chOff x="1989911" y="2306065"/>
            <a:chExt cx="387099" cy="353207"/>
          </a:xfrm>
        </p:grpSpPr>
        <p:sp>
          <p:nvSpPr>
            <p:cNvPr id="8730" name="Google Shape;8730;p82"/>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2"/>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2"/>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2"/>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82"/>
          <p:cNvGrpSpPr/>
          <p:nvPr/>
        </p:nvGrpSpPr>
        <p:grpSpPr>
          <a:xfrm>
            <a:off x="2579927" y="2288778"/>
            <a:ext cx="204663" cy="363007"/>
            <a:chOff x="2593102" y="2288778"/>
            <a:chExt cx="204663" cy="363007"/>
          </a:xfrm>
        </p:grpSpPr>
        <p:sp>
          <p:nvSpPr>
            <p:cNvPr id="8738" name="Google Shape;8738;p82"/>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2"/>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82"/>
          <p:cNvGrpSpPr/>
          <p:nvPr/>
        </p:nvGrpSpPr>
        <p:grpSpPr>
          <a:xfrm>
            <a:off x="2957699" y="2329763"/>
            <a:ext cx="403651" cy="305996"/>
            <a:chOff x="2970874" y="2329763"/>
            <a:chExt cx="403651" cy="305996"/>
          </a:xfrm>
        </p:grpSpPr>
        <p:sp>
          <p:nvSpPr>
            <p:cNvPr id="8748" name="Google Shape;8748;p82"/>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2"/>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2"/>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2"/>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82"/>
          <p:cNvGrpSpPr/>
          <p:nvPr/>
        </p:nvGrpSpPr>
        <p:grpSpPr>
          <a:xfrm>
            <a:off x="3532620" y="2318755"/>
            <a:ext cx="387835" cy="327933"/>
            <a:chOff x="3545795" y="2318755"/>
            <a:chExt cx="387835" cy="327933"/>
          </a:xfrm>
        </p:grpSpPr>
        <p:sp>
          <p:nvSpPr>
            <p:cNvPr id="8758" name="Google Shape;8758;p82"/>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1" name="Google Shape;8761;p82"/>
            <p:cNvGrpSpPr/>
            <p:nvPr/>
          </p:nvGrpSpPr>
          <p:grpSpPr>
            <a:xfrm>
              <a:off x="3545795" y="2322301"/>
              <a:ext cx="387835" cy="324387"/>
              <a:chOff x="3545795" y="2322301"/>
              <a:chExt cx="387835" cy="324387"/>
            </a:xfrm>
          </p:grpSpPr>
          <p:sp>
            <p:nvSpPr>
              <p:cNvPr id="8762" name="Google Shape;8762;p82"/>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9" name="Google Shape;8769;p82"/>
          <p:cNvGrpSpPr/>
          <p:nvPr/>
        </p:nvGrpSpPr>
        <p:grpSpPr>
          <a:xfrm>
            <a:off x="4705294" y="2306984"/>
            <a:ext cx="364294" cy="351552"/>
            <a:chOff x="4718468" y="2306984"/>
            <a:chExt cx="364294" cy="351552"/>
          </a:xfrm>
        </p:grpSpPr>
        <p:sp>
          <p:nvSpPr>
            <p:cNvPr id="8770" name="Google Shape;8770;p82"/>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82"/>
          <p:cNvGrpSpPr/>
          <p:nvPr/>
        </p:nvGrpSpPr>
        <p:grpSpPr>
          <a:xfrm>
            <a:off x="4134734" y="2303017"/>
            <a:ext cx="361194" cy="359355"/>
            <a:chOff x="4147908" y="2303017"/>
            <a:chExt cx="361194" cy="359355"/>
          </a:xfrm>
        </p:grpSpPr>
        <p:sp>
          <p:nvSpPr>
            <p:cNvPr id="8781" name="Google Shape;8781;p82"/>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2"/>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82"/>
          <p:cNvGrpSpPr/>
          <p:nvPr/>
        </p:nvGrpSpPr>
        <p:grpSpPr>
          <a:xfrm>
            <a:off x="5278954" y="2299891"/>
            <a:ext cx="367027" cy="365214"/>
            <a:chOff x="5292128" y="2299891"/>
            <a:chExt cx="367027" cy="365214"/>
          </a:xfrm>
        </p:grpSpPr>
        <p:sp>
          <p:nvSpPr>
            <p:cNvPr id="8796" name="Google Shape;8796;p82"/>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2"/>
          <p:cNvGrpSpPr/>
          <p:nvPr/>
        </p:nvGrpSpPr>
        <p:grpSpPr>
          <a:xfrm>
            <a:off x="5860443" y="2309901"/>
            <a:ext cx="345720" cy="345720"/>
            <a:chOff x="5873617" y="2309901"/>
            <a:chExt cx="345720" cy="345720"/>
          </a:xfrm>
        </p:grpSpPr>
        <p:sp>
          <p:nvSpPr>
            <p:cNvPr id="8803" name="Google Shape;8803;p82"/>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2"/>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2"/>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82"/>
          <p:cNvGrpSpPr/>
          <p:nvPr/>
        </p:nvGrpSpPr>
        <p:grpSpPr>
          <a:xfrm>
            <a:off x="6850154" y="2297710"/>
            <a:ext cx="391460" cy="370127"/>
            <a:chOff x="6863329" y="2297710"/>
            <a:chExt cx="391460" cy="370127"/>
          </a:xfrm>
        </p:grpSpPr>
        <p:sp>
          <p:nvSpPr>
            <p:cNvPr id="8823" name="Google Shape;8823;p82"/>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2"/>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2"/>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2"/>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2"/>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2"/>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82"/>
          <p:cNvGrpSpPr/>
          <p:nvPr/>
        </p:nvGrpSpPr>
        <p:grpSpPr>
          <a:xfrm>
            <a:off x="7408313" y="2318518"/>
            <a:ext cx="342620" cy="328459"/>
            <a:chOff x="7421488" y="2318518"/>
            <a:chExt cx="342620" cy="328459"/>
          </a:xfrm>
        </p:grpSpPr>
        <p:sp>
          <p:nvSpPr>
            <p:cNvPr id="8833" name="Google Shape;8833;p82"/>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2"/>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2"/>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82"/>
          <p:cNvGrpSpPr/>
          <p:nvPr/>
        </p:nvGrpSpPr>
        <p:grpSpPr>
          <a:xfrm>
            <a:off x="2495198" y="2779889"/>
            <a:ext cx="337523" cy="337680"/>
            <a:chOff x="2508373" y="2779889"/>
            <a:chExt cx="337523" cy="337680"/>
          </a:xfrm>
        </p:grpSpPr>
        <p:sp>
          <p:nvSpPr>
            <p:cNvPr id="8841" name="Google Shape;8841;p82"/>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2"/>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2"/>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82"/>
          <p:cNvGrpSpPr/>
          <p:nvPr/>
        </p:nvGrpSpPr>
        <p:grpSpPr>
          <a:xfrm>
            <a:off x="2137900" y="4141593"/>
            <a:ext cx="410613" cy="372229"/>
            <a:chOff x="1884401" y="4141593"/>
            <a:chExt cx="410613" cy="372229"/>
          </a:xfrm>
        </p:grpSpPr>
        <p:sp>
          <p:nvSpPr>
            <p:cNvPr id="8848" name="Google Shape;8848;p82"/>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2"/>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2"/>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82"/>
          <p:cNvGrpSpPr/>
          <p:nvPr/>
        </p:nvGrpSpPr>
        <p:grpSpPr>
          <a:xfrm>
            <a:off x="1417658" y="2773689"/>
            <a:ext cx="294515" cy="349897"/>
            <a:chOff x="1430832" y="2773689"/>
            <a:chExt cx="294515" cy="349897"/>
          </a:xfrm>
        </p:grpSpPr>
        <p:sp>
          <p:nvSpPr>
            <p:cNvPr id="8856" name="Google Shape;8856;p82"/>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2"/>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2"/>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2"/>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2"/>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82"/>
          <p:cNvGrpSpPr/>
          <p:nvPr/>
        </p:nvGrpSpPr>
        <p:grpSpPr>
          <a:xfrm>
            <a:off x="3069042" y="2788586"/>
            <a:ext cx="288866" cy="320236"/>
            <a:chOff x="3082217" y="2788586"/>
            <a:chExt cx="288866" cy="320236"/>
          </a:xfrm>
        </p:grpSpPr>
        <p:sp>
          <p:nvSpPr>
            <p:cNvPr id="8870" name="Google Shape;8870;p82"/>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2"/>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2"/>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2"/>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2"/>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82"/>
          <p:cNvGrpSpPr/>
          <p:nvPr/>
        </p:nvGrpSpPr>
        <p:grpSpPr>
          <a:xfrm>
            <a:off x="3597382" y="2780704"/>
            <a:ext cx="325017" cy="336052"/>
            <a:chOff x="3610557" y="2780704"/>
            <a:chExt cx="325017" cy="336052"/>
          </a:xfrm>
        </p:grpSpPr>
        <p:sp>
          <p:nvSpPr>
            <p:cNvPr id="8878" name="Google Shape;8878;p82"/>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2"/>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2"/>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82"/>
          <p:cNvGrpSpPr/>
          <p:nvPr/>
        </p:nvGrpSpPr>
        <p:grpSpPr>
          <a:xfrm>
            <a:off x="4165893" y="2811495"/>
            <a:ext cx="286475" cy="274390"/>
            <a:chOff x="4179067" y="2811495"/>
            <a:chExt cx="286475" cy="274390"/>
          </a:xfrm>
        </p:grpSpPr>
        <p:sp>
          <p:nvSpPr>
            <p:cNvPr id="8882" name="Google Shape;8882;p82"/>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2"/>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2"/>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2"/>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2"/>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2"/>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2"/>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2"/>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2"/>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82"/>
          <p:cNvGrpSpPr/>
          <p:nvPr/>
        </p:nvGrpSpPr>
        <p:grpSpPr>
          <a:xfrm>
            <a:off x="4673583" y="2762156"/>
            <a:ext cx="371047" cy="374199"/>
            <a:chOff x="4686757" y="2762156"/>
            <a:chExt cx="371047" cy="374199"/>
          </a:xfrm>
        </p:grpSpPr>
        <p:sp>
          <p:nvSpPr>
            <p:cNvPr id="8892" name="Google Shape;8892;p82"/>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2"/>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2"/>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2"/>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2"/>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2"/>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2"/>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82"/>
          <p:cNvGrpSpPr/>
          <p:nvPr/>
        </p:nvGrpSpPr>
        <p:grpSpPr>
          <a:xfrm>
            <a:off x="5208438" y="2784802"/>
            <a:ext cx="406567" cy="327855"/>
            <a:chOff x="5221613" y="2784802"/>
            <a:chExt cx="406567" cy="327855"/>
          </a:xfrm>
        </p:grpSpPr>
        <p:sp>
          <p:nvSpPr>
            <p:cNvPr id="8900" name="Google Shape;8900;p82"/>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2"/>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2"/>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2"/>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2"/>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2"/>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2"/>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2"/>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2"/>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2"/>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2"/>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2"/>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2"/>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2"/>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2"/>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2"/>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2"/>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2"/>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2"/>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2"/>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2"/>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82"/>
          <p:cNvGrpSpPr/>
          <p:nvPr/>
        </p:nvGrpSpPr>
        <p:grpSpPr>
          <a:xfrm>
            <a:off x="5799412" y="2760921"/>
            <a:ext cx="303605" cy="375434"/>
            <a:chOff x="5812586" y="2760921"/>
            <a:chExt cx="303605" cy="375434"/>
          </a:xfrm>
        </p:grpSpPr>
        <p:sp>
          <p:nvSpPr>
            <p:cNvPr id="8931" name="Google Shape;8931;p82"/>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2"/>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2"/>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2"/>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2"/>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2"/>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2"/>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82"/>
          <p:cNvGrpSpPr/>
          <p:nvPr/>
        </p:nvGrpSpPr>
        <p:grpSpPr>
          <a:xfrm>
            <a:off x="6321499" y="2759633"/>
            <a:ext cx="378508" cy="378166"/>
            <a:chOff x="6334673" y="2759633"/>
            <a:chExt cx="378508" cy="378166"/>
          </a:xfrm>
        </p:grpSpPr>
        <p:sp>
          <p:nvSpPr>
            <p:cNvPr id="8943" name="Google Shape;8943;p82"/>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2"/>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2"/>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2"/>
          <p:cNvGrpSpPr/>
          <p:nvPr/>
        </p:nvGrpSpPr>
        <p:grpSpPr>
          <a:xfrm>
            <a:off x="7999471" y="2806477"/>
            <a:ext cx="319763" cy="284505"/>
            <a:chOff x="8012645" y="2806477"/>
            <a:chExt cx="319763" cy="284505"/>
          </a:xfrm>
        </p:grpSpPr>
        <p:sp>
          <p:nvSpPr>
            <p:cNvPr id="8948" name="Google Shape;8948;p82"/>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2"/>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2"/>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2"/>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2"/>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2"/>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2"/>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2"/>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2"/>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2"/>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2"/>
          <p:cNvGrpSpPr/>
          <p:nvPr/>
        </p:nvGrpSpPr>
        <p:grpSpPr>
          <a:xfrm>
            <a:off x="2707935" y="4162138"/>
            <a:ext cx="385339" cy="388071"/>
            <a:chOff x="2454435" y="4162138"/>
            <a:chExt cx="385339" cy="388071"/>
          </a:xfrm>
        </p:grpSpPr>
        <p:sp>
          <p:nvSpPr>
            <p:cNvPr id="8959" name="Google Shape;8959;p82"/>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2"/>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2"/>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2"/>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2"/>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2"/>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2"/>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2"/>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2"/>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2"/>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82"/>
          <p:cNvGrpSpPr/>
          <p:nvPr/>
        </p:nvGrpSpPr>
        <p:grpSpPr>
          <a:xfrm>
            <a:off x="3855439" y="4161192"/>
            <a:ext cx="275178" cy="388912"/>
            <a:chOff x="3601939" y="4161192"/>
            <a:chExt cx="275178" cy="388912"/>
          </a:xfrm>
        </p:grpSpPr>
        <p:sp>
          <p:nvSpPr>
            <p:cNvPr id="8971" name="Google Shape;8971;p82"/>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2"/>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2"/>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2"/>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2"/>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2"/>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2"/>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82"/>
          <p:cNvGrpSpPr/>
          <p:nvPr/>
        </p:nvGrpSpPr>
        <p:grpSpPr>
          <a:xfrm>
            <a:off x="822849" y="3215146"/>
            <a:ext cx="375802" cy="371677"/>
            <a:chOff x="836023" y="3215146"/>
            <a:chExt cx="375802" cy="371677"/>
          </a:xfrm>
        </p:grpSpPr>
        <p:sp>
          <p:nvSpPr>
            <p:cNvPr id="8982" name="Google Shape;8982;p82"/>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2"/>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2"/>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2"/>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2"/>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2"/>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2"/>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2"/>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2"/>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2"/>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2"/>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2"/>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2"/>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2"/>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2"/>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2"/>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82"/>
          <p:cNvGrpSpPr/>
          <p:nvPr/>
        </p:nvGrpSpPr>
        <p:grpSpPr>
          <a:xfrm>
            <a:off x="1343123" y="3210890"/>
            <a:ext cx="431368" cy="380189"/>
            <a:chOff x="1356297" y="3210890"/>
            <a:chExt cx="431368" cy="380189"/>
          </a:xfrm>
        </p:grpSpPr>
        <p:sp>
          <p:nvSpPr>
            <p:cNvPr id="8999" name="Google Shape;8999;p82"/>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2"/>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2"/>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2"/>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2"/>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2"/>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2"/>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2"/>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2"/>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2"/>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2"/>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2"/>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2"/>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82"/>
          <p:cNvGrpSpPr/>
          <p:nvPr/>
        </p:nvGrpSpPr>
        <p:grpSpPr>
          <a:xfrm>
            <a:off x="1890563" y="3215540"/>
            <a:ext cx="411874" cy="370731"/>
            <a:chOff x="1903737" y="3215540"/>
            <a:chExt cx="411874" cy="370731"/>
          </a:xfrm>
        </p:grpSpPr>
        <p:sp>
          <p:nvSpPr>
            <p:cNvPr id="9013" name="Google Shape;9013;p82"/>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2"/>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2"/>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2"/>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2"/>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2"/>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2"/>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2"/>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2"/>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82"/>
          <p:cNvGrpSpPr/>
          <p:nvPr/>
        </p:nvGrpSpPr>
        <p:grpSpPr>
          <a:xfrm>
            <a:off x="2455290" y="3248854"/>
            <a:ext cx="397818" cy="304078"/>
            <a:chOff x="2468465" y="3248854"/>
            <a:chExt cx="397818" cy="304078"/>
          </a:xfrm>
        </p:grpSpPr>
        <p:sp>
          <p:nvSpPr>
            <p:cNvPr id="9023" name="Google Shape;9023;p82"/>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2"/>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2"/>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2"/>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2"/>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2"/>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82"/>
          <p:cNvGrpSpPr/>
          <p:nvPr/>
        </p:nvGrpSpPr>
        <p:grpSpPr>
          <a:xfrm>
            <a:off x="3003992" y="3216013"/>
            <a:ext cx="394376" cy="369812"/>
            <a:chOff x="3017166" y="3216013"/>
            <a:chExt cx="394376" cy="369812"/>
          </a:xfrm>
        </p:grpSpPr>
        <p:sp>
          <p:nvSpPr>
            <p:cNvPr id="9030" name="Google Shape;9030;p82"/>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2"/>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2"/>
          <p:cNvGrpSpPr/>
          <p:nvPr/>
        </p:nvGrpSpPr>
        <p:grpSpPr>
          <a:xfrm>
            <a:off x="4196868" y="3213228"/>
            <a:ext cx="199014" cy="375408"/>
            <a:chOff x="4210043" y="3213228"/>
            <a:chExt cx="199014" cy="375408"/>
          </a:xfrm>
        </p:grpSpPr>
        <p:sp>
          <p:nvSpPr>
            <p:cNvPr id="9033" name="Google Shape;9033;p82"/>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2"/>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2"/>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2"/>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2"/>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2"/>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2"/>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2"/>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2"/>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2"/>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2"/>
          <p:cNvGrpSpPr/>
          <p:nvPr/>
        </p:nvGrpSpPr>
        <p:grpSpPr>
          <a:xfrm>
            <a:off x="4804971" y="3203323"/>
            <a:ext cx="77845" cy="395165"/>
            <a:chOff x="4818146" y="3203323"/>
            <a:chExt cx="77845" cy="395165"/>
          </a:xfrm>
        </p:grpSpPr>
        <p:sp>
          <p:nvSpPr>
            <p:cNvPr id="9044" name="Google Shape;9044;p82"/>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2"/>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2"/>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2"/>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2"/>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2"/>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2"/>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2"/>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82"/>
          <p:cNvGrpSpPr/>
          <p:nvPr/>
        </p:nvGrpSpPr>
        <p:grpSpPr>
          <a:xfrm>
            <a:off x="5215716" y="3235428"/>
            <a:ext cx="344091" cy="332767"/>
            <a:chOff x="5228890" y="3235428"/>
            <a:chExt cx="344091" cy="332767"/>
          </a:xfrm>
        </p:grpSpPr>
        <p:sp>
          <p:nvSpPr>
            <p:cNvPr id="9053" name="Google Shape;9053;p82"/>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2"/>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2"/>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2"/>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2"/>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82"/>
          <p:cNvGrpSpPr/>
          <p:nvPr/>
        </p:nvGrpSpPr>
        <p:grpSpPr>
          <a:xfrm>
            <a:off x="5744739" y="3227047"/>
            <a:ext cx="388544" cy="347927"/>
            <a:chOff x="5757913" y="3227047"/>
            <a:chExt cx="388544" cy="347927"/>
          </a:xfrm>
        </p:grpSpPr>
        <p:sp>
          <p:nvSpPr>
            <p:cNvPr id="9059" name="Google Shape;9059;p82"/>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2"/>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1" name="Google Shape;9061;p82"/>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2" name="Google Shape;9062;p82"/>
          <p:cNvGrpSpPr/>
          <p:nvPr/>
        </p:nvGrpSpPr>
        <p:grpSpPr>
          <a:xfrm>
            <a:off x="6881681" y="3227074"/>
            <a:ext cx="324938" cy="347717"/>
            <a:chOff x="6894856" y="3227074"/>
            <a:chExt cx="324938" cy="347717"/>
          </a:xfrm>
        </p:grpSpPr>
        <p:sp>
          <p:nvSpPr>
            <p:cNvPr id="9063" name="Google Shape;9063;p82"/>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2"/>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2"/>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2"/>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2"/>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2"/>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2"/>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2"/>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2"/>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2"/>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2"/>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2"/>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2"/>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2"/>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2"/>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82"/>
          <p:cNvGrpSpPr/>
          <p:nvPr/>
        </p:nvGrpSpPr>
        <p:grpSpPr>
          <a:xfrm>
            <a:off x="7401772" y="3220873"/>
            <a:ext cx="360091" cy="360117"/>
            <a:chOff x="7414946" y="3220873"/>
            <a:chExt cx="360091" cy="360117"/>
          </a:xfrm>
        </p:grpSpPr>
        <p:sp>
          <p:nvSpPr>
            <p:cNvPr id="9079" name="Google Shape;9079;p82"/>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2"/>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2"/>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2"/>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2"/>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2"/>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2"/>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2"/>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2"/>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2"/>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2"/>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82"/>
          <p:cNvGrpSpPr/>
          <p:nvPr/>
        </p:nvGrpSpPr>
        <p:grpSpPr>
          <a:xfrm>
            <a:off x="8014052" y="3215041"/>
            <a:ext cx="231829" cy="371782"/>
            <a:chOff x="8027227" y="3215041"/>
            <a:chExt cx="231829" cy="371782"/>
          </a:xfrm>
        </p:grpSpPr>
        <p:sp>
          <p:nvSpPr>
            <p:cNvPr id="9091" name="Google Shape;9091;p82"/>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2"/>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2"/>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2"/>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2"/>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2"/>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2"/>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2"/>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2"/>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2"/>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2"/>
          <p:cNvGrpSpPr/>
          <p:nvPr/>
        </p:nvGrpSpPr>
        <p:grpSpPr>
          <a:xfrm>
            <a:off x="4347102" y="4146138"/>
            <a:ext cx="395638" cy="420544"/>
            <a:chOff x="4093603" y="4146138"/>
            <a:chExt cx="395638" cy="420544"/>
          </a:xfrm>
        </p:grpSpPr>
        <p:sp>
          <p:nvSpPr>
            <p:cNvPr id="9102" name="Google Shape;9102;p82"/>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2"/>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2"/>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2"/>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2"/>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2"/>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2"/>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2"/>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2"/>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2"/>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2"/>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2"/>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2"/>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2"/>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2"/>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2"/>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2"/>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82"/>
          <p:cNvGrpSpPr/>
          <p:nvPr/>
        </p:nvGrpSpPr>
        <p:grpSpPr>
          <a:xfrm>
            <a:off x="4897905" y="4162322"/>
            <a:ext cx="392065" cy="387887"/>
            <a:chOff x="4644406" y="4162322"/>
            <a:chExt cx="392065" cy="387887"/>
          </a:xfrm>
        </p:grpSpPr>
        <p:sp>
          <p:nvSpPr>
            <p:cNvPr id="9120" name="Google Shape;9120;p82"/>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2"/>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2"/>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2"/>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2"/>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2"/>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2"/>
          <p:cNvGrpSpPr/>
          <p:nvPr/>
        </p:nvGrpSpPr>
        <p:grpSpPr>
          <a:xfrm>
            <a:off x="5981882" y="4221698"/>
            <a:ext cx="417128" cy="269162"/>
            <a:chOff x="5728383" y="4221698"/>
            <a:chExt cx="417128" cy="269162"/>
          </a:xfrm>
        </p:grpSpPr>
        <p:sp>
          <p:nvSpPr>
            <p:cNvPr id="9127" name="Google Shape;9127;p82"/>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2"/>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2"/>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2"/>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2"/>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2"/>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2"/>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2"/>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2"/>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2"/>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2"/>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2"/>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2"/>
          <p:cNvGrpSpPr/>
          <p:nvPr/>
        </p:nvGrpSpPr>
        <p:grpSpPr>
          <a:xfrm>
            <a:off x="821036" y="3696905"/>
            <a:ext cx="371782" cy="342751"/>
            <a:chOff x="834210" y="3696905"/>
            <a:chExt cx="371782" cy="342751"/>
          </a:xfrm>
        </p:grpSpPr>
        <p:sp>
          <p:nvSpPr>
            <p:cNvPr id="9140" name="Google Shape;9140;p82"/>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2"/>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2"/>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2"/>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2"/>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2"/>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2"/>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2"/>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2"/>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2"/>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2"/>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2"/>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2"/>
          <p:cNvGrpSpPr/>
          <p:nvPr/>
        </p:nvGrpSpPr>
        <p:grpSpPr>
          <a:xfrm>
            <a:off x="1346223" y="3682271"/>
            <a:ext cx="395296" cy="371966"/>
            <a:chOff x="1359398" y="3682271"/>
            <a:chExt cx="395296" cy="371966"/>
          </a:xfrm>
        </p:grpSpPr>
        <p:sp>
          <p:nvSpPr>
            <p:cNvPr id="9153" name="Google Shape;9153;p82"/>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2"/>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2"/>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2"/>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2"/>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2"/>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2"/>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82"/>
          <p:cNvGrpSpPr/>
          <p:nvPr/>
        </p:nvGrpSpPr>
        <p:grpSpPr>
          <a:xfrm>
            <a:off x="1894924" y="3682271"/>
            <a:ext cx="395296" cy="371966"/>
            <a:chOff x="1908099" y="3682271"/>
            <a:chExt cx="395296" cy="371966"/>
          </a:xfrm>
        </p:grpSpPr>
        <p:sp>
          <p:nvSpPr>
            <p:cNvPr id="9161" name="Google Shape;9161;p82"/>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2"/>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2"/>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2"/>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2"/>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2"/>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2"/>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82"/>
          <p:cNvGrpSpPr/>
          <p:nvPr/>
        </p:nvGrpSpPr>
        <p:grpSpPr>
          <a:xfrm>
            <a:off x="2443625" y="3682271"/>
            <a:ext cx="395270" cy="371966"/>
            <a:chOff x="2456800" y="3682271"/>
            <a:chExt cx="395270" cy="371966"/>
          </a:xfrm>
        </p:grpSpPr>
        <p:sp>
          <p:nvSpPr>
            <p:cNvPr id="9169" name="Google Shape;9169;p82"/>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2"/>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2"/>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2"/>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2"/>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2"/>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2"/>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2"/>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2"/>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2"/>
          <p:cNvGrpSpPr/>
          <p:nvPr/>
        </p:nvGrpSpPr>
        <p:grpSpPr>
          <a:xfrm>
            <a:off x="3001075" y="3682271"/>
            <a:ext cx="391092" cy="371940"/>
            <a:chOff x="3014250" y="3682271"/>
            <a:chExt cx="391092" cy="371940"/>
          </a:xfrm>
        </p:grpSpPr>
        <p:sp>
          <p:nvSpPr>
            <p:cNvPr id="9179" name="Google Shape;9179;p82"/>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2"/>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2"/>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2"/>
          <p:cNvGrpSpPr/>
          <p:nvPr/>
        </p:nvGrpSpPr>
        <p:grpSpPr>
          <a:xfrm>
            <a:off x="3555950" y="3702947"/>
            <a:ext cx="388728" cy="330692"/>
            <a:chOff x="3569125" y="3702947"/>
            <a:chExt cx="388728" cy="330692"/>
          </a:xfrm>
        </p:grpSpPr>
        <p:sp>
          <p:nvSpPr>
            <p:cNvPr id="9183" name="Google Shape;9183;p82"/>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2"/>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2"/>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2"/>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2"/>
          <p:cNvGrpSpPr/>
          <p:nvPr/>
        </p:nvGrpSpPr>
        <p:grpSpPr>
          <a:xfrm>
            <a:off x="4098819" y="3682455"/>
            <a:ext cx="387992" cy="371625"/>
            <a:chOff x="4111994" y="3682455"/>
            <a:chExt cx="387992" cy="371625"/>
          </a:xfrm>
        </p:grpSpPr>
        <p:sp>
          <p:nvSpPr>
            <p:cNvPr id="9188" name="Google Shape;9188;p82"/>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2"/>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82"/>
          <p:cNvGrpSpPr/>
          <p:nvPr/>
        </p:nvGrpSpPr>
        <p:grpSpPr>
          <a:xfrm>
            <a:off x="4661734" y="3682271"/>
            <a:ext cx="371966" cy="371966"/>
            <a:chOff x="4674908" y="3682271"/>
            <a:chExt cx="371966" cy="371966"/>
          </a:xfrm>
        </p:grpSpPr>
        <p:sp>
          <p:nvSpPr>
            <p:cNvPr id="9191" name="Google Shape;9191;p82"/>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2"/>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2"/>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2"/>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82"/>
          <p:cNvGrpSpPr/>
          <p:nvPr/>
        </p:nvGrpSpPr>
        <p:grpSpPr>
          <a:xfrm>
            <a:off x="5210435" y="3731112"/>
            <a:ext cx="371782" cy="274285"/>
            <a:chOff x="5223609" y="3731112"/>
            <a:chExt cx="371782" cy="274285"/>
          </a:xfrm>
        </p:grpSpPr>
        <p:sp>
          <p:nvSpPr>
            <p:cNvPr id="9196" name="Google Shape;9196;p82"/>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2"/>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8" name="Google Shape;9198;p82"/>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9" name="Google Shape;9199;p82"/>
          <p:cNvGrpSpPr/>
          <p:nvPr/>
        </p:nvGrpSpPr>
        <p:grpSpPr>
          <a:xfrm>
            <a:off x="6306734" y="3696721"/>
            <a:ext cx="373963" cy="343119"/>
            <a:chOff x="6319908" y="3696721"/>
            <a:chExt cx="373963" cy="343119"/>
          </a:xfrm>
        </p:grpSpPr>
        <p:sp>
          <p:nvSpPr>
            <p:cNvPr id="9200" name="Google Shape;9200;p82"/>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2"/>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2"/>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2"/>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2"/>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2"/>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2"/>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2"/>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2"/>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82"/>
          <p:cNvGrpSpPr/>
          <p:nvPr/>
        </p:nvGrpSpPr>
        <p:grpSpPr>
          <a:xfrm>
            <a:off x="6858167" y="3740044"/>
            <a:ext cx="371966" cy="256420"/>
            <a:chOff x="6871342" y="3740044"/>
            <a:chExt cx="371966" cy="256420"/>
          </a:xfrm>
        </p:grpSpPr>
        <p:sp>
          <p:nvSpPr>
            <p:cNvPr id="9210" name="Google Shape;9210;p82"/>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2"/>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2"/>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2"/>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2"/>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2"/>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2"/>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2"/>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2"/>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2"/>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2"/>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2"/>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82"/>
          <p:cNvGrpSpPr/>
          <p:nvPr/>
        </p:nvGrpSpPr>
        <p:grpSpPr>
          <a:xfrm>
            <a:off x="7389187" y="3681535"/>
            <a:ext cx="402757" cy="372728"/>
            <a:chOff x="7402362" y="3681535"/>
            <a:chExt cx="402757" cy="372728"/>
          </a:xfrm>
        </p:grpSpPr>
        <p:sp>
          <p:nvSpPr>
            <p:cNvPr id="9223" name="Google Shape;9223;p82"/>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2"/>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2"/>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2"/>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2"/>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2"/>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2"/>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2"/>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2"/>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2"/>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2"/>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2"/>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2"/>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2"/>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2"/>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2"/>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82"/>
          <p:cNvGrpSpPr/>
          <p:nvPr/>
        </p:nvGrpSpPr>
        <p:grpSpPr>
          <a:xfrm>
            <a:off x="7947530" y="3736235"/>
            <a:ext cx="378902" cy="264065"/>
            <a:chOff x="7960705" y="3736235"/>
            <a:chExt cx="378902" cy="264065"/>
          </a:xfrm>
        </p:grpSpPr>
        <p:sp>
          <p:nvSpPr>
            <p:cNvPr id="9240" name="Google Shape;9240;p82"/>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2"/>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2"/>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2"/>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2"/>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2"/>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2"/>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2"/>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2"/>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2"/>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2"/>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2"/>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2"/>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2"/>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2"/>
          <p:cNvGrpSpPr/>
          <p:nvPr/>
        </p:nvGrpSpPr>
        <p:grpSpPr>
          <a:xfrm>
            <a:off x="6654327" y="4162270"/>
            <a:ext cx="166200" cy="388019"/>
            <a:chOff x="6400828" y="4162270"/>
            <a:chExt cx="166200" cy="388019"/>
          </a:xfrm>
        </p:grpSpPr>
        <p:sp>
          <p:nvSpPr>
            <p:cNvPr id="9255" name="Google Shape;9255;p82"/>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2"/>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2"/>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2"/>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2"/>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2"/>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2"/>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82"/>
          <p:cNvGrpSpPr/>
          <p:nvPr/>
        </p:nvGrpSpPr>
        <p:grpSpPr>
          <a:xfrm>
            <a:off x="7173314" y="4162270"/>
            <a:ext cx="225260" cy="388019"/>
            <a:chOff x="6919815" y="4162270"/>
            <a:chExt cx="225260" cy="388019"/>
          </a:xfrm>
        </p:grpSpPr>
        <p:sp>
          <p:nvSpPr>
            <p:cNvPr id="9263" name="Google Shape;9263;p82"/>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2"/>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2"/>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2"/>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2"/>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2"/>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2"/>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2"/>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82"/>
          <p:cNvGrpSpPr/>
          <p:nvPr/>
        </p:nvGrpSpPr>
        <p:grpSpPr>
          <a:xfrm>
            <a:off x="7639099" y="4177035"/>
            <a:ext cx="388728" cy="358383"/>
            <a:chOff x="7385600" y="4177035"/>
            <a:chExt cx="388728" cy="358383"/>
          </a:xfrm>
        </p:grpSpPr>
        <p:sp>
          <p:nvSpPr>
            <p:cNvPr id="9272" name="Google Shape;9272;p82"/>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2"/>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2"/>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2"/>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2"/>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2"/>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2"/>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82"/>
          <p:cNvGrpSpPr/>
          <p:nvPr/>
        </p:nvGrpSpPr>
        <p:grpSpPr>
          <a:xfrm>
            <a:off x="3611911" y="3259862"/>
            <a:ext cx="369207" cy="258259"/>
            <a:chOff x="3625085" y="3259862"/>
            <a:chExt cx="369207" cy="258259"/>
          </a:xfrm>
        </p:grpSpPr>
        <p:sp>
          <p:nvSpPr>
            <p:cNvPr id="9280" name="Google Shape;9280;p82"/>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2"/>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2"/>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2"/>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2"/>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2"/>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2"/>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2"/>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2"/>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2"/>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2"/>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2"/>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2"/>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82"/>
          <p:cNvGrpSpPr/>
          <p:nvPr/>
        </p:nvGrpSpPr>
        <p:grpSpPr>
          <a:xfrm>
            <a:off x="6304185" y="3276808"/>
            <a:ext cx="363217" cy="248590"/>
            <a:chOff x="6317360" y="3276808"/>
            <a:chExt cx="363217" cy="248590"/>
          </a:xfrm>
        </p:grpSpPr>
        <p:sp>
          <p:nvSpPr>
            <p:cNvPr id="9294" name="Google Shape;9294;p82"/>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2"/>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2"/>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2"/>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2"/>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2"/>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2"/>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2"/>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2"/>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2"/>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2"/>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2"/>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2"/>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2"/>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2"/>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2"/>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2"/>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2"/>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2"/>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2"/>
          <p:cNvGrpSpPr/>
          <p:nvPr/>
        </p:nvGrpSpPr>
        <p:grpSpPr>
          <a:xfrm>
            <a:off x="5337891" y="4183682"/>
            <a:ext cx="504064" cy="325595"/>
            <a:chOff x="5084391" y="4183682"/>
            <a:chExt cx="504064" cy="325595"/>
          </a:xfrm>
        </p:grpSpPr>
        <p:sp>
          <p:nvSpPr>
            <p:cNvPr id="9322" name="Google Shape;9322;p82"/>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2"/>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2"/>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2"/>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2"/>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2"/>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2"/>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2"/>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2"/>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2"/>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2"/>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2"/>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82"/>
          <p:cNvGrpSpPr/>
          <p:nvPr/>
        </p:nvGrpSpPr>
        <p:grpSpPr>
          <a:xfrm>
            <a:off x="7934420" y="2347996"/>
            <a:ext cx="379795" cy="267165"/>
            <a:chOff x="7947595" y="2347996"/>
            <a:chExt cx="379795" cy="267165"/>
          </a:xfrm>
        </p:grpSpPr>
        <p:sp>
          <p:nvSpPr>
            <p:cNvPr id="9339" name="Google Shape;9339;p82"/>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2"/>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2"/>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2"/>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2"/>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2"/>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82"/>
          <p:cNvGrpSpPr/>
          <p:nvPr/>
        </p:nvGrpSpPr>
        <p:grpSpPr>
          <a:xfrm>
            <a:off x="6387469" y="2310269"/>
            <a:ext cx="275362" cy="338784"/>
            <a:chOff x="6400644" y="2310269"/>
            <a:chExt cx="275362" cy="338784"/>
          </a:xfrm>
        </p:grpSpPr>
        <p:sp>
          <p:nvSpPr>
            <p:cNvPr id="9349" name="Google Shape;9349;p82"/>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2"/>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2"/>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2"/>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2"/>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2"/>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2"/>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2"/>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82"/>
          <p:cNvGrpSpPr/>
          <p:nvPr/>
        </p:nvGrpSpPr>
        <p:grpSpPr>
          <a:xfrm>
            <a:off x="1595767" y="4161009"/>
            <a:ext cx="359565" cy="358094"/>
            <a:chOff x="1342268" y="4161009"/>
            <a:chExt cx="359565" cy="358094"/>
          </a:xfrm>
        </p:grpSpPr>
        <p:sp>
          <p:nvSpPr>
            <p:cNvPr id="9363" name="Google Shape;9363;p82"/>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2"/>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2"/>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2"/>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2"/>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2"/>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2"/>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2"/>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2"/>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82"/>
          <p:cNvGrpSpPr/>
          <p:nvPr/>
        </p:nvGrpSpPr>
        <p:grpSpPr>
          <a:xfrm>
            <a:off x="1899837" y="2764940"/>
            <a:ext cx="417523" cy="374252"/>
            <a:chOff x="1913012" y="2764940"/>
            <a:chExt cx="417523" cy="374252"/>
          </a:xfrm>
        </p:grpSpPr>
        <p:sp>
          <p:nvSpPr>
            <p:cNvPr id="9373" name="Google Shape;9373;p82"/>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2"/>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2"/>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2"/>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2"/>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2"/>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2"/>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2"/>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2"/>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2"/>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2"/>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2"/>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82"/>
          <p:cNvGrpSpPr/>
          <p:nvPr/>
        </p:nvGrpSpPr>
        <p:grpSpPr>
          <a:xfrm>
            <a:off x="817568" y="2763601"/>
            <a:ext cx="384734" cy="381556"/>
            <a:chOff x="830742" y="2763601"/>
            <a:chExt cx="384734" cy="381556"/>
          </a:xfrm>
        </p:grpSpPr>
        <p:sp>
          <p:nvSpPr>
            <p:cNvPr id="9386" name="Google Shape;9386;p82"/>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2"/>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2"/>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2"/>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2"/>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2"/>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2"/>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2"/>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2"/>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2"/>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2"/>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2"/>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2"/>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2"/>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2"/>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2"/>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2"/>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2"/>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2"/>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2"/>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2"/>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82"/>
          <p:cNvGrpSpPr/>
          <p:nvPr/>
        </p:nvGrpSpPr>
        <p:grpSpPr>
          <a:xfrm>
            <a:off x="3260997" y="4183419"/>
            <a:ext cx="375434" cy="329667"/>
            <a:chOff x="3007498" y="4183419"/>
            <a:chExt cx="375434" cy="329667"/>
          </a:xfrm>
        </p:grpSpPr>
        <p:sp>
          <p:nvSpPr>
            <p:cNvPr id="9408" name="Google Shape;9408;p82"/>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2"/>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2"/>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2"/>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2"/>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2"/>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2"/>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2"/>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2"/>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2"/>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2"/>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2"/>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2"/>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2"/>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2"/>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2"/>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2"/>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2"/>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2"/>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2"/>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82"/>
          <p:cNvGrpSpPr/>
          <p:nvPr/>
        </p:nvGrpSpPr>
        <p:grpSpPr>
          <a:xfrm>
            <a:off x="6906101" y="2766990"/>
            <a:ext cx="274550" cy="354728"/>
            <a:chOff x="7606826" y="2419290"/>
            <a:chExt cx="274550" cy="354728"/>
          </a:xfrm>
        </p:grpSpPr>
        <p:sp>
          <p:nvSpPr>
            <p:cNvPr id="9429" name="Google Shape;9429;p82"/>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2"/>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2"/>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2"/>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2"/>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2"/>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2"/>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2"/>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2"/>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2"/>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2"/>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2"/>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2"/>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2"/>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2"/>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82"/>
          <p:cNvGrpSpPr/>
          <p:nvPr/>
        </p:nvGrpSpPr>
        <p:grpSpPr>
          <a:xfrm>
            <a:off x="7536994" y="2777003"/>
            <a:ext cx="263316" cy="354728"/>
            <a:chOff x="8062968" y="2419290"/>
            <a:chExt cx="263316" cy="354728"/>
          </a:xfrm>
        </p:grpSpPr>
        <p:sp>
          <p:nvSpPr>
            <p:cNvPr id="9445" name="Google Shape;9445;p82"/>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2"/>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2"/>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2"/>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2"/>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2"/>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2"/>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2"/>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2"/>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2"/>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2"/>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2"/>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2"/>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2"/>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2"/>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2"/>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2"/>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2" name="Google Shape;9462;p8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9463" name="Google Shape;9463;p8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464" name="Google Shape;9464;p82"/>
          <p:cNvGrpSpPr/>
          <p:nvPr/>
        </p:nvGrpSpPr>
        <p:grpSpPr>
          <a:xfrm>
            <a:off x="1089824" y="4149725"/>
            <a:ext cx="364280" cy="363684"/>
            <a:chOff x="836325" y="4149725"/>
            <a:chExt cx="364280" cy="363684"/>
          </a:xfrm>
        </p:grpSpPr>
        <p:sp>
          <p:nvSpPr>
            <p:cNvPr id="9465" name="Google Shape;9465;p82"/>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2"/>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2"/>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2"/>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2"/>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2"/>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2"/>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38"/>
          <p:cNvSpPr txBox="1"/>
          <p:nvPr>
            <p:ph type="title"/>
          </p:nvPr>
        </p:nvSpPr>
        <p:spPr>
          <a:xfrm>
            <a:off x="4325863" y="2340713"/>
            <a:ext cx="40782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2044" name="Google Shape;2044;p38"/>
          <p:cNvSpPr txBox="1"/>
          <p:nvPr>
            <p:ph idx="2" type="title"/>
          </p:nvPr>
        </p:nvSpPr>
        <p:spPr>
          <a:xfrm>
            <a:off x="5750113" y="1370275"/>
            <a:ext cx="12297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45" name="Google Shape;2045;p38"/>
          <p:cNvSpPr txBox="1"/>
          <p:nvPr>
            <p:ph idx="1" type="subTitle"/>
          </p:nvPr>
        </p:nvSpPr>
        <p:spPr>
          <a:xfrm>
            <a:off x="4325863" y="3093438"/>
            <a:ext cx="40782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2046" name="Google Shape;2046;p38"/>
          <p:cNvGrpSpPr/>
          <p:nvPr/>
        </p:nvGrpSpPr>
        <p:grpSpPr>
          <a:xfrm>
            <a:off x="666035" y="866259"/>
            <a:ext cx="3291728" cy="3450622"/>
            <a:chOff x="666035" y="866259"/>
            <a:chExt cx="3291728" cy="3450622"/>
          </a:xfrm>
        </p:grpSpPr>
        <p:sp>
          <p:nvSpPr>
            <p:cNvPr id="2047" name="Google Shape;2047;p38"/>
            <p:cNvSpPr/>
            <p:nvPr/>
          </p:nvSpPr>
          <p:spPr>
            <a:xfrm rot="2335721">
              <a:off x="1409248" y="1556419"/>
              <a:ext cx="1698844" cy="2003765"/>
            </a:xfrm>
            <a:custGeom>
              <a:rect b="b" l="l" r="r" t="t"/>
              <a:pathLst>
                <a:path extrusionOk="0" h="5566" w="4719">
                  <a:moveTo>
                    <a:pt x="3581" y="506"/>
                  </a:moveTo>
                  <a:cubicBezTo>
                    <a:pt x="2002" y="-767"/>
                    <a:pt x="-270" y="532"/>
                    <a:pt x="26" y="2538"/>
                  </a:cubicBezTo>
                  <a:cubicBezTo>
                    <a:pt x="173" y="3690"/>
                    <a:pt x="1064" y="4125"/>
                    <a:pt x="1524" y="4326"/>
                  </a:cubicBezTo>
                  <a:cubicBezTo>
                    <a:pt x="1985" y="4527"/>
                    <a:pt x="2071" y="4490"/>
                    <a:pt x="2357" y="4970"/>
                  </a:cubicBezTo>
                  <a:cubicBezTo>
                    <a:pt x="2643" y="5449"/>
                    <a:pt x="2935" y="5566"/>
                    <a:pt x="2935" y="5566"/>
                  </a:cubicBezTo>
                  <a:cubicBezTo>
                    <a:pt x="3236" y="5573"/>
                    <a:pt x="3887" y="5167"/>
                    <a:pt x="3887" y="5167"/>
                  </a:cubicBezTo>
                  <a:cubicBezTo>
                    <a:pt x="3887" y="5167"/>
                    <a:pt x="4568" y="4811"/>
                    <a:pt x="4716" y="4548"/>
                  </a:cubicBezTo>
                  <a:cubicBezTo>
                    <a:pt x="4716" y="4548"/>
                    <a:pt x="4761" y="4238"/>
                    <a:pt x="4493" y="3748"/>
                  </a:cubicBezTo>
                  <a:cubicBezTo>
                    <a:pt x="4225" y="3258"/>
                    <a:pt x="4301" y="3203"/>
                    <a:pt x="4361" y="2704"/>
                  </a:cubicBezTo>
                  <a:cubicBezTo>
                    <a:pt x="4421" y="2205"/>
                    <a:pt x="4499" y="1217"/>
                    <a:pt x="3581" y="506"/>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8" name="Google Shape;2048;p38"/>
            <p:cNvSpPr/>
            <p:nvPr/>
          </p:nvSpPr>
          <p:spPr>
            <a:xfrm rot="2335721">
              <a:off x="2299288" y="1888253"/>
              <a:ext cx="749162" cy="1823404"/>
            </a:xfrm>
            <a:custGeom>
              <a:rect b="b" l="l" r="r" t="t"/>
              <a:pathLst>
                <a:path extrusionOk="0" h="5065" w="2081">
                  <a:moveTo>
                    <a:pt x="943" y="458"/>
                  </a:moveTo>
                  <a:cubicBezTo>
                    <a:pt x="646" y="219"/>
                    <a:pt x="324" y="70"/>
                    <a:pt x="0" y="0"/>
                  </a:cubicBezTo>
                  <a:cubicBezTo>
                    <a:pt x="372" y="399"/>
                    <a:pt x="673" y="853"/>
                    <a:pt x="889" y="1360"/>
                  </a:cubicBezTo>
                  <a:cubicBezTo>
                    <a:pt x="1005" y="1633"/>
                    <a:pt x="1113" y="1916"/>
                    <a:pt x="1164" y="2210"/>
                  </a:cubicBezTo>
                  <a:cubicBezTo>
                    <a:pt x="1208" y="2463"/>
                    <a:pt x="1214" y="2721"/>
                    <a:pt x="1197" y="2977"/>
                  </a:cubicBezTo>
                  <a:cubicBezTo>
                    <a:pt x="1188" y="3116"/>
                    <a:pt x="1165" y="3254"/>
                    <a:pt x="1160" y="3392"/>
                  </a:cubicBezTo>
                  <a:cubicBezTo>
                    <a:pt x="1155" y="3531"/>
                    <a:pt x="1201" y="3661"/>
                    <a:pt x="1263" y="3783"/>
                  </a:cubicBezTo>
                  <a:cubicBezTo>
                    <a:pt x="1381" y="4014"/>
                    <a:pt x="1535" y="4232"/>
                    <a:pt x="1539" y="4501"/>
                  </a:cubicBezTo>
                  <a:cubicBezTo>
                    <a:pt x="1542" y="4711"/>
                    <a:pt x="1465" y="4900"/>
                    <a:pt x="1348" y="5065"/>
                  </a:cubicBezTo>
                  <a:cubicBezTo>
                    <a:pt x="1542" y="4955"/>
                    <a:pt x="1965" y="4701"/>
                    <a:pt x="2078" y="4500"/>
                  </a:cubicBezTo>
                  <a:cubicBezTo>
                    <a:pt x="2078" y="4500"/>
                    <a:pt x="2123" y="4190"/>
                    <a:pt x="1855" y="3700"/>
                  </a:cubicBezTo>
                  <a:cubicBezTo>
                    <a:pt x="1587" y="3210"/>
                    <a:pt x="1663" y="3155"/>
                    <a:pt x="1723" y="2656"/>
                  </a:cubicBezTo>
                  <a:cubicBezTo>
                    <a:pt x="1783" y="2157"/>
                    <a:pt x="1861" y="1169"/>
                    <a:pt x="943" y="45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49" name="Google Shape;2049;p38"/>
            <p:cNvSpPr/>
            <p:nvPr/>
          </p:nvSpPr>
          <p:spPr>
            <a:xfrm rot="2335721">
              <a:off x="2308976" y="2661534"/>
              <a:ext cx="103680" cy="433801"/>
            </a:xfrm>
            <a:custGeom>
              <a:rect b="b" l="l" r="r" t="t"/>
              <a:pathLst>
                <a:path extrusionOk="0" h="1205" w="288">
                  <a:moveTo>
                    <a:pt x="46" y="1203"/>
                  </a:moveTo>
                  <a:lnTo>
                    <a:pt x="0" y="1205"/>
                  </a:lnTo>
                  <a:cubicBezTo>
                    <a:pt x="-1" y="1200"/>
                    <a:pt x="-17" y="715"/>
                    <a:pt x="244" y="0"/>
                  </a:cubicBezTo>
                  <a:lnTo>
                    <a:pt x="288" y="16"/>
                  </a:lnTo>
                  <a:cubicBezTo>
                    <a:pt x="30" y="722"/>
                    <a:pt x="46" y="1198"/>
                    <a:pt x="46" y="1203"/>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0" name="Google Shape;2050;p38"/>
            <p:cNvSpPr/>
            <p:nvPr/>
          </p:nvSpPr>
          <p:spPr>
            <a:xfrm rot="2335721">
              <a:off x="2359679" y="2532103"/>
              <a:ext cx="300961" cy="542881"/>
            </a:xfrm>
            <a:custGeom>
              <a:rect b="b" l="l" r="r" t="t"/>
              <a:pathLst>
                <a:path extrusionOk="0" h="1508" w="836">
                  <a:moveTo>
                    <a:pt x="19" y="813"/>
                  </a:moveTo>
                  <a:cubicBezTo>
                    <a:pt x="63" y="607"/>
                    <a:pt x="176" y="416"/>
                    <a:pt x="336" y="279"/>
                  </a:cubicBezTo>
                  <a:cubicBezTo>
                    <a:pt x="480" y="155"/>
                    <a:pt x="657" y="77"/>
                    <a:pt x="831" y="0"/>
                  </a:cubicBezTo>
                  <a:cubicBezTo>
                    <a:pt x="836" y="165"/>
                    <a:pt x="842" y="330"/>
                    <a:pt x="819" y="493"/>
                  </a:cubicBezTo>
                  <a:cubicBezTo>
                    <a:pt x="796" y="656"/>
                    <a:pt x="744" y="818"/>
                    <a:pt x="644" y="949"/>
                  </a:cubicBezTo>
                  <a:cubicBezTo>
                    <a:pt x="561" y="1057"/>
                    <a:pt x="448" y="1135"/>
                    <a:pt x="346" y="1224"/>
                  </a:cubicBezTo>
                  <a:cubicBezTo>
                    <a:pt x="256" y="1304"/>
                    <a:pt x="161" y="1434"/>
                    <a:pt x="127" y="1508"/>
                  </a:cubicBezTo>
                  <a:cubicBezTo>
                    <a:pt x="110" y="1479"/>
                    <a:pt x="33" y="1272"/>
                    <a:pt x="21" y="1213"/>
                  </a:cubicBezTo>
                  <a:cubicBezTo>
                    <a:pt x="-7" y="1082"/>
                    <a:pt x="-8" y="945"/>
                    <a:pt x="19" y="81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1" name="Google Shape;2051;p38"/>
            <p:cNvSpPr/>
            <p:nvPr/>
          </p:nvSpPr>
          <p:spPr>
            <a:xfrm rot="2335721">
              <a:off x="2419430" y="2552583"/>
              <a:ext cx="253801" cy="481681"/>
            </a:xfrm>
            <a:custGeom>
              <a:rect b="b" l="l" r="r" t="t"/>
              <a:pathLst>
                <a:path extrusionOk="0" h="1338" w="705">
                  <a:moveTo>
                    <a:pt x="0" y="1338"/>
                  </a:moveTo>
                  <a:cubicBezTo>
                    <a:pt x="-1" y="1273"/>
                    <a:pt x="4" y="1208"/>
                    <a:pt x="12" y="1143"/>
                  </a:cubicBezTo>
                  <a:cubicBezTo>
                    <a:pt x="17" y="1111"/>
                    <a:pt x="21" y="1078"/>
                    <a:pt x="28" y="1046"/>
                  </a:cubicBezTo>
                  <a:lnTo>
                    <a:pt x="38" y="998"/>
                  </a:lnTo>
                  <a:lnTo>
                    <a:pt x="50" y="951"/>
                  </a:lnTo>
                  <a:cubicBezTo>
                    <a:pt x="54" y="935"/>
                    <a:pt x="58" y="919"/>
                    <a:pt x="63" y="903"/>
                  </a:cubicBezTo>
                  <a:lnTo>
                    <a:pt x="78" y="857"/>
                  </a:lnTo>
                  <a:cubicBezTo>
                    <a:pt x="87" y="825"/>
                    <a:pt x="100" y="795"/>
                    <a:pt x="111" y="764"/>
                  </a:cubicBezTo>
                  <a:cubicBezTo>
                    <a:pt x="122" y="733"/>
                    <a:pt x="137" y="704"/>
                    <a:pt x="150" y="674"/>
                  </a:cubicBezTo>
                  <a:cubicBezTo>
                    <a:pt x="163" y="644"/>
                    <a:pt x="179" y="615"/>
                    <a:pt x="194" y="586"/>
                  </a:cubicBezTo>
                  <a:cubicBezTo>
                    <a:pt x="209" y="557"/>
                    <a:pt x="226" y="529"/>
                    <a:pt x="243" y="501"/>
                  </a:cubicBezTo>
                  <a:lnTo>
                    <a:pt x="269" y="459"/>
                  </a:lnTo>
                  <a:cubicBezTo>
                    <a:pt x="278" y="445"/>
                    <a:pt x="287" y="432"/>
                    <a:pt x="297" y="419"/>
                  </a:cubicBezTo>
                  <a:cubicBezTo>
                    <a:pt x="334" y="364"/>
                    <a:pt x="375" y="314"/>
                    <a:pt x="417" y="264"/>
                  </a:cubicBezTo>
                  <a:cubicBezTo>
                    <a:pt x="504" y="165"/>
                    <a:pt x="601" y="78"/>
                    <a:pt x="705" y="0"/>
                  </a:cubicBezTo>
                  <a:cubicBezTo>
                    <a:pt x="614" y="93"/>
                    <a:pt x="525" y="186"/>
                    <a:pt x="445" y="287"/>
                  </a:cubicBezTo>
                  <a:cubicBezTo>
                    <a:pt x="407" y="339"/>
                    <a:pt x="367" y="389"/>
                    <a:pt x="333" y="443"/>
                  </a:cubicBezTo>
                  <a:lnTo>
                    <a:pt x="307" y="483"/>
                  </a:lnTo>
                  <a:lnTo>
                    <a:pt x="282" y="524"/>
                  </a:lnTo>
                  <a:cubicBezTo>
                    <a:pt x="266" y="552"/>
                    <a:pt x="249" y="579"/>
                    <a:pt x="235" y="608"/>
                  </a:cubicBezTo>
                  <a:cubicBezTo>
                    <a:pt x="174" y="720"/>
                    <a:pt x="124" y="839"/>
                    <a:pt x="85" y="961"/>
                  </a:cubicBezTo>
                  <a:lnTo>
                    <a:pt x="70" y="1007"/>
                  </a:lnTo>
                  <a:lnTo>
                    <a:pt x="58" y="1053"/>
                  </a:lnTo>
                  <a:cubicBezTo>
                    <a:pt x="48" y="1084"/>
                    <a:pt x="42" y="1116"/>
                    <a:pt x="34" y="1147"/>
                  </a:cubicBezTo>
                  <a:cubicBezTo>
                    <a:pt x="20" y="1210"/>
                    <a:pt x="9" y="1273"/>
                    <a:pt x="0" y="133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2" name="Google Shape;2052;p38"/>
            <p:cNvSpPr/>
            <p:nvPr/>
          </p:nvSpPr>
          <p:spPr>
            <a:xfrm rot="2335721">
              <a:off x="2367420" y="2755825"/>
              <a:ext cx="197280" cy="151920"/>
            </a:xfrm>
            <a:custGeom>
              <a:rect b="b" l="l" r="r" t="t"/>
              <a:pathLst>
                <a:path extrusionOk="0" h="422" w="548">
                  <a:moveTo>
                    <a:pt x="17" y="0"/>
                  </a:moveTo>
                  <a:cubicBezTo>
                    <a:pt x="17" y="33"/>
                    <a:pt x="18" y="67"/>
                    <a:pt x="21" y="100"/>
                  </a:cubicBezTo>
                  <a:cubicBezTo>
                    <a:pt x="24" y="133"/>
                    <a:pt x="28" y="166"/>
                    <a:pt x="34" y="198"/>
                  </a:cubicBezTo>
                  <a:cubicBezTo>
                    <a:pt x="39" y="230"/>
                    <a:pt x="48" y="262"/>
                    <a:pt x="57" y="293"/>
                  </a:cubicBezTo>
                  <a:cubicBezTo>
                    <a:pt x="66" y="324"/>
                    <a:pt x="77" y="355"/>
                    <a:pt x="89" y="385"/>
                  </a:cubicBezTo>
                  <a:lnTo>
                    <a:pt x="61" y="372"/>
                  </a:lnTo>
                  <a:cubicBezTo>
                    <a:pt x="104" y="356"/>
                    <a:pt x="148" y="335"/>
                    <a:pt x="191" y="315"/>
                  </a:cubicBezTo>
                  <a:cubicBezTo>
                    <a:pt x="233" y="294"/>
                    <a:pt x="275" y="271"/>
                    <a:pt x="316" y="247"/>
                  </a:cubicBezTo>
                  <a:cubicBezTo>
                    <a:pt x="357" y="223"/>
                    <a:pt x="397" y="196"/>
                    <a:pt x="435" y="168"/>
                  </a:cubicBezTo>
                  <a:cubicBezTo>
                    <a:pt x="475" y="141"/>
                    <a:pt x="511" y="110"/>
                    <a:pt x="548" y="78"/>
                  </a:cubicBezTo>
                  <a:cubicBezTo>
                    <a:pt x="520" y="118"/>
                    <a:pt x="488" y="155"/>
                    <a:pt x="452" y="188"/>
                  </a:cubicBezTo>
                  <a:cubicBezTo>
                    <a:pt x="416" y="222"/>
                    <a:pt x="378" y="253"/>
                    <a:pt x="337" y="280"/>
                  </a:cubicBezTo>
                  <a:cubicBezTo>
                    <a:pt x="297" y="308"/>
                    <a:pt x="255" y="333"/>
                    <a:pt x="211" y="355"/>
                  </a:cubicBezTo>
                  <a:cubicBezTo>
                    <a:pt x="168" y="378"/>
                    <a:pt x="123" y="398"/>
                    <a:pt x="76" y="415"/>
                  </a:cubicBezTo>
                  <a:lnTo>
                    <a:pt x="56" y="422"/>
                  </a:lnTo>
                  <a:lnTo>
                    <a:pt x="48" y="402"/>
                  </a:lnTo>
                  <a:cubicBezTo>
                    <a:pt x="35" y="370"/>
                    <a:pt x="26" y="337"/>
                    <a:pt x="18" y="303"/>
                  </a:cubicBezTo>
                  <a:cubicBezTo>
                    <a:pt x="10" y="270"/>
                    <a:pt x="5" y="236"/>
                    <a:pt x="2" y="202"/>
                  </a:cubicBezTo>
                  <a:cubicBezTo>
                    <a:pt x="-1" y="168"/>
                    <a:pt x="-1" y="134"/>
                    <a:pt x="1" y="100"/>
                  </a:cubicBezTo>
                  <a:cubicBezTo>
                    <a:pt x="4" y="66"/>
                    <a:pt x="9" y="33"/>
                    <a:pt x="17"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3" name="Google Shape;2053;p38"/>
            <p:cNvSpPr/>
            <p:nvPr/>
          </p:nvSpPr>
          <p:spPr>
            <a:xfrm rot="2335721">
              <a:off x="2485987" y="2683363"/>
              <a:ext cx="163440" cy="155160"/>
            </a:xfrm>
            <a:custGeom>
              <a:rect b="b" l="l" r="r" t="t"/>
              <a:pathLst>
                <a:path extrusionOk="0" h="431" w="454">
                  <a:moveTo>
                    <a:pt x="81" y="0"/>
                  </a:moveTo>
                  <a:cubicBezTo>
                    <a:pt x="73" y="33"/>
                    <a:pt x="66" y="67"/>
                    <a:pt x="60" y="100"/>
                  </a:cubicBezTo>
                  <a:cubicBezTo>
                    <a:pt x="54" y="134"/>
                    <a:pt x="50" y="168"/>
                    <a:pt x="47" y="201"/>
                  </a:cubicBezTo>
                  <a:cubicBezTo>
                    <a:pt x="44" y="235"/>
                    <a:pt x="43" y="269"/>
                    <a:pt x="43" y="302"/>
                  </a:cubicBezTo>
                  <a:cubicBezTo>
                    <a:pt x="43" y="336"/>
                    <a:pt x="45" y="369"/>
                    <a:pt x="48" y="403"/>
                  </a:cubicBezTo>
                  <a:lnTo>
                    <a:pt x="22" y="382"/>
                  </a:lnTo>
                  <a:cubicBezTo>
                    <a:pt x="61" y="374"/>
                    <a:pt x="102" y="361"/>
                    <a:pt x="140" y="345"/>
                  </a:cubicBezTo>
                  <a:cubicBezTo>
                    <a:pt x="179" y="329"/>
                    <a:pt x="217" y="312"/>
                    <a:pt x="253" y="289"/>
                  </a:cubicBezTo>
                  <a:cubicBezTo>
                    <a:pt x="290" y="268"/>
                    <a:pt x="325" y="245"/>
                    <a:pt x="358" y="218"/>
                  </a:cubicBezTo>
                  <a:cubicBezTo>
                    <a:pt x="392" y="192"/>
                    <a:pt x="423" y="162"/>
                    <a:pt x="454" y="132"/>
                  </a:cubicBezTo>
                  <a:cubicBezTo>
                    <a:pt x="432" y="169"/>
                    <a:pt x="406" y="205"/>
                    <a:pt x="375" y="236"/>
                  </a:cubicBezTo>
                  <a:cubicBezTo>
                    <a:pt x="360" y="252"/>
                    <a:pt x="344" y="267"/>
                    <a:pt x="327" y="282"/>
                  </a:cubicBezTo>
                  <a:cubicBezTo>
                    <a:pt x="319" y="289"/>
                    <a:pt x="310" y="295"/>
                    <a:pt x="301" y="302"/>
                  </a:cubicBezTo>
                  <a:cubicBezTo>
                    <a:pt x="292" y="309"/>
                    <a:pt x="284" y="316"/>
                    <a:pt x="274" y="322"/>
                  </a:cubicBezTo>
                  <a:cubicBezTo>
                    <a:pt x="238" y="347"/>
                    <a:pt x="199" y="369"/>
                    <a:pt x="158" y="387"/>
                  </a:cubicBezTo>
                  <a:cubicBezTo>
                    <a:pt x="138" y="396"/>
                    <a:pt x="117" y="403"/>
                    <a:pt x="95" y="411"/>
                  </a:cubicBezTo>
                  <a:cubicBezTo>
                    <a:pt x="74" y="417"/>
                    <a:pt x="53" y="423"/>
                    <a:pt x="29" y="427"/>
                  </a:cubicBezTo>
                  <a:lnTo>
                    <a:pt x="5" y="431"/>
                  </a:lnTo>
                  <a:lnTo>
                    <a:pt x="3" y="407"/>
                  </a:lnTo>
                  <a:cubicBezTo>
                    <a:pt x="0" y="372"/>
                    <a:pt x="-1" y="336"/>
                    <a:pt x="1" y="301"/>
                  </a:cubicBezTo>
                  <a:cubicBezTo>
                    <a:pt x="3" y="266"/>
                    <a:pt x="7" y="231"/>
                    <a:pt x="14" y="197"/>
                  </a:cubicBezTo>
                  <a:cubicBezTo>
                    <a:pt x="20" y="162"/>
                    <a:pt x="29" y="128"/>
                    <a:pt x="40" y="95"/>
                  </a:cubicBezTo>
                  <a:cubicBezTo>
                    <a:pt x="52" y="62"/>
                    <a:pt x="65" y="30"/>
                    <a:pt x="81"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4" name="Google Shape;2054;p38"/>
            <p:cNvSpPr/>
            <p:nvPr/>
          </p:nvSpPr>
          <p:spPr>
            <a:xfrm rot="2335721">
              <a:off x="2605566" y="2664665"/>
              <a:ext cx="111600" cy="100440"/>
            </a:xfrm>
            <a:custGeom>
              <a:rect b="b" l="l" r="r" t="t"/>
              <a:pathLst>
                <a:path extrusionOk="0" h="279" w="310">
                  <a:moveTo>
                    <a:pt x="114" y="0"/>
                  </a:moveTo>
                  <a:cubicBezTo>
                    <a:pt x="106" y="22"/>
                    <a:pt x="98" y="43"/>
                    <a:pt x="90" y="64"/>
                  </a:cubicBezTo>
                  <a:cubicBezTo>
                    <a:pt x="82" y="85"/>
                    <a:pt x="75" y="105"/>
                    <a:pt x="69" y="126"/>
                  </a:cubicBezTo>
                  <a:cubicBezTo>
                    <a:pt x="56" y="168"/>
                    <a:pt x="50" y="210"/>
                    <a:pt x="48" y="253"/>
                  </a:cubicBezTo>
                  <a:lnTo>
                    <a:pt x="22" y="229"/>
                  </a:lnTo>
                  <a:cubicBezTo>
                    <a:pt x="33" y="227"/>
                    <a:pt x="47" y="223"/>
                    <a:pt x="59" y="219"/>
                  </a:cubicBezTo>
                  <a:cubicBezTo>
                    <a:pt x="72" y="215"/>
                    <a:pt x="85" y="210"/>
                    <a:pt x="97" y="204"/>
                  </a:cubicBezTo>
                  <a:cubicBezTo>
                    <a:pt x="122" y="194"/>
                    <a:pt x="147" y="181"/>
                    <a:pt x="171" y="167"/>
                  </a:cubicBezTo>
                  <a:cubicBezTo>
                    <a:pt x="183" y="160"/>
                    <a:pt x="195" y="153"/>
                    <a:pt x="206" y="145"/>
                  </a:cubicBezTo>
                  <a:cubicBezTo>
                    <a:pt x="218" y="138"/>
                    <a:pt x="230" y="130"/>
                    <a:pt x="241" y="121"/>
                  </a:cubicBezTo>
                  <a:cubicBezTo>
                    <a:pt x="253" y="113"/>
                    <a:pt x="264" y="104"/>
                    <a:pt x="276" y="96"/>
                  </a:cubicBezTo>
                  <a:cubicBezTo>
                    <a:pt x="287" y="87"/>
                    <a:pt x="298" y="78"/>
                    <a:pt x="310" y="69"/>
                  </a:cubicBezTo>
                  <a:cubicBezTo>
                    <a:pt x="302" y="82"/>
                    <a:pt x="294" y="94"/>
                    <a:pt x="286" y="106"/>
                  </a:cubicBezTo>
                  <a:cubicBezTo>
                    <a:pt x="277" y="117"/>
                    <a:pt x="268" y="129"/>
                    <a:pt x="258" y="140"/>
                  </a:cubicBezTo>
                  <a:cubicBezTo>
                    <a:pt x="238" y="162"/>
                    <a:pt x="216" y="181"/>
                    <a:pt x="193" y="200"/>
                  </a:cubicBezTo>
                  <a:cubicBezTo>
                    <a:pt x="169" y="217"/>
                    <a:pt x="143" y="233"/>
                    <a:pt x="116" y="246"/>
                  </a:cubicBezTo>
                  <a:cubicBezTo>
                    <a:pt x="103" y="252"/>
                    <a:pt x="88" y="258"/>
                    <a:pt x="74" y="263"/>
                  </a:cubicBezTo>
                  <a:cubicBezTo>
                    <a:pt x="59" y="268"/>
                    <a:pt x="46" y="272"/>
                    <a:pt x="28" y="275"/>
                  </a:cubicBezTo>
                  <a:lnTo>
                    <a:pt x="0" y="279"/>
                  </a:lnTo>
                  <a:lnTo>
                    <a:pt x="2" y="251"/>
                  </a:lnTo>
                  <a:cubicBezTo>
                    <a:pt x="4" y="227"/>
                    <a:pt x="8" y="204"/>
                    <a:pt x="13" y="181"/>
                  </a:cubicBezTo>
                  <a:cubicBezTo>
                    <a:pt x="19" y="158"/>
                    <a:pt x="27" y="136"/>
                    <a:pt x="37" y="114"/>
                  </a:cubicBezTo>
                  <a:cubicBezTo>
                    <a:pt x="47" y="93"/>
                    <a:pt x="59" y="73"/>
                    <a:pt x="72" y="54"/>
                  </a:cubicBezTo>
                  <a:cubicBezTo>
                    <a:pt x="85" y="35"/>
                    <a:pt x="99" y="17"/>
                    <a:pt x="114"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5" name="Google Shape;2055;p38"/>
            <p:cNvSpPr/>
            <p:nvPr/>
          </p:nvSpPr>
          <p:spPr>
            <a:xfrm rot="2335721">
              <a:off x="2482874" y="2640509"/>
              <a:ext cx="74880" cy="119880"/>
            </a:xfrm>
            <a:custGeom>
              <a:rect b="b" l="l" r="r" t="t"/>
              <a:pathLst>
                <a:path extrusionOk="0" h="333" w="208">
                  <a:moveTo>
                    <a:pt x="15" y="232"/>
                  </a:moveTo>
                  <a:cubicBezTo>
                    <a:pt x="3" y="261"/>
                    <a:pt x="-6" y="294"/>
                    <a:pt x="5" y="324"/>
                  </a:cubicBezTo>
                  <a:cubicBezTo>
                    <a:pt x="7" y="327"/>
                    <a:pt x="9" y="330"/>
                    <a:pt x="12" y="332"/>
                  </a:cubicBezTo>
                  <a:cubicBezTo>
                    <a:pt x="17" y="335"/>
                    <a:pt x="23" y="332"/>
                    <a:pt x="28" y="329"/>
                  </a:cubicBezTo>
                  <a:cubicBezTo>
                    <a:pt x="37" y="322"/>
                    <a:pt x="44" y="312"/>
                    <a:pt x="51" y="303"/>
                  </a:cubicBezTo>
                  <a:cubicBezTo>
                    <a:pt x="68" y="279"/>
                    <a:pt x="83" y="254"/>
                    <a:pt x="98" y="230"/>
                  </a:cubicBezTo>
                  <a:cubicBezTo>
                    <a:pt x="121" y="193"/>
                    <a:pt x="144" y="156"/>
                    <a:pt x="166" y="119"/>
                  </a:cubicBezTo>
                  <a:cubicBezTo>
                    <a:pt x="177" y="101"/>
                    <a:pt x="188" y="83"/>
                    <a:pt x="198" y="64"/>
                  </a:cubicBezTo>
                  <a:cubicBezTo>
                    <a:pt x="207" y="45"/>
                    <a:pt x="216" y="18"/>
                    <a:pt x="194" y="5"/>
                  </a:cubicBezTo>
                  <a:cubicBezTo>
                    <a:pt x="173" y="-8"/>
                    <a:pt x="160" y="9"/>
                    <a:pt x="148" y="24"/>
                  </a:cubicBezTo>
                  <a:cubicBezTo>
                    <a:pt x="115" y="65"/>
                    <a:pt x="83" y="106"/>
                    <a:pt x="56" y="151"/>
                  </a:cubicBezTo>
                  <a:cubicBezTo>
                    <a:pt x="40" y="177"/>
                    <a:pt x="26" y="204"/>
                    <a:pt x="15" y="23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6" name="Google Shape;2056;p38"/>
            <p:cNvSpPr/>
            <p:nvPr/>
          </p:nvSpPr>
          <p:spPr>
            <a:xfrm rot="2335721">
              <a:off x="1973377" y="2504157"/>
              <a:ext cx="369721" cy="140400"/>
            </a:xfrm>
            <a:custGeom>
              <a:rect b="b" l="l" r="r" t="t"/>
              <a:pathLst>
                <a:path extrusionOk="0" h="390" w="1027">
                  <a:moveTo>
                    <a:pt x="1002" y="390"/>
                  </a:moveTo>
                  <a:cubicBezTo>
                    <a:pt x="998" y="388"/>
                    <a:pt x="646" y="165"/>
                    <a:pt x="0" y="46"/>
                  </a:cubicBezTo>
                  <a:lnTo>
                    <a:pt x="8" y="0"/>
                  </a:lnTo>
                  <a:cubicBezTo>
                    <a:pt x="664" y="121"/>
                    <a:pt x="1023" y="349"/>
                    <a:pt x="1027" y="351"/>
                  </a:cubicBezTo>
                  <a:lnTo>
                    <a:pt x="1002" y="390"/>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7" name="Google Shape;2057;p38"/>
            <p:cNvSpPr/>
            <p:nvPr/>
          </p:nvSpPr>
          <p:spPr>
            <a:xfrm rot="2335721">
              <a:off x="1790567" y="2351034"/>
              <a:ext cx="522361" cy="208441"/>
            </a:xfrm>
            <a:custGeom>
              <a:rect b="b" l="l" r="r" t="t"/>
              <a:pathLst>
                <a:path extrusionOk="0" h="579" w="1451">
                  <a:moveTo>
                    <a:pt x="974" y="44"/>
                  </a:moveTo>
                  <a:cubicBezTo>
                    <a:pt x="799" y="-15"/>
                    <a:pt x="605" y="-15"/>
                    <a:pt x="430" y="45"/>
                  </a:cubicBezTo>
                  <a:cubicBezTo>
                    <a:pt x="273" y="99"/>
                    <a:pt x="135" y="198"/>
                    <a:pt x="0" y="295"/>
                  </a:cubicBezTo>
                  <a:cubicBezTo>
                    <a:pt x="122" y="372"/>
                    <a:pt x="245" y="450"/>
                    <a:pt x="378" y="505"/>
                  </a:cubicBezTo>
                  <a:cubicBezTo>
                    <a:pt x="511" y="560"/>
                    <a:pt x="656" y="592"/>
                    <a:pt x="799" y="575"/>
                  </a:cubicBezTo>
                  <a:cubicBezTo>
                    <a:pt x="918" y="561"/>
                    <a:pt x="1027" y="510"/>
                    <a:pt x="1140" y="473"/>
                  </a:cubicBezTo>
                  <a:cubicBezTo>
                    <a:pt x="1239" y="440"/>
                    <a:pt x="1380" y="426"/>
                    <a:pt x="1451" y="434"/>
                  </a:cubicBezTo>
                  <a:cubicBezTo>
                    <a:pt x="1437" y="407"/>
                    <a:pt x="1314" y="258"/>
                    <a:pt x="1276" y="222"/>
                  </a:cubicBezTo>
                  <a:cubicBezTo>
                    <a:pt x="1189" y="143"/>
                    <a:pt x="1086" y="81"/>
                    <a:pt x="974" y="44"/>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8" name="Google Shape;2058;p38"/>
            <p:cNvSpPr/>
            <p:nvPr/>
          </p:nvSpPr>
          <p:spPr>
            <a:xfrm rot="2335721">
              <a:off x="1802017" y="2398556"/>
              <a:ext cx="476281" cy="68760"/>
            </a:xfrm>
            <a:custGeom>
              <a:rect b="b" l="l" r="r" t="t"/>
              <a:pathLst>
                <a:path extrusionOk="0" h="191" w="1323">
                  <a:moveTo>
                    <a:pt x="1323" y="191"/>
                  </a:moveTo>
                  <a:cubicBezTo>
                    <a:pt x="1270" y="170"/>
                    <a:pt x="1217" y="151"/>
                    <a:pt x="1163" y="133"/>
                  </a:cubicBezTo>
                  <a:cubicBezTo>
                    <a:pt x="1136" y="126"/>
                    <a:pt x="1110" y="116"/>
                    <a:pt x="1082" y="110"/>
                  </a:cubicBezTo>
                  <a:lnTo>
                    <a:pt x="1041" y="99"/>
                  </a:lnTo>
                  <a:lnTo>
                    <a:pt x="1000" y="90"/>
                  </a:lnTo>
                  <a:cubicBezTo>
                    <a:pt x="891" y="66"/>
                    <a:pt x="780" y="51"/>
                    <a:pt x="668" y="47"/>
                  </a:cubicBezTo>
                  <a:cubicBezTo>
                    <a:pt x="640" y="45"/>
                    <a:pt x="612" y="45"/>
                    <a:pt x="584" y="46"/>
                  </a:cubicBezTo>
                  <a:lnTo>
                    <a:pt x="542" y="46"/>
                  </a:lnTo>
                  <a:lnTo>
                    <a:pt x="500" y="48"/>
                  </a:lnTo>
                  <a:cubicBezTo>
                    <a:pt x="444" y="49"/>
                    <a:pt x="388" y="57"/>
                    <a:pt x="333" y="62"/>
                  </a:cubicBezTo>
                  <a:cubicBezTo>
                    <a:pt x="221" y="77"/>
                    <a:pt x="111" y="102"/>
                    <a:pt x="0" y="129"/>
                  </a:cubicBezTo>
                  <a:cubicBezTo>
                    <a:pt x="105" y="84"/>
                    <a:pt x="214" y="49"/>
                    <a:pt x="327" y="27"/>
                  </a:cubicBezTo>
                  <a:cubicBezTo>
                    <a:pt x="383" y="17"/>
                    <a:pt x="440" y="8"/>
                    <a:pt x="497" y="4"/>
                  </a:cubicBezTo>
                  <a:cubicBezTo>
                    <a:pt x="512" y="3"/>
                    <a:pt x="526" y="2"/>
                    <a:pt x="540" y="1"/>
                  </a:cubicBezTo>
                  <a:lnTo>
                    <a:pt x="583" y="0"/>
                  </a:lnTo>
                  <a:cubicBezTo>
                    <a:pt x="612" y="0"/>
                    <a:pt x="641" y="-1"/>
                    <a:pt x="670" y="1"/>
                  </a:cubicBezTo>
                  <a:cubicBezTo>
                    <a:pt x="698" y="3"/>
                    <a:pt x="727" y="3"/>
                    <a:pt x="756" y="7"/>
                  </a:cubicBezTo>
                  <a:cubicBezTo>
                    <a:pt x="784" y="10"/>
                    <a:pt x="813" y="12"/>
                    <a:pt x="841" y="18"/>
                  </a:cubicBezTo>
                  <a:cubicBezTo>
                    <a:pt x="869" y="23"/>
                    <a:pt x="898" y="27"/>
                    <a:pt x="926" y="34"/>
                  </a:cubicBezTo>
                  <a:cubicBezTo>
                    <a:pt x="954" y="40"/>
                    <a:pt x="982" y="46"/>
                    <a:pt x="1009" y="55"/>
                  </a:cubicBezTo>
                  <a:lnTo>
                    <a:pt x="1051" y="67"/>
                  </a:lnTo>
                  <a:lnTo>
                    <a:pt x="1091" y="81"/>
                  </a:lnTo>
                  <a:cubicBezTo>
                    <a:pt x="1118" y="90"/>
                    <a:pt x="1145" y="102"/>
                    <a:pt x="1171" y="112"/>
                  </a:cubicBezTo>
                  <a:cubicBezTo>
                    <a:pt x="1223" y="136"/>
                    <a:pt x="1275" y="161"/>
                    <a:pt x="1323" y="191"/>
                  </a:cubicBezTo>
                  <a:close/>
                </a:path>
              </a:pathLst>
            </a:custGeom>
            <a:solidFill>
              <a:schemeClr val="dk1"/>
            </a:solidFill>
            <a:ln>
              <a:noFill/>
            </a:ln>
          </p:spPr>
          <p:txBody>
            <a:bodyPr anchorCtr="1" anchor="ctr" bIns="23750" lIns="90000" spcFirstLastPara="1" rIns="90000" wrap="square" tIns="237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59" name="Google Shape;2059;p38"/>
            <p:cNvSpPr/>
            <p:nvPr/>
          </p:nvSpPr>
          <p:spPr>
            <a:xfrm rot="2335721">
              <a:off x="2016017" y="2411281"/>
              <a:ext cx="173520" cy="156960"/>
            </a:xfrm>
            <a:custGeom>
              <a:rect b="b" l="l" r="r" t="t"/>
              <a:pathLst>
                <a:path extrusionOk="0" h="436" w="482">
                  <a:moveTo>
                    <a:pt x="177" y="0"/>
                  </a:moveTo>
                  <a:cubicBezTo>
                    <a:pt x="206" y="8"/>
                    <a:pt x="233" y="19"/>
                    <a:pt x="260" y="32"/>
                  </a:cubicBezTo>
                  <a:cubicBezTo>
                    <a:pt x="287" y="45"/>
                    <a:pt x="313" y="60"/>
                    <a:pt x="338" y="77"/>
                  </a:cubicBezTo>
                  <a:cubicBezTo>
                    <a:pt x="362" y="94"/>
                    <a:pt x="386" y="113"/>
                    <a:pt x="408" y="134"/>
                  </a:cubicBezTo>
                  <a:cubicBezTo>
                    <a:pt x="429" y="154"/>
                    <a:pt x="450" y="176"/>
                    <a:pt x="469" y="200"/>
                  </a:cubicBezTo>
                  <a:lnTo>
                    <a:pt x="482" y="217"/>
                  </a:lnTo>
                  <a:lnTo>
                    <a:pt x="466" y="231"/>
                  </a:lnTo>
                  <a:cubicBezTo>
                    <a:pt x="432" y="259"/>
                    <a:pt x="397" y="284"/>
                    <a:pt x="361" y="307"/>
                  </a:cubicBezTo>
                  <a:cubicBezTo>
                    <a:pt x="325" y="330"/>
                    <a:pt x="286" y="350"/>
                    <a:pt x="247" y="369"/>
                  </a:cubicBezTo>
                  <a:cubicBezTo>
                    <a:pt x="208" y="387"/>
                    <a:pt x="168" y="402"/>
                    <a:pt x="127" y="413"/>
                  </a:cubicBezTo>
                  <a:cubicBezTo>
                    <a:pt x="85" y="425"/>
                    <a:pt x="43" y="433"/>
                    <a:pt x="0" y="436"/>
                  </a:cubicBezTo>
                  <a:cubicBezTo>
                    <a:pt x="41" y="421"/>
                    <a:pt x="80" y="407"/>
                    <a:pt x="118" y="389"/>
                  </a:cubicBezTo>
                  <a:cubicBezTo>
                    <a:pt x="156" y="372"/>
                    <a:pt x="193" y="354"/>
                    <a:pt x="229" y="333"/>
                  </a:cubicBezTo>
                  <a:cubicBezTo>
                    <a:pt x="266" y="313"/>
                    <a:pt x="301" y="291"/>
                    <a:pt x="336" y="269"/>
                  </a:cubicBezTo>
                  <a:cubicBezTo>
                    <a:pt x="370" y="246"/>
                    <a:pt x="405" y="222"/>
                    <a:pt x="437" y="197"/>
                  </a:cubicBezTo>
                  <a:lnTo>
                    <a:pt x="433" y="227"/>
                  </a:lnTo>
                  <a:cubicBezTo>
                    <a:pt x="416" y="205"/>
                    <a:pt x="399" y="183"/>
                    <a:pt x="379" y="162"/>
                  </a:cubicBezTo>
                  <a:cubicBezTo>
                    <a:pt x="360" y="141"/>
                    <a:pt x="340" y="121"/>
                    <a:pt x="318" y="102"/>
                  </a:cubicBezTo>
                  <a:cubicBezTo>
                    <a:pt x="296" y="83"/>
                    <a:pt x="274" y="65"/>
                    <a:pt x="250" y="48"/>
                  </a:cubicBezTo>
                  <a:cubicBezTo>
                    <a:pt x="227" y="31"/>
                    <a:pt x="202" y="15"/>
                    <a:pt x="177"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0" name="Google Shape;2060;p38"/>
            <p:cNvSpPr/>
            <p:nvPr/>
          </p:nvSpPr>
          <p:spPr>
            <a:xfrm rot="2335721">
              <a:off x="1961611" y="2358546"/>
              <a:ext cx="154800" cy="122400"/>
            </a:xfrm>
            <a:custGeom>
              <a:rect b="b" l="l" r="r" t="t"/>
              <a:pathLst>
                <a:path extrusionOk="0" h="340" w="430">
                  <a:moveTo>
                    <a:pt x="66" y="0"/>
                  </a:moveTo>
                  <a:cubicBezTo>
                    <a:pt x="96" y="0"/>
                    <a:pt x="127" y="4"/>
                    <a:pt x="157" y="10"/>
                  </a:cubicBezTo>
                  <a:cubicBezTo>
                    <a:pt x="187" y="16"/>
                    <a:pt x="217" y="24"/>
                    <a:pt x="246" y="34"/>
                  </a:cubicBezTo>
                  <a:cubicBezTo>
                    <a:pt x="275" y="45"/>
                    <a:pt x="303" y="57"/>
                    <a:pt x="330" y="71"/>
                  </a:cubicBezTo>
                  <a:cubicBezTo>
                    <a:pt x="358" y="85"/>
                    <a:pt x="384" y="101"/>
                    <a:pt x="410" y="119"/>
                  </a:cubicBezTo>
                  <a:lnTo>
                    <a:pt x="430" y="133"/>
                  </a:lnTo>
                  <a:lnTo>
                    <a:pt x="414" y="152"/>
                  </a:lnTo>
                  <a:cubicBezTo>
                    <a:pt x="387" y="184"/>
                    <a:pt x="358" y="209"/>
                    <a:pt x="326" y="232"/>
                  </a:cubicBezTo>
                  <a:cubicBezTo>
                    <a:pt x="294" y="255"/>
                    <a:pt x="260" y="274"/>
                    <a:pt x="225" y="291"/>
                  </a:cubicBezTo>
                  <a:cubicBezTo>
                    <a:pt x="216" y="295"/>
                    <a:pt x="207" y="298"/>
                    <a:pt x="198" y="302"/>
                  </a:cubicBezTo>
                  <a:cubicBezTo>
                    <a:pt x="189" y="305"/>
                    <a:pt x="180" y="309"/>
                    <a:pt x="171" y="312"/>
                  </a:cubicBezTo>
                  <a:cubicBezTo>
                    <a:pt x="152" y="318"/>
                    <a:pt x="133" y="324"/>
                    <a:pt x="115" y="328"/>
                  </a:cubicBezTo>
                  <a:cubicBezTo>
                    <a:pt x="77" y="336"/>
                    <a:pt x="38" y="340"/>
                    <a:pt x="0" y="340"/>
                  </a:cubicBezTo>
                  <a:cubicBezTo>
                    <a:pt x="37" y="328"/>
                    <a:pt x="73" y="319"/>
                    <a:pt x="107" y="304"/>
                  </a:cubicBezTo>
                  <a:cubicBezTo>
                    <a:pt x="142" y="291"/>
                    <a:pt x="175" y="274"/>
                    <a:pt x="207" y="256"/>
                  </a:cubicBezTo>
                  <a:cubicBezTo>
                    <a:pt x="240" y="239"/>
                    <a:pt x="270" y="218"/>
                    <a:pt x="299" y="195"/>
                  </a:cubicBezTo>
                  <a:cubicBezTo>
                    <a:pt x="327" y="173"/>
                    <a:pt x="356" y="148"/>
                    <a:pt x="379" y="123"/>
                  </a:cubicBezTo>
                  <a:lnTo>
                    <a:pt x="383" y="156"/>
                  </a:lnTo>
                  <a:cubicBezTo>
                    <a:pt x="359" y="139"/>
                    <a:pt x="335" y="123"/>
                    <a:pt x="310" y="107"/>
                  </a:cubicBezTo>
                  <a:cubicBezTo>
                    <a:pt x="285" y="92"/>
                    <a:pt x="259" y="78"/>
                    <a:pt x="233" y="65"/>
                  </a:cubicBezTo>
                  <a:cubicBezTo>
                    <a:pt x="206" y="52"/>
                    <a:pt x="179" y="40"/>
                    <a:pt x="151" y="30"/>
                  </a:cubicBezTo>
                  <a:cubicBezTo>
                    <a:pt x="123" y="19"/>
                    <a:pt x="95" y="9"/>
                    <a:pt x="66"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1" name="Google Shape;2061;p38"/>
            <p:cNvSpPr/>
            <p:nvPr/>
          </p:nvSpPr>
          <p:spPr>
            <a:xfrm rot="2335721">
              <a:off x="1907657" y="2323939"/>
              <a:ext cx="108000" cy="68040"/>
            </a:xfrm>
            <a:custGeom>
              <a:rect b="b" l="l" r="r" t="t"/>
              <a:pathLst>
                <a:path extrusionOk="0" h="189" w="300">
                  <a:moveTo>
                    <a:pt x="35" y="11"/>
                  </a:moveTo>
                  <a:cubicBezTo>
                    <a:pt x="54" y="6"/>
                    <a:pt x="74" y="3"/>
                    <a:pt x="94" y="2"/>
                  </a:cubicBezTo>
                  <a:cubicBezTo>
                    <a:pt x="114" y="0"/>
                    <a:pt x="135" y="0"/>
                    <a:pt x="155" y="1"/>
                  </a:cubicBezTo>
                  <a:cubicBezTo>
                    <a:pt x="176" y="3"/>
                    <a:pt x="196" y="7"/>
                    <a:pt x="216" y="13"/>
                  </a:cubicBezTo>
                  <a:cubicBezTo>
                    <a:pt x="237" y="18"/>
                    <a:pt x="256" y="26"/>
                    <a:pt x="275" y="35"/>
                  </a:cubicBezTo>
                  <a:lnTo>
                    <a:pt x="300" y="48"/>
                  </a:lnTo>
                  <a:lnTo>
                    <a:pt x="282" y="70"/>
                  </a:lnTo>
                  <a:cubicBezTo>
                    <a:pt x="272" y="82"/>
                    <a:pt x="263" y="91"/>
                    <a:pt x="253" y="100"/>
                  </a:cubicBezTo>
                  <a:cubicBezTo>
                    <a:pt x="242" y="108"/>
                    <a:pt x="232" y="117"/>
                    <a:pt x="221" y="124"/>
                  </a:cubicBezTo>
                  <a:cubicBezTo>
                    <a:pt x="199" y="139"/>
                    <a:pt x="175" y="151"/>
                    <a:pt x="151" y="161"/>
                  </a:cubicBezTo>
                  <a:cubicBezTo>
                    <a:pt x="127" y="170"/>
                    <a:pt x="102" y="178"/>
                    <a:pt x="77" y="183"/>
                  </a:cubicBezTo>
                  <a:cubicBezTo>
                    <a:pt x="64" y="186"/>
                    <a:pt x="51" y="187"/>
                    <a:pt x="38" y="188"/>
                  </a:cubicBezTo>
                  <a:cubicBezTo>
                    <a:pt x="25" y="189"/>
                    <a:pt x="13" y="190"/>
                    <a:pt x="0" y="189"/>
                  </a:cubicBezTo>
                  <a:cubicBezTo>
                    <a:pt x="23" y="179"/>
                    <a:pt x="47" y="170"/>
                    <a:pt x="69" y="159"/>
                  </a:cubicBezTo>
                  <a:cubicBezTo>
                    <a:pt x="92" y="149"/>
                    <a:pt x="113" y="137"/>
                    <a:pt x="134" y="126"/>
                  </a:cubicBezTo>
                  <a:cubicBezTo>
                    <a:pt x="155" y="114"/>
                    <a:pt x="175" y="101"/>
                    <a:pt x="194" y="87"/>
                  </a:cubicBezTo>
                  <a:cubicBezTo>
                    <a:pt x="204" y="80"/>
                    <a:pt x="213" y="72"/>
                    <a:pt x="222" y="65"/>
                  </a:cubicBezTo>
                  <a:cubicBezTo>
                    <a:pt x="231" y="57"/>
                    <a:pt x="240" y="48"/>
                    <a:pt x="246" y="41"/>
                  </a:cubicBezTo>
                  <a:lnTo>
                    <a:pt x="253" y="76"/>
                  </a:lnTo>
                  <a:cubicBezTo>
                    <a:pt x="221" y="58"/>
                    <a:pt x="186" y="44"/>
                    <a:pt x="150" y="35"/>
                  </a:cubicBezTo>
                  <a:cubicBezTo>
                    <a:pt x="131" y="30"/>
                    <a:pt x="112" y="26"/>
                    <a:pt x="93" y="22"/>
                  </a:cubicBezTo>
                  <a:cubicBezTo>
                    <a:pt x="74" y="18"/>
                    <a:pt x="54" y="15"/>
                    <a:pt x="35" y="11"/>
                  </a:cubicBezTo>
                  <a:close/>
                </a:path>
              </a:pathLst>
            </a:custGeom>
            <a:solidFill>
              <a:schemeClr val="dk1"/>
            </a:solidFill>
            <a:ln>
              <a:noFill/>
            </a:ln>
          </p:spPr>
          <p:txBody>
            <a:bodyPr anchorCtr="1" anchor="ctr" bIns="23025" lIns="90000" spcFirstLastPara="1" rIns="90000" wrap="square" tIns="230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2" name="Google Shape;2062;p38"/>
            <p:cNvSpPr/>
            <p:nvPr/>
          </p:nvSpPr>
          <p:spPr>
            <a:xfrm rot="2335721">
              <a:off x="2016522" y="2366594"/>
              <a:ext cx="117720" cy="24840"/>
            </a:xfrm>
            <a:custGeom>
              <a:rect b="b" l="l" r="r" t="t"/>
              <a:pathLst>
                <a:path extrusionOk="0" h="69" w="327">
                  <a:moveTo>
                    <a:pt x="251" y="5"/>
                  </a:moveTo>
                  <a:cubicBezTo>
                    <a:pt x="278" y="9"/>
                    <a:pt x="307" y="17"/>
                    <a:pt x="324" y="39"/>
                  </a:cubicBezTo>
                  <a:cubicBezTo>
                    <a:pt x="326" y="41"/>
                    <a:pt x="327" y="44"/>
                    <a:pt x="327" y="47"/>
                  </a:cubicBezTo>
                  <a:cubicBezTo>
                    <a:pt x="327" y="52"/>
                    <a:pt x="322" y="56"/>
                    <a:pt x="318" y="58"/>
                  </a:cubicBezTo>
                  <a:cubicBezTo>
                    <a:pt x="308" y="62"/>
                    <a:pt x="298" y="63"/>
                    <a:pt x="288" y="64"/>
                  </a:cubicBezTo>
                  <a:cubicBezTo>
                    <a:pt x="262" y="66"/>
                    <a:pt x="237" y="67"/>
                    <a:pt x="212" y="67"/>
                  </a:cubicBezTo>
                  <a:cubicBezTo>
                    <a:pt x="174" y="68"/>
                    <a:pt x="136" y="68"/>
                    <a:pt x="98" y="69"/>
                  </a:cubicBezTo>
                  <a:cubicBezTo>
                    <a:pt x="79" y="69"/>
                    <a:pt x="61" y="69"/>
                    <a:pt x="42" y="68"/>
                  </a:cubicBezTo>
                  <a:cubicBezTo>
                    <a:pt x="24" y="67"/>
                    <a:pt x="0" y="62"/>
                    <a:pt x="0" y="39"/>
                  </a:cubicBezTo>
                  <a:cubicBezTo>
                    <a:pt x="-1" y="18"/>
                    <a:pt x="18" y="16"/>
                    <a:pt x="34" y="13"/>
                  </a:cubicBezTo>
                  <a:cubicBezTo>
                    <a:pt x="80" y="6"/>
                    <a:pt x="126" y="0"/>
                    <a:pt x="171" y="0"/>
                  </a:cubicBezTo>
                  <a:cubicBezTo>
                    <a:pt x="198" y="0"/>
                    <a:pt x="224" y="1"/>
                    <a:pt x="251" y="5"/>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3" name="Google Shape;2063;p38"/>
            <p:cNvSpPr/>
            <p:nvPr/>
          </p:nvSpPr>
          <p:spPr>
            <a:xfrm rot="2335721">
              <a:off x="1933820" y="2950169"/>
              <a:ext cx="320401" cy="175680"/>
            </a:xfrm>
            <a:custGeom>
              <a:rect b="b" l="l" r="r" t="t"/>
              <a:pathLst>
                <a:path extrusionOk="0" h="488" w="890">
                  <a:moveTo>
                    <a:pt x="890" y="465"/>
                  </a:moveTo>
                  <a:lnTo>
                    <a:pt x="849" y="488"/>
                  </a:lnTo>
                  <a:cubicBezTo>
                    <a:pt x="847" y="484"/>
                    <a:pt x="605" y="76"/>
                    <a:pt x="0" y="46"/>
                  </a:cubicBezTo>
                  <a:lnTo>
                    <a:pt x="2" y="0"/>
                  </a:lnTo>
                  <a:cubicBezTo>
                    <a:pt x="634" y="30"/>
                    <a:pt x="887" y="460"/>
                    <a:pt x="890" y="465"/>
                  </a:cubicBez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4" name="Google Shape;2064;p38"/>
            <p:cNvSpPr/>
            <p:nvPr/>
          </p:nvSpPr>
          <p:spPr>
            <a:xfrm rot="2335721">
              <a:off x="1801216" y="2787769"/>
              <a:ext cx="456841" cy="180360"/>
            </a:xfrm>
            <a:custGeom>
              <a:rect b="b" l="l" r="r" t="t"/>
              <a:pathLst>
                <a:path extrusionOk="0" h="501" w="1269">
                  <a:moveTo>
                    <a:pt x="832" y="63"/>
                  </a:moveTo>
                  <a:cubicBezTo>
                    <a:pt x="665" y="-21"/>
                    <a:pt x="468" y="-17"/>
                    <a:pt x="296" y="55"/>
                  </a:cubicBezTo>
                  <a:cubicBezTo>
                    <a:pt x="200" y="95"/>
                    <a:pt x="104" y="134"/>
                    <a:pt x="0" y="112"/>
                  </a:cubicBezTo>
                  <a:cubicBezTo>
                    <a:pt x="163" y="359"/>
                    <a:pt x="461" y="510"/>
                    <a:pt x="756" y="497"/>
                  </a:cubicBezTo>
                  <a:cubicBezTo>
                    <a:pt x="928" y="484"/>
                    <a:pt x="1101" y="441"/>
                    <a:pt x="1269" y="501"/>
                  </a:cubicBezTo>
                  <a:cubicBezTo>
                    <a:pt x="1240" y="417"/>
                    <a:pt x="1032" y="164"/>
                    <a:pt x="832" y="63"/>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5" name="Google Shape;2065;p38"/>
            <p:cNvSpPr/>
            <p:nvPr/>
          </p:nvSpPr>
          <p:spPr>
            <a:xfrm rot="2335721">
              <a:off x="1824314" y="2835108"/>
              <a:ext cx="384481" cy="90000"/>
            </a:xfrm>
            <a:custGeom>
              <a:rect b="b" l="l" r="r" t="t"/>
              <a:pathLst>
                <a:path extrusionOk="0" h="250" w="1068">
                  <a:moveTo>
                    <a:pt x="1068" y="250"/>
                  </a:moveTo>
                  <a:cubicBezTo>
                    <a:pt x="989" y="198"/>
                    <a:pt x="906" y="155"/>
                    <a:pt x="820" y="123"/>
                  </a:cubicBezTo>
                  <a:cubicBezTo>
                    <a:pt x="798" y="114"/>
                    <a:pt x="776" y="108"/>
                    <a:pt x="755" y="100"/>
                  </a:cubicBezTo>
                  <a:cubicBezTo>
                    <a:pt x="732" y="94"/>
                    <a:pt x="711" y="87"/>
                    <a:pt x="688" y="82"/>
                  </a:cubicBezTo>
                  <a:cubicBezTo>
                    <a:pt x="644" y="70"/>
                    <a:pt x="598" y="62"/>
                    <a:pt x="553" y="56"/>
                  </a:cubicBezTo>
                  <a:cubicBezTo>
                    <a:pt x="462" y="43"/>
                    <a:pt x="370" y="41"/>
                    <a:pt x="278" y="47"/>
                  </a:cubicBezTo>
                  <a:cubicBezTo>
                    <a:pt x="231" y="50"/>
                    <a:pt x="183" y="53"/>
                    <a:pt x="135" y="49"/>
                  </a:cubicBezTo>
                  <a:cubicBezTo>
                    <a:pt x="87" y="44"/>
                    <a:pt x="39" y="32"/>
                    <a:pt x="0" y="4"/>
                  </a:cubicBezTo>
                  <a:cubicBezTo>
                    <a:pt x="44" y="22"/>
                    <a:pt x="90" y="28"/>
                    <a:pt x="136" y="26"/>
                  </a:cubicBezTo>
                  <a:cubicBezTo>
                    <a:pt x="182" y="25"/>
                    <a:pt x="227" y="17"/>
                    <a:pt x="274" y="11"/>
                  </a:cubicBezTo>
                  <a:cubicBezTo>
                    <a:pt x="321" y="4"/>
                    <a:pt x="369" y="1"/>
                    <a:pt x="416" y="0"/>
                  </a:cubicBezTo>
                  <a:cubicBezTo>
                    <a:pt x="464" y="0"/>
                    <a:pt x="512" y="4"/>
                    <a:pt x="559" y="10"/>
                  </a:cubicBezTo>
                  <a:cubicBezTo>
                    <a:pt x="654" y="24"/>
                    <a:pt x="747" y="49"/>
                    <a:pt x="834" y="89"/>
                  </a:cubicBezTo>
                  <a:cubicBezTo>
                    <a:pt x="921" y="129"/>
                    <a:pt x="1001" y="183"/>
                    <a:pt x="1068" y="25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6" name="Google Shape;2066;p38"/>
            <p:cNvSpPr/>
            <p:nvPr/>
          </p:nvSpPr>
          <p:spPr>
            <a:xfrm rot="2335721">
              <a:off x="1909317" y="2766973"/>
              <a:ext cx="109800" cy="67680"/>
            </a:xfrm>
            <a:custGeom>
              <a:rect b="b" l="l" r="r" t="t"/>
              <a:pathLst>
                <a:path extrusionOk="0" h="188" w="305">
                  <a:moveTo>
                    <a:pt x="79" y="0"/>
                  </a:moveTo>
                  <a:cubicBezTo>
                    <a:pt x="95" y="4"/>
                    <a:pt x="111" y="8"/>
                    <a:pt x="127" y="12"/>
                  </a:cubicBezTo>
                  <a:cubicBezTo>
                    <a:pt x="142" y="16"/>
                    <a:pt x="158" y="21"/>
                    <a:pt x="173" y="25"/>
                  </a:cubicBezTo>
                  <a:cubicBezTo>
                    <a:pt x="204" y="33"/>
                    <a:pt x="234" y="42"/>
                    <a:pt x="264" y="49"/>
                  </a:cubicBezTo>
                  <a:lnTo>
                    <a:pt x="305" y="59"/>
                  </a:lnTo>
                  <a:lnTo>
                    <a:pt x="273" y="88"/>
                  </a:lnTo>
                  <a:cubicBezTo>
                    <a:pt x="254" y="105"/>
                    <a:pt x="234" y="120"/>
                    <a:pt x="213" y="133"/>
                  </a:cubicBezTo>
                  <a:cubicBezTo>
                    <a:pt x="192" y="146"/>
                    <a:pt x="170" y="158"/>
                    <a:pt x="147" y="167"/>
                  </a:cubicBezTo>
                  <a:cubicBezTo>
                    <a:pt x="124" y="177"/>
                    <a:pt x="99" y="184"/>
                    <a:pt x="74" y="187"/>
                  </a:cubicBezTo>
                  <a:cubicBezTo>
                    <a:pt x="49" y="190"/>
                    <a:pt x="24" y="189"/>
                    <a:pt x="0" y="182"/>
                  </a:cubicBezTo>
                  <a:cubicBezTo>
                    <a:pt x="24" y="177"/>
                    <a:pt x="46" y="171"/>
                    <a:pt x="68" y="162"/>
                  </a:cubicBezTo>
                  <a:cubicBezTo>
                    <a:pt x="89" y="153"/>
                    <a:pt x="110" y="142"/>
                    <a:pt x="130" y="131"/>
                  </a:cubicBezTo>
                  <a:cubicBezTo>
                    <a:pt x="149" y="120"/>
                    <a:pt x="169" y="107"/>
                    <a:pt x="188" y="95"/>
                  </a:cubicBezTo>
                  <a:cubicBezTo>
                    <a:pt x="207" y="82"/>
                    <a:pt x="226" y="68"/>
                    <a:pt x="244" y="54"/>
                  </a:cubicBezTo>
                  <a:lnTo>
                    <a:pt x="252" y="93"/>
                  </a:lnTo>
                  <a:cubicBezTo>
                    <a:pt x="220" y="83"/>
                    <a:pt x="190" y="70"/>
                    <a:pt x="161" y="54"/>
                  </a:cubicBezTo>
                  <a:cubicBezTo>
                    <a:pt x="147" y="46"/>
                    <a:pt x="133" y="38"/>
                    <a:pt x="119" y="29"/>
                  </a:cubicBezTo>
                  <a:cubicBezTo>
                    <a:pt x="105" y="20"/>
                    <a:pt x="92" y="11"/>
                    <a:pt x="79" y="0"/>
                  </a:cubicBezTo>
                  <a:close/>
                </a:path>
              </a:pathLst>
            </a:custGeom>
            <a:solidFill>
              <a:schemeClr val="dk1"/>
            </a:solidFill>
            <a:ln>
              <a:noFill/>
            </a:ln>
          </p:spPr>
          <p:txBody>
            <a:bodyPr anchorCtr="1" anchor="ctr" bIns="22675" lIns="90000" spcFirstLastPara="1" rIns="90000" wrap="square" tIns="22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7" name="Google Shape;2067;p38"/>
            <p:cNvSpPr/>
            <p:nvPr/>
          </p:nvSpPr>
          <p:spPr>
            <a:xfrm rot="2335721">
              <a:off x="1964369" y="2797744"/>
              <a:ext cx="135360" cy="126360"/>
            </a:xfrm>
            <a:custGeom>
              <a:rect b="b" l="l" r="r" t="t"/>
              <a:pathLst>
                <a:path extrusionOk="0" h="351" w="376">
                  <a:moveTo>
                    <a:pt x="95" y="0"/>
                  </a:moveTo>
                  <a:cubicBezTo>
                    <a:pt x="120" y="7"/>
                    <a:pt x="144" y="17"/>
                    <a:pt x="168" y="28"/>
                  </a:cubicBezTo>
                  <a:cubicBezTo>
                    <a:pt x="191" y="39"/>
                    <a:pt x="214" y="51"/>
                    <a:pt x="236" y="65"/>
                  </a:cubicBezTo>
                  <a:cubicBezTo>
                    <a:pt x="258" y="79"/>
                    <a:pt x="280" y="93"/>
                    <a:pt x="301" y="109"/>
                  </a:cubicBezTo>
                  <a:cubicBezTo>
                    <a:pt x="321" y="126"/>
                    <a:pt x="341" y="144"/>
                    <a:pt x="360" y="162"/>
                  </a:cubicBezTo>
                  <a:lnTo>
                    <a:pt x="376" y="179"/>
                  </a:lnTo>
                  <a:lnTo>
                    <a:pt x="358" y="195"/>
                  </a:lnTo>
                  <a:cubicBezTo>
                    <a:pt x="332" y="218"/>
                    <a:pt x="306" y="237"/>
                    <a:pt x="279" y="256"/>
                  </a:cubicBezTo>
                  <a:cubicBezTo>
                    <a:pt x="251" y="275"/>
                    <a:pt x="223" y="291"/>
                    <a:pt x="193" y="306"/>
                  </a:cubicBezTo>
                  <a:cubicBezTo>
                    <a:pt x="163" y="320"/>
                    <a:pt x="132" y="333"/>
                    <a:pt x="99" y="341"/>
                  </a:cubicBezTo>
                  <a:cubicBezTo>
                    <a:pt x="67" y="349"/>
                    <a:pt x="33" y="354"/>
                    <a:pt x="0" y="350"/>
                  </a:cubicBezTo>
                  <a:cubicBezTo>
                    <a:pt x="32" y="342"/>
                    <a:pt x="62" y="331"/>
                    <a:pt x="91" y="318"/>
                  </a:cubicBezTo>
                  <a:cubicBezTo>
                    <a:pt x="120" y="304"/>
                    <a:pt x="147" y="289"/>
                    <a:pt x="174" y="272"/>
                  </a:cubicBezTo>
                  <a:cubicBezTo>
                    <a:pt x="201" y="255"/>
                    <a:pt x="227" y="237"/>
                    <a:pt x="253" y="219"/>
                  </a:cubicBezTo>
                  <a:cubicBezTo>
                    <a:pt x="278" y="200"/>
                    <a:pt x="304" y="181"/>
                    <a:pt x="328" y="161"/>
                  </a:cubicBezTo>
                  <a:lnTo>
                    <a:pt x="326" y="194"/>
                  </a:lnTo>
                  <a:cubicBezTo>
                    <a:pt x="309" y="176"/>
                    <a:pt x="292" y="158"/>
                    <a:pt x="274" y="142"/>
                  </a:cubicBezTo>
                  <a:cubicBezTo>
                    <a:pt x="255" y="125"/>
                    <a:pt x="236" y="108"/>
                    <a:pt x="217" y="92"/>
                  </a:cubicBezTo>
                  <a:cubicBezTo>
                    <a:pt x="197" y="77"/>
                    <a:pt x="177" y="61"/>
                    <a:pt x="157" y="45"/>
                  </a:cubicBezTo>
                  <a:lnTo>
                    <a:pt x="95"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8" name="Google Shape;2068;p38"/>
            <p:cNvSpPr/>
            <p:nvPr/>
          </p:nvSpPr>
          <p:spPr>
            <a:xfrm rot="2335721">
              <a:off x="2023343" y="2873223"/>
              <a:ext cx="134280" cy="123480"/>
            </a:xfrm>
            <a:custGeom>
              <a:rect b="b" l="l" r="r" t="t"/>
              <a:pathLst>
                <a:path extrusionOk="0" h="343" w="373">
                  <a:moveTo>
                    <a:pt x="113" y="0"/>
                  </a:moveTo>
                  <a:cubicBezTo>
                    <a:pt x="138" y="11"/>
                    <a:pt x="161" y="25"/>
                    <a:pt x="184" y="40"/>
                  </a:cubicBezTo>
                  <a:cubicBezTo>
                    <a:pt x="207" y="55"/>
                    <a:pt x="229" y="70"/>
                    <a:pt x="250" y="88"/>
                  </a:cubicBezTo>
                  <a:cubicBezTo>
                    <a:pt x="292" y="122"/>
                    <a:pt x="331" y="161"/>
                    <a:pt x="362" y="210"/>
                  </a:cubicBezTo>
                  <a:lnTo>
                    <a:pt x="373" y="228"/>
                  </a:lnTo>
                  <a:lnTo>
                    <a:pt x="356" y="240"/>
                  </a:lnTo>
                  <a:cubicBezTo>
                    <a:pt x="329" y="259"/>
                    <a:pt x="302" y="274"/>
                    <a:pt x="273" y="288"/>
                  </a:cubicBezTo>
                  <a:cubicBezTo>
                    <a:pt x="245" y="302"/>
                    <a:pt x="216" y="313"/>
                    <a:pt x="186" y="322"/>
                  </a:cubicBezTo>
                  <a:cubicBezTo>
                    <a:pt x="171" y="327"/>
                    <a:pt x="155" y="330"/>
                    <a:pt x="140" y="334"/>
                  </a:cubicBezTo>
                  <a:cubicBezTo>
                    <a:pt x="124" y="337"/>
                    <a:pt x="109" y="340"/>
                    <a:pt x="93" y="341"/>
                  </a:cubicBezTo>
                  <a:cubicBezTo>
                    <a:pt x="62" y="345"/>
                    <a:pt x="31" y="344"/>
                    <a:pt x="0" y="340"/>
                  </a:cubicBezTo>
                  <a:cubicBezTo>
                    <a:pt x="30" y="333"/>
                    <a:pt x="60" y="327"/>
                    <a:pt x="89" y="318"/>
                  </a:cubicBezTo>
                  <a:cubicBezTo>
                    <a:pt x="117" y="309"/>
                    <a:pt x="145" y="299"/>
                    <a:pt x="173" y="287"/>
                  </a:cubicBezTo>
                  <a:cubicBezTo>
                    <a:pt x="200" y="275"/>
                    <a:pt x="227" y="262"/>
                    <a:pt x="253" y="248"/>
                  </a:cubicBezTo>
                  <a:cubicBezTo>
                    <a:pt x="279" y="234"/>
                    <a:pt x="305" y="219"/>
                    <a:pt x="328" y="203"/>
                  </a:cubicBezTo>
                  <a:lnTo>
                    <a:pt x="322" y="233"/>
                  </a:lnTo>
                  <a:cubicBezTo>
                    <a:pt x="309" y="212"/>
                    <a:pt x="294" y="192"/>
                    <a:pt x="278" y="172"/>
                  </a:cubicBezTo>
                  <a:cubicBezTo>
                    <a:pt x="262" y="152"/>
                    <a:pt x="244" y="132"/>
                    <a:pt x="226" y="113"/>
                  </a:cubicBezTo>
                  <a:cubicBezTo>
                    <a:pt x="208" y="94"/>
                    <a:pt x="190" y="75"/>
                    <a:pt x="171" y="57"/>
                  </a:cubicBezTo>
                  <a:lnTo>
                    <a:pt x="113" y="0"/>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69" name="Google Shape;2069;p38"/>
            <p:cNvSpPr/>
            <p:nvPr/>
          </p:nvSpPr>
          <p:spPr>
            <a:xfrm rot="2335721">
              <a:off x="1996894" y="2813277"/>
              <a:ext cx="116640" cy="23040"/>
            </a:xfrm>
            <a:custGeom>
              <a:rect b="b" l="l" r="r" t="t"/>
              <a:pathLst>
                <a:path extrusionOk="0" h="64" w="324">
                  <a:moveTo>
                    <a:pt x="129" y="2"/>
                  </a:moveTo>
                  <a:cubicBezTo>
                    <a:pt x="186" y="-3"/>
                    <a:pt x="246" y="0"/>
                    <a:pt x="299" y="21"/>
                  </a:cubicBezTo>
                  <a:cubicBezTo>
                    <a:pt x="312" y="26"/>
                    <a:pt x="326" y="37"/>
                    <a:pt x="323" y="50"/>
                  </a:cubicBezTo>
                  <a:cubicBezTo>
                    <a:pt x="319" y="65"/>
                    <a:pt x="299" y="65"/>
                    <a:pt x="284" y="63"/>
                  </a:cubicBezTo>
                  <a:cubicBezTo>
                    <a:pt x="227" y="53"/>
                    <a:pt x="169" y="50"/>
                    <a:pt x="111" y="54"/>
                  </a:cubicBezTo>
                  <a:cubicBezTo>
                    <a:pt x="90" y="56"/>
                    <a:pt x="-6" y="74"/>
                    <a:pt x="0" y="29"/>
                  </a:cubicBezTo>
                  <a:cubicBezTo>
                    <a:pt x="5" y="1"/>
                    <a:pt x="105" y="3"/>
                    <a:pt x="129" y="2"/>
                  </a:cubicBezTo>
                  <a:close/>
                </a:path>
              </a:pathLst>
            </a:custGeom>
            <a:solidFill>
              <a:schemeClr val="accent4"/>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0" name="Google Shape;2070;p38"/>
            <p:cNvSpPr/>
            <p:nvPr/>
          </p:nvSpPr>
          <p:spPr>
            <a:xfrm rot="2335721">
              <a:off x="1792788" y="2402268"/>
              <a:ext cx="935282" cy="1659244"/>
            </a:xfrm>
            <a:custGeom>
              <a:rect b="b" l="l" r="r" t="t"/>
              <a:pathLst>
                <a:path extrusionOk="0" h="4609" w="2598">
                  <a:moveTo>
                    <a:pt x="17" y="0"/>
                  </a:moveTo>
                  <a:cubicBezTo>
                    <a:pt x="42" y="175"/>
                    <a:pt x="94" y="344"/>
                    <a:pt x="153" y="511"/>
                  </a:cubicBezTo>
                  <a:cubicBezTo>
                    <a:pt x="213" y="677"/>
                    <a:pt x="282" y="840"/>
                    <a:pt x="356" y="1001"/>
                  </a:cubicBezTo>
                  <a:cubicBezTo>
                    <a:pt x="430" y="1161"/>
                    <a:pt x="508" y="1320"/>
                    <a:pt x="589" y="1478"/>
                  </a:cubicBezTo>
                  <a:cubicBezTo>
                    <a:pt x="670" y="1635"/>
                    <a:pt x="753" y="1791"/>
                    <a:pt x="840" y="1946"/>
                  </a:cubicBezTo>
                  <a:cubicBezTo>
                    <a:pt x="1012" y="2255"/>
                    <a:pt x="1190" y="2561"/>
                    <a:pt x="1376" y="2863"/>
                  </a:cubicBezTo>
                  <a:cubicBezTo>
                    <a:pt x="1469" y="3014"/>
                    <a:pt x="1564" y="3163"/>
                    <a:pt x="1660" y="3312"/>
                  </a:cubicBezTo>
                  <a:cubicBezTo>
                    <a:pt x="1756" y="3460"/>
                    <a:pt x="1852" y="3610"/>
                    <a:pt x="1946" y="3758"/>
                  </a:cubicBezTo>
                  <a:lnTo>
                    <a:pt x="1969" y="3794"/>
                  </a:lnTo>
                  <a:lnTo>
                    <a:pt x="1956" y="3834"/>
                  </a:lnTo>
                  <a:cubicBezTo>
                    <a:pt x="1940" y="3885"/>
                    <a:pt x="1922" y="3935"/>
                    <a:pt x="1904" y="3986"/>
                  </a:cubicBezTo>
                  <a:cubicBezTo>
                    <a:pt x="1887" y="4036"/>
                    <a:pt x="1869" y="4087"/>
                    <a:pt x="1851" y="4137"/>
                  </a:cubicBezTo>
                  <a:lnTo>
                    <a:pt x="1797" y="4288"/>
                  </a:lnTo>
                  <a:cubicBezTo>
                    <a:pt x="1779" y="4339"/>
                    <a:pt x="1761" y="4389"/>
                    <a:pt x="1742" y="4439"/>
                  </a:cubicBezTo>
                  <a:lnTo>
                    <a:pt x="1629" y="4354"/>
                  </a:lnTo>
                  <a:lnTo>
                    <a:pt x="1865" y="4203"/>
                  </a:lnTo>
                  <a:cubicBezTo>
                    <a:pt x="1945" y="4154"/>
                    <a:pt x="2024" y="4104"/>
                    <a:pt x="2104" y="4056"/>
                  </a:cubicBezTo>
                  <a:cubicBezTo>
                    <a:pt x="2184" y="4007"/>
                    <a:pt x="2264" y="3958"/>
                    <a:pt x="2345" y="3911"/>
                  </a:cubicBezTo>
                  <a:cubicBezTo>
                    <a:pt x="2425" y="3863"/>
                    <a:pt x="2506" y="3816"/>
                    <a:pt x="2588" y="3771"/>
                  </a:cubicBezTo>
                  <a:lnTo>
                    <a:pt x="2598" y="3785"/>
                  </a:lnTo>
                  <a:cubicBezTo>
                    <a:pt x="2527" y="3846"/>
                    <a:pt x="2454" y="3905"/>
                    <a:pt x="2381" y="3964"/>
                  </a:cubicBezTo>
                  <a:cubicBezTo>
                    <a:pt x="2308" y="4023"/>
                    <a:pt x="2234" y="4080"/>
                    <a:pt x="2161" y="4138"/>
                  </a:cubicBezTo>
                  <a:cubicBezTo>
                    <a:pt x="2087" y="4196"/>
                    <a:pt x="2012" y="4252"/>
                    <a:pt x="1938" y="4309"/>
                  </a:cubicBezTo>
                  <a:lnTo>
                    <a:pt x="1714" y="4477"/>
                  </a:lnTo>
                  <a:lnTo>
                    <a:pt x="1539" y="4609"/>
                  </a:lnTo>
                  <a:lnTo>
                    <a:pt x="1600" y="4392"/>
                  </a:lnTo>
                  <a:cubicBezTo>
                    <a:pt x="1615" y="4341"/>
                    <a:pt x="1631" y="4290"/>
                    <a:pt x="1646" y="4238"/>
                  </a:cubicBezTo>
                  <a:lnTo>
                    <a:pt x="1692" y="4085"/>
                  </a:lnTo>
                  <a:cubicBezTo>
                    <a:pt x="1708" y="4034"/>
                    <a:pt x="1724" y="3983"/>
                    <a:pt x="1740" y="3932"/>
                  </a:cubicBezTo>
                  <a:cubicBezTo>
                    <a:pt x="1756" y="3881"/>
                    <a:pt x="1771" y="3829"/>
                    <a:pt x="1788" y="3779"/>
                  </a:cubicBezTo>
                  <a:lnTo>
                    <a:pt x="1798" y="3855"/>
                  </a:lnTo>
                  <a:cubicBezTo>
                    <a:pt x="1700" y="3705"/>
                    <a:pt x="1608" y="3553"/>
                    <a:pt x="1518" y="3399"/>
                  </a:cubicBezTo>
                  <a:cubicBezTo>
                    <a:pt x="1428" y="3245"/>
                    <a:pt x="1340" y="3091"/>
                    <a:pt x="1252" y="2936"/>
                  </a:cubicBezTo>
                  <a:cubicBezTo>
                    <a:pt x="1078" y="2625"/>
                    <a:pt x="905" y="2314"/>
                    <a:pt x="744" y="1997"/>
                  </a:cubicBezTo>
                  <a:cubicBezTo>
                    <a:pt x="583" y="1679"/>
                    <a:pt x="429" y="1357"/>
                    <a:pt x="295" y="1027"/>
                  </a:cubicBezTo>
                  <a:cubicBezTo>
                    <a:pt x="228" y="862"/>
                    <a:pt x="165" y="695"/>
                    <a:pt x="112" y="524"/>
                  </a:cubicBezTo>
                  <a:cubicBezTo>
                    <a:pt x="86" y="439"/>
                    <a:pt x="62" y="353"/>
                    <a:pt x="43" y="266"/>
                  </a:cubicBezTo>
                  <a:lnTo>
                    <a:pt x="35" y="233"/>
                  </a:lnTo>
                  <a:lnTo>
                    <a:pt x="29" y="200"/>
                  </a:lnTo>
                  <a:lnTo>
                    <a:pt x="17" y="134"/>
                  </a:lnTo>
                  <a:cubicBezTo>
                    <a:pt x="12" y="113"/>
                    <a:pt x="10" y="90"/>
                    <a:pt x="8" y="68"/>
                  </a:cubicBezTo>
                  <a:lnTo>
                    <a:pt x="0" y="2"/>
                  </a:lnTo>
                  <a:lnTo>
                    <a:pt x="17" y="0"/>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1" name="Google Shape;2071;p38"/>
            <p:cNvSpPr/>
            <p:nvPr/>
          </p:nvSpPr>
          <p:spPr>
            <a:xfrm rot="2335721">
              <a:off x="2320880" y="2214875"/>
              <a:ext cx="123480" cy="552961"/>
            </a:xfrm>
            <a:custGeom>
              <a:rect b="b" l="l" r="r" t="t"/>
              <a:pathLst>
                <a:path extrusionOk="0" h="1536" w="343">
                  <a:moveTo>
                    <a:pt x="316" y="1536"/>
                  </a:moveTo>
                  <a:cubicBezTo>
                    <a:pt x="312" y="1528"/>
                    <a:pt x="-118" y="793"/>
                    <a:pt x="32" y="0"/>
                  </a:cubicBezTo>
                  <a:lnTo>
                    <a:pt x="62" y="6"/>
                  </a:lnTo>
                  <a:cubicBezTo>
                    <a:pt x="-86" y="787"/>
                    <a:pt x="338" y="1513"/>
                    <a:pt x="343" y="1520"/>
                  </a:cubicBezTo>
                  <a:lnTo>
                    <a:pt x="316" y="1536"/>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2" name="Google Shape;2072;p38"/>
            <p:cNvSpPr/>
            <p:nvPr/>
          </p:nvSpPr>
          <p:spPr>
            <a:xfrm rot="2335721">
              <a:off x="2363851" y="1887860"/>
              <a:ext cx="272881" cy="740882"/>
            </a:xfrm>
            <a:custGeom>
              <a:rect b="b" l="l" r="r" t="t"/>
              <a:pathLst>
                <a:path extrusionOk="0" h="2058" w="758">
                  <a:moveTo>
                    <a:pt x="18" y="1226"/>
                  </a:moveTo>
                  <a:cubicBezTo>
                    <a:pt x="-40" y="943"/>
                    <a:pt x="44" y="649"/>
                    <a:pt x="222" y="421"/>
                  </a:cubicBezTo>
                  <a:cubicBezTo>
                    <a:pt x="320" y="294"/>
                    <a:pt x="417" y="165"/>
                    <a:pt x="427" y="0"/>
                  </a:cubicBezTo>
                  <a:cubicBezTo>
                    <a:pt x="730" y="344"/>
                    <a:pt x="837" y="851"/>
                    <a:pt x="698" y="1288"/>
                  </a:cubicBezTo>
                  <a:cubicBezTo>
                    <a:pt x="609" y="1540"/>
                    <a:pt x="475" y="1782"/>
                    <a:pt x="498" y="2058"/>
                  </a:cubicBezTo>
                  <a:cubicBezTo>
                    <a:pt x="383" y="1981"/>
                    <a:pt x="88" y="1566"/>
                    <a:pt x="18" y="122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3" name="Google Shape;2073;p38"/>
            <p:cNvSpPr/>
            <p:nvPr/>
          </p:nvSpPr>
          <p:spPr>
            <a:xfrm rot="2335721">
              <a:off x="2464603" y="1936104"/>
              <a:ext cx="84240" cy="611282"/>
            </a:xfrm>
            <a:custGeom>
              <a:rect b="b" l="l" r="r" t="t"/>
              <a:pathLst>
                <a:path extrusionOk="0" h="1698" w="234">
                  <a:moveTo>
                    <a:pt x="154" y="1698"/>
                  </a:moveTo>
                  <a:cubicBezTo>
                    <a:pt x="86" y="1568"/>
                    <a:pt x="40" y="1427"/>
                    <a:pt x="18" y="1281"/>
                  </a:cubicBezTo>
                  <a:cubicBezTo>
                    <a:pt x="-6" y="1136"/>
                    <a:pt x="-5" y="987"/>
                    <a:pt x="12" y="841"/>
                  </a:cubicBezTo>
                  <a:cubicBezTo>
                    <a:pt x="17" y="805"/>
                    <a:pt x="22" y="768"/>
                    <a:pt x="30" y="732"/>
                  </a:cubicBezTo>
                  <a:cubicBezTo>
                    <a:pt x="36" y="696"/>
                    <a:pt x="45" y="660"/>
                    <a:pt x="54" y="624"/>
                  </a:cubicBezTo>
                  <a:cubicBezTo>
                    <a:pt x="74" y="554"/>
                    <a:pt x="97" y="483"/>
                    <a:pt x="125" y="416"/>
                  </a:cubicBezTo>
                  <a:cubicBezTo>
                    <a:pt x="153" y="348"/>
                    <a:pt x="182" y="282"/>
                    <a:pt x="201" y="213"/>
                  </a:cubicBezTo>
                  <a:cubicBezTo>
                    <a:pt x="220" y="144"/>
                    <a:pt x="229" y="72"/>
                    <a:pt x="216" y="0"/>
                  </a:cubicBezTo>
                  <a:cubicBezTo>
                    <a:pt x="239" y="69"/>
                    <a:pt x="237" y="146"/>
                    <a:pt x="223" y="218"/>
                  </a:cubicBezTo>
                  <a:cubicBezTo>
                    <a:pt x="209" y="291"/>
                    <a:pt x="184" y="360"/>
                    <a:pt x="159" y="429"/>
                  </a:cubicBezTo>
                  <a:cubicBezTo>
                    <a:pt x="111" y="565"/>
                    <a:pt x="76" y="704"/>
                    <a:pt x="58" y="847"/>
                  </a:cubicBezTo>
                  <a:cubicBezTo>
                    <a:pt x="49" y="918"/>
                    <a:pt x="43" y="990"/>
                    <a:pt x="43" y="1062"/>
                  </a:cubicBezTo>
                  <a:lnTo>
                    <a:pt x="43" y="1088"/>
                  </a:lnTo>
                  <a:lnTo>
                    <a:pt x="43" y="1115"/>
                  </a:lnTo>
                  <a:cubicBezTo>
                    <a:pt x="44" y="1133"/>
                    <a:pt x="44" y="1151"/>
                    <a:pt x="45" y="1169"/>
                  </a:cubicBezTo>
                  <a:cubicBezTo>
                    <a:pt x="48" y="1205"/>
                    <a:pt x="49" y="1241"/>
                    <a:pt x="54" y="1277"/>
                  </a:cubicBezTo>
                  <a:cubicBezTo>
                    <a:pt x="69" y="1420"/>
                    <a:pt x="104" y="1561"/>
                    <a:pt x="154" y="169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4" name="Google Shape;2074;p38"/>
            <p:cNvSpPr/>
            <p:nvPr/>
          </p:nvSpPr>
          <p:spPr>
            <a:xfrm rot="2335721">
              <a:off x="2569619" y="2077428"/>
              <a:ext cx="109440" cy="138240"/>
            </a:xfrm>
            <a:custGeom>
              <a:rect b="b" l="l" r="r" t="t"/>
              <a:pathLst>
                <a:path extrusionOk="0" h="384" w="304">
                  <a:moveTo>
                    <a:pt x="0" y="45"/>
                  </a:moveTo>
                  <a:cubicBezTo>
                    <a:pt x="9" y="69"/>
                    <a:pt x="16" y="93"/>
                    <a:pt x="22" y="117"/>
                  </a:cubicBezTo>
                  <a:cubicBezTo>
                    <a:pt x="29" y="142"/>
                    <a:pt x="34" y="166"/>
                    <a:pt x="39" y="191"/>
                  </a:cubicBezTo>
                  <a:cubicBezTo>
                    <a:pt x="48" y="241"/>
                    <a:pt x="54" y="291"/>
                    <a:pt x="56" y="342"/>
                  </a:cubicBezTo>
                  <a:lnTo>
                    <a:pt x="21" y="324"/>
                  </a:lnTo>
                  <a:cubicBezTo>
                    <a:pt x="50" y="303"/>
                    <a:pt x="78" y="279"/>
                    <a:pt x="106" y="256"/>
                  </a:cubicBezTo>
                  <a:cubicBezTo>
                    <a:pt x="133" y="232"/>
                    <a:pt x="160" y="207"/>
                    <a:pt x="184" y="181"/>
                  </a:cubicBezTo>
                  <a:cubicBezTo>
                    <a:pt x="209" y="154"/>
                    <a:pt x="232" y="127"/>
                    <a:pt x="253" y="97"/>
                  </a:cubicBezTo>
                  <a:cubicBezTo>
                    <a:pt x="273" y="67"/>
                    <a:pt x="291" y="35"/>
                    <a:pt x="304" y="0"/>
                  </a:cubicBezTo>
                  <a:cubicBezTo>
                    <a:pt x="303" y="38"/>
                    <a:pt x="291" y="75"/>
                    <a:pt x="276" y="110"/>
                  </a:cubicBezTo>
                  <a:cubicBezTo>
                    <a:pt x="259" y="145"/>
                    <a:pt x="238" y="177"/>
                    <a:pt x="215" y="207"/>
                  </a:cubicBezTo>
                  <a:cubicBezTo>
                    <a:pt x="191" y="237"/>
                    <a:pt x="164" y="264"/>
                    <a:pt x="136" y="290"/>
                  </a:cubicBezTo>
                  <a:cubicBezTo>
                    <a:pt x="108" y="316"/>
                    <a:pt x="79" y="339"/>
                    <a:pt x="46" y="361"/>
                  </a:cubicBezTo>
                  <a:lnTo>
                    <a:pt x="12" y="384"/>
                  </a:lnTo>
                  <a:lnTo>
                    <a:pt x="11" y="342"/>
                  </a:lnTo>
                  <a:cubicBezTo>
                    <a:pt x="11" y="318"/>
                    <a:pt x="12" y="293"/>
                    <a:pt x="11" y="269"/>
                  </a:cubicBezTo>
                  <a:cubicBezTo>
                    <a:pt x="10" y="244"/>
                    <a:pt x="9" y="220"/>
                    <a:pt x="7" y="195"/>
                  </a:cubicBezTo>
                  <a:lnTo>
                    <a:pt x="4" y="120"/>
                  </a:lnTo>
                  <a:cubicBezTo>
                    <a:pt x="2" y="95"/>
                    <a:pt x="1" y="70"/>
                    <a:pt x="0" y="4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5" name="Google Shape;2075;p38"/>
            <p:cNvSpPr/>
            <p:nvPr/>
          </p:nvSpPr>
          <p:spPr>
            <a:xfrm rot="2335721">
              <a:off x="2410583" y="2159896"/>
              <a:ext cx="203040" cy="171000"/>
            </a:xfrm>
            <a:custGeom>
              <a:rect b="b" l="l" r="r" t="t"/>
              <a:pathLst>
                <a:path extrusionOk="0" h="475" w="564">
                  <a:moveTo>
                    <a:pt x="0" y="0"/>
                  </a:moveTo>
                  <a:cubicBezTo>
                    <a:pt x="13" y="38"/>
                    <a:pt x="25" y="76"/>
                    <a:pt x="39" y="113"/>
                  </a:cubicBezTo>
                  <a:cubicBezTo>
                    <a:pt x="52" y="150"/>
                    <a:pt x="67" y="187"/>
                    <a:pt x="82" y="223"/>
                  </a:cubicBezTo>
                  <a:cubicBezTo>
                    <a:pt x="97" y="259"/>
                    <a:pt x="114" y="295"/>
                    <a:pt x="131" y="330"/>
                  </a:cubicBezTo>
                  <a:cubicBezTo>
                    <a:pt x="139" y="347"/>
                    <a:pt x="148" y="364"/>
                    <a:pt x="158" y="381"/>
                  </a:cubicBezTo>
                  <a:cubicBezTo>
                    <a:pt x="167" y="399"/>
                    <a:pt x="178" y="415"/>
                    <a:pt x="187" y="431"/>
                  </a:cubicBezTo>
                  <a:lnTo>
                    <a:pt x="156" y="424"/>
                  </a:lnTo>
                  <a:cubicBezTo>
                    <a:pt x="175" y="411"/>
                    <a:pt x="195" y="396"/>
                    <a:pt x="215" y="381"/>
                  </a:cubicBezTo>
                  <a:cubicBezTo>
                    <a:pt x="235" y="366"/>
                    <a:pt x="254" y="350"/>
                    <a:pt x="274" y="335"/>
                  </a:cubicBezTo>
                  <a:cubicBezTo>
                    <a:pt x="311" y="303"/>
                    <a:pt x="350" y="271"/>
                    <a:pt x="384" y="236"/>
                  </a:cubicBezTo>
                  <a:cubicBezTo>
                    <a:pt x="394" y="227"/>
                    <a:pt x="402" y="218"/>
                    <a:pt x="411" y="209"/>
                  </a:cubicBezTo>
                  <a:cubicBezTo>
                    <a:pt x="420" y="201"/>
                    <a:pt x="428" y="192"/>
                    <a:pt x="436" y="182"/>
                  </a:cubicBezTo>
                  <a:cubicBezTo>
                    <a:pt x="444" y="173"/>
                    <a:pt x="453" y="164"/>
                    <a:pt x="461" y="155"/>
                  </a:cubicBezTo>
                  <a:lnTo>
                    <a:pt x="485" y="126"/>
                  </a:lnTo>
                  <a:cubicBezTo>
                    <a:pt x="515" y="87"/>
                    <a:pt x="542" y="45"/>
                    <a:pt x="564" y="0"/>
                  </a:cubicBezTo>
                  <a:cubicBezTo>
                    <a:pt x="553" y="49"/>
                    <a:pt x="531" y="96"/>
                    <a:pt x="505" y="140"/>
                  </a:cubicBezTo>
                  <a:cubicBezTo>
                    <a:pt x="478" y="184"/>
                    <a:pt x="446" y="224"/>
                    <a:pt x="413" y="263"/>
                  </a:cubicBezTo>
                  <a:lnTo>
                    <a:pt x="386" y="291"/>
                  </a:lnTo>
                  <a:lnTo>
                    <a:pt x="359" y="318"/>
                  </a:lnTo>
                  <a:cubicBezTo>
                    <a:pt x="341" y="335"/>
                    <a:pt x="322" y="353"/>
                    <a:pt x="303" y="369"/>
                  </a:cubicBezTo>
                  <a:cubicBezTo>
                    <a:pt x="264" y="402"/>
                    <a:pt x="224" y="434"/>
                    <a:pt x="181" y="462"/>
                  </a:cubicBezTo>
                  <a:lnTo>
                    <a:pt x="161" y="475"/>
                  </a:lnTo>
                  <a:lnTo>
                    <a:pt x="149" y="455"/>
                  </a:lnTo>
                  <a:cubicBezTo>
                    <a:pt x="128" y="420"/>
                    <a:pt x="109" y="385"/>
                    <a:pt x="93" y="347"/>
                  </a:cubicBezTo>
                  <a:cubicBezTo>
                    <a:pt x="77" y="311"/>
                    <a:pt x="62" y="273"/>
                    <a:pt x="50" y="235"/>
                  </a:cubicBezTo>
                  <a:cubicBezTo>
                    <a:pt x="38" y="196"/>
                    <a:pt x="28" y="158"/>
                    <a:pt x="19" y="119"/>
                  </a:cubicBezTo>
                  <a:cubicBezTo>
                    <a:pt x="11" y="80"/>
                    <a:pt x="4" y="40"/>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6" name="Google Shape;2076;p38"/>
            <p:cNvSpPr/>
            <p:nvPr/>
          </p:nvSpPr>
          <p:spPr>
            <a:xfrm rot="2335721">
              <a:off x="2312193" y="2267616"/>
              <a:ext cx="199800" cy="178560"/>
            </a:xfrm>
            <a:custGeom>
              <a:rect b="b" l="l" r="r" t="t"/>
              <a:pathLst>
                <a:path extrusionOk="0" h="496" w="555">
                  <a:moveTo>
                    <a:pt x="0" y="33"/>
                  </a:moveTo>
                  <a:cubicBezTo>
                    <a:pt x="19" y="70"/>
                    <a:pt x="37" y="107"/>
                    <a:pt x="56" y="144"/>
                  </a:cubicBezTo>
                  <a:cubicBezTo>
                    <a:pt x="75" y="181"/>
                    <a:pt x="95" y="217"/>
                    <a:pt x="115" y="252"/>
                  </a:cubicBezTo>
                  <a:cubicBezTo>
                    <a:pt x="136" y="287"/>
                    <a:pt x="158" y="322"/>
                    <a:pt x="181" y="355"/>
                  </a:cubicBezTo>
                  <a:cubicBezTo>
                    <a:pt x="205" y="388"/>
                    <a:pt x="229" y="420"/>
                    <a:pt x="256" y="449"/>
                  </a:cubicBezTo>
                  <a:lnTo>
                    <a:pt x="225" y="447"/>
                  </a:lnTo>
                  <a:cubicBezTo>
                    <a:pt x="259" y="417"/>
                    <a:pt x="294" y="385"/>
                    <a:pt x="325" y="350"/>
                  </a:cubicBezTo>
                  <a:cubicBezTo>
                    <a:pt x="356" y="316"/>
                    <a:pt x="386" y="281"/>
                    <a:pt x="414" y="243"/>
                  </a:cubicBezTo>
                  <a:cubicBezTo>
                    <a:pt x="443" y="206"/>
                    <a:pt x="468" y="167"/>
                    <a:pt x="492" y="127"/>
                  </a:cubicBezTo>
                  <a:cubicBezTo>
                    <a:pt x="516" y="87"/>
                    <a:pt x="535" y="44"/>
                    <a:pt x="555" y="0"/>
                  </a:cubicBezTo>
                  <a:cubicBezTo>
                    <a:pt x="546" y="47"/>
                    <a:pt x="532" y="93"/>
                    <a:pt x="513" y="137"/>
                  </a:cubicBezTo>
                  <a:cubicBezTo>
                    <a:pt x="509" y="149"/>
                    <a:pt x="503" y="160"/>
                    <a:pt x="498" y="170"/>
                  </a:cubicBezTo>
                  <a:cubicBezTo>
                    <a:pt x="493" y="181"/>
                    <a:pt x="488" y="192"/>
                    <a:pt x="482" y="203"/>
                  </a:cubicBezTo>
                  <a:cubicBezTo>
                    <a:pt x="470" y="224"/>
                    <a:pt x="458" y="245"/>
                    <a:pt x="445" y="265"/>
                  </a:cubicBezTo>
                  <a:cubicBezTo>
                    <a:pt x="419" y="305"/>
                    <a:pt x="390" y="344"/>
                    <a:pt x="358" y="380"/>
                  </a:cubicBezTo>
                  <a:cubicBezTo>
                    <a:pt x="342" y="398"/>
                    <a:pt x="325" y="416"/>
                    <a:pt x="308" y="433"/>
                  </a:cubicBezTo>
                  <a:cubicBezTo>
                    <a:pt x="291" y="450"/>
                    <a:pt x="274" y="466"/>
                    <a:pt x="254" y="483"/>
                  </a:cubicBezTo>
                  <a:lnTo>
                    <a:pt x="237" y="496"/>
                  </a:lnTo>
                  <a:lnTo>
                    <a:pt x="223" y="480"/>
                  </a:lnTo>
                  <a:cubicBezTo>
                    <a:pt x="194" y="449"/>
                    <a:pt x="168" y="415"/>
                    <a:pt x="145" y="379"/>
                  </a:cubicBezTo>
                  <a:cubicBezTo>
                    <a:pt x="123" y="343"/>
                    <a:pt x="103" y="306"/>
                    <a:pt x="85" y="268"/>
                  </a:cubicBezTo>
                  <a:cubicBezTo>
                    <a:pt x="67" y="230"/>
                    <a:pt x="51" y="192"/>
                    <a:pt x="37" y="152"/>
                  </a:cubicBezTo>
                  <a:cubicBezTo>
                    <a:pt x="23" y="113"/>
                    <a:pt x="10" y="73"/>
                    <a:pt x="0" y="3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7" name="Google Shape;2077;p38"/>
            <p:cNvSpPr/>
            <p:nvPr/>
          </p:nvSpPr>
          <p:spPr>
            <a:xfrm rot="2335721">
              <a:off x="2441869" y="2081898"/>
              <a:ext cx="59760" cy="177120"/>
            </a:xfrm>
            <a:custGeom>
              <a:rect b="b" l="l" r="r" t="t"/>
              <a:pathLst>
                <a:path extrusionOk="0" h="492" w="166">
                  <a:moveTo>
                    <a:pt x="41" y="181"/>
                  </a:moveTo>
                  <a:cubicBezTo>
                    <a:pt x="12" y="266"/>
                    <a:pt x="-8" y="356"/>
                    <a:pt x="2" y="445"/>
                  </a:cubicBezTo>
                  <a:cubicBezTo>
                    <a:pt x="5" y="465"/>
                    <a:pt x="14" y="491"/>
                    <a:pt x="35" y="492"/>
                  </a:cubicBezTo>
                  <a:cubicBezTo>
                    <a:pt x="59" y="492"/>
                    <a:pt x="68" y="462"/>
                    <a:pt x="70" y="438"/>
                  </a:cubicBezTo>
                  <a:cubicBezTo>
                    <a:pt x="79" y="349"/>
                    <a:pt x="98" y="260"/>
                    <a:pt x="127" y="176"/>
                  </a:cubicBezTo>
                  <a:cubicBezTo>
                    <a:pt x="138" y="144"/>
                    <a:pt x="204" y="8"/>
                    <a:pt x="135" y="0"/>
                  </a:cubicBezTo>
                  <a:cubicBezTo>
                    <a:pt x="90" y="-5"/>
                    <a:pt x="54" y="145"/>
                    <a:pt x="41" y="181"/>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8" name="Google Shape;2078;p38"/>
            <p:cNvSpPr/>
            <p:nvPr/>
          </p:nvSpPr>
          <p:spPr>
            <a:xfrm rot="2335721">
              <a:off x="1682101" y="3356111"/>
              <a:ext cx="862922" cy="775802"/>
            </a:xfrm>
            <a:custGeom>
              <a:rect b="b" l="l" r="r" t="t"/>
              <a:pathLst>
                <a:path extrusionOk="0" h="2155" w="2397">
                  <a:moveTo>
                    <a:pt x="2066" y="495"/>
                  </a:moveTo>
                  <a:lnTo>
                    <a:pt x="1956" y="460"/>
                  </a:lnTo>
                  <a:cubicBezTo>
                    <a:pt x="1983" y="431"/>
                    <a:pt x="1987" y="420"/>
                    <a:pt x="1987" y="420"/>
                  </a:cubicBezTo>
                  <a:lnTo>
                    <a:pt x="1783" y="0"/>
                  </a:lnTo>
                  <a:cubicBezTo>
                    <a:pt x="1756" y="181"/>
                    <a:pt x="958" y="625"/>
                    <a:pt x="958" y="625"/>
                  </a:cubicBezTo>
                  <a:cubicBezTo>
                    <a:pt x="958" y="625"/>
                    <a:pt x="171" y="1087"/>
                    <a:pt x="0" y="1019"/>
                  </a:cubicBezTo>
                  <a:lnTo>
                    <a:pt x="259" y="1407"/>
                  </a:lnTo>
                  <a:cubicBezTo>
                    <a:pt x="259" y="1407"/>
                    <a:pt x="272" y="1411"/>
                    <a:pt x="316" y="1400"/>
                  </a:cubicBezTo>
                  <a:lnTo>
                    <a:pt x="284" y="1514"/>
                  </a:lnTo>
                  <a:lnTo>
                    <a:pt x="423" y="1567"/>
                  </a:lnTo>
                  <a:lnTo>
                    <a:pt x="393" y="1706"/>
                  </a:lnTo>
                  <a:lnTo>
                    <a:pt x="532" y="1762"/>
                  </a:lnTo>
                  <a:lnTo>
                    <a:pt x="503" y="1899"/>
                  </a:lnTo>
                  <a:lnTo>
                    <a:pt x="505" y="1899"/>
                  </a:lnTo>
                  <a:lnTo>
                    <a:pt x="504" y="1901"/>
                  </a:lnTo>
                  <a:lnTo>
                    <a:pt x="574" y="1927"/>
                  </a:lnTo>
                  <a:lnTo>
                    <a:pt x="644" y="1955"/>
                  </a:lnTo>
                  <a:lnTo>
                    <a:pt x="614" y="2093"/>
                  </a:lnTo>
                  <a:lnTo>
                    <a:pt x="756" y="2150"/>
                  </a:lnTo>
                  <a:cubicBezTo>
                    <a:pt x="756" y="2150"/>
                    <a:pt x="838" y="2229"/>
                    <a:pt x="1619" y="1782"/>
                  </a:cubicBezTo>
                  <a:cubicBezTo>
                    <a:pt x="2401" y="1335"/>
                    <a:pt x="2374" y="1225"/>
                    <a:pt x="2374" y="1225"/>
                  </a:cubicBezTo>
                  <a:lnTo>
                    <a:pt x="2397" y="1073"/>
                  </a:lnTo>
                  <a:lnTo>
                    <a:pt x="2264" y="1029"/>
                  </a:lnTo>
                  <a:lnTo>
                    <a:pt x="2275" y="955"/>
                  </a:lnTo>
                  <a:lnTo>
                    <a:pt x="2287" y="881"/>
                  </a:lnTo>
                  <a:lnTo>
                    <a:pt x="2286" y="881"/>
                  </a:lnTo>
                  <a:lnTo>
                    <a:pt x="2286" y="879"/>
                  </a:lnTo>
                  <a:lnTo>
                    <a:pt x="2154" y="835"/>
                  </a:lnTo>
                  <a:lnTo>
                    <a:pt x="2176" y="687"/>
                  </a:lnTo>
                  <a:lnTo>
                    <a:pt x="2041" y="642"/>
                  </a:lnTo>
                  <a:lnTo>
                    <a:pt x="2066" y="495"/>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79" name="Google Shape;2079;p38"/>
            <p:cNvSpPr/>
            <p:nvPr/>
          </p:nvSpPr>
          <p:spPr>
            <a:xfrm rot="2335721">
              <a:off x="1814374" y="3501894"/>
              <a:ext cx="613082" cy="393841"/>
            </a:xfrm>
            <a:custGeom>
              <a:rect b="b" l="l" r="r" t="t"/>
              <a:pathLst>
                <a:path extrusionOk="0" h="1094" w="1703">
                  <a:moveTo>
                    <a:pt x="0" y="1094"/>
                  </a:moveTo>
                  <a:cubicBezTo>
                    <a:pt x="161" y="1038"/>
                    <a:pt x="315" y="967"/>
                    <a:pt x="466" y="889"/>
                  </a:cubicBezTo>
                  <a:lnTo>
                    <a:pt x="523" y="860"/>
                  </a:lnTo>
                  <a:lnTo>
                    <a:pt x="578" y="829"/>
                  </a:lnTo>
                  <a:cubicBezTo>
                    <a:pt x="616" y="809"/>
                    <a:pt x="653" y="789"/>
                    <a:pt x="689" y="767"/>
                  </a:cubicBezTo>
                  <a:cubicBezTo>
                    <a:pt x="725" y="744"/>
                    <a:pt x="762" y="724"/>
                    <a:pt x="798" y="701"/>
                  </a:cubicBezTo>
                  <a:lnTo>
                    <a:pt x="905" y="633"/>
                  </a:lnTo>
                  <a:cubicBezTo>
                    <a:pt x="941" y="610"/>
                    <a:pt x="975" y="585"/>
                    <a:pt x="1011" y="562"/>
                  </a:cubicBezTo>
                  <a:lnTo>
                    <a:pt x="1063" y="526"/>
                  </a:lnTo>
                  <a:cubicBezTo>
                    <a:pt x="1080" y="513"/>
                    <a:pt x="1097" y="500"/>
                    <a:pt x="1114" y="488"/>
                  </a:cubicBezTo>
                  <a:lnTo>
                    <a:pt x="1217" y="413"/>
                  </a:lnTo>
                  <a:lnTo>
                    <a:pt x="1317" y="333"/>
                  </a:lnTo>
                  <a:lnTo>
                    <a:pt x="1367" y="294"/>
                  </a:lnTo>
                  <a:cubicBezTo>
                    <a:pt x="1383" y="281"/>
                    <a:pt x="1399" y="266"/>
                    <a:pt x="1415" y="253"/>
                  </a:cubicBezTo>
                  <a:lnTo>
                    <a:pt x="1512" y="170"/>
                  </a:lnTo>
                  <a:lnTo>
                    <a:pt x="1537" y="150"/>
                  </a:lnTo>
                  <a:lnTo>
                    <a:pt x="1560" y="128"/>
                  </a:lnTo>
                  <a:lnTo>
                    <a:pt x="1608" y="85"/>
                  </a:lnTo>
                  <a:cubicBezTo>
                    <a:pt x="1639" y="56"/>
                    <a:pt x="1671" y="28"/>
                    <a:pt x="1703" y="0"/>
                  </a:cubicBezTo>
                  <a:cubicBezTo>
                    <a:pt x="1674" y="31"/>
                    <a:pt x="1646" y="63"/>
                    <a:pt x="1617" y="94"/>
                  </a:cubicBezTo>
                  <a:lnTo>
                    <a:pt x="1573" y="141"/>
                  </a:lnTo>
                  <a:lnTo>
                    <a:pt x="1551" y="165"/>
                  </a:lnTo>
                  <a:lnTo>
                    <a:pt x="1528" y="187"/>
                  </a:lnTo>
                  <a:cubicBezTo>
                    <a:pt x="1466" y="246"/>
                    <a:pt x="1406" y="307"/>
                    <a:pt x="1340" y="361"/>
                  </a:cubicBezTo>
                  <a:cubicBezTo>
                    <a:pt x="1307" y="389"/>
                    <a:pt x="1275" y="417"/>
                    <a:pt x="1242" y="445"/>
                  </a:cubicBezTo>
                  <a:lnTo>
                    <a:pt x="1141" y="523"/>
                  </a:lnTo>
                  <a:cubicBezTo>
                    <a:pt x="1124" y="536"/>
                    <a:pt x="1107" y="549"/>
                    <a:pt x="1089" y="562"/>
                  </a:cubicBezTo>
                  <a:lnTo>
                    <a:pt x="1037" y="599"/>
                  </a:lnTo>
                  <a:cubicBezTo>
                    <a:pt x="1001" y="623"/>
                    <a:pt x="967" y="648"/>
                    <a:pt x="931" y="672"/>
                  </a:cubicBezTo>
                  <a:cubicBezTo>
                    <a:pt x="787" y="765"/>
                    <a:pt x="637" y="849"/>
                    <a:pt x="482" y="922"/>
                  </a:cubicBezTo>
                  <a:cubicBezTo>
                    <a:pt x="327" y="994"/>
                    <a:pt x="166" y="1057"/>
                    <a:pt x="0" y="1094"/>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0" name="Google Shape;2080;p38"/>
            <p:cNvSpPr/>
            <p:nvPr/>
          </p:nvSpPr>
          <p:spPr>
            <a:xfrm rot="2335721">
              <a:off x="1800180" y="3583668"/>
              <a:ext cx="593641" cy="382321"/>
            </a:xfrm>
            <a:custGeom>
              <a:rect b="b" l="l" r="r" t="t"/>
              <a:pathLst>
                <a:path extrusionOk="0" h="1062" w="1649">
                  <a:moveTo>
                    <a:pt x="0" y="1062"/>
                  </a:moveTo>
                  <a:cubicBezTo>
                    <a:pt x="157" y="1009"/>
                    <a:pt x="306" y="940"/>
                    <a:pt x="453" y="864"/>
                  </a:cubicBezTo>
                  <a:cubicBezTo>
                    <a:pt x="471" y="855"/>
                    <a:pt x="489" y="846"/>
                    <a:pt x="507" y="836"/>
                  </a:cubicBezTo>
                  <a:lnTo>
                    <a:pt x="561" y="806"/>
                  </a:lnTo>
                  <a:lnTo>
                    <a:pt x="615" y="776"/>
                  </a:lnTo>
                  <a:cubicBezTo>
                    <a:pt x="633" y="766"/>
                    <a:pt x="650" y="755"/>
                    <a:pt x="668" y="745"/>
                  </a:cubicBezTo>
                  <a:lnTo>
                    <a:pt x="721" y="713"/>
                  </a:lnTo>
                  <a:lnTo>
                    <a:pt x="748" y="698"/>
                  </a:lnTo>
                  <a:lnTo>
                    <a:pt x="774" y="681"/>
                  </a:lnTo>
                  <a:lnTo>
                    <a:pt x="877" y="615"/>
                  </a:lnTo>
                  <a:lnTo>
                    <a:pt x="979" y="545"/>
                  </a:lnTo>
                  <a:cubicBezTo>
                    <a:pt x="996" y="534"/>
                    <a:pt x="1013" y="522"/>
                    <a:pt x="1030" y="510"/>
                  </a:cubicBezTo>
                  <a:lnTo>
                    <a:pt x="1079" y="473"/>
                  </a:lnTo>
                  <a:cubicBezTo>
                    <a:pt x="1112" y="449"/>
                    <a:pt x="1145" y="425"/>
                    <a:pt x="1178" y="400"/>
                  </a:cubicBezTo>
                  <a:cubicBezTo>
                    <a:pt x="1210" y="374"/>
                    <a:pt x="1242" y="349"/>
                    <a:pt x="1275" y="323"/>
                  </a:cubicBezTo>
                  <a:lnTo>
                    <a:pt x="1323" y="285"/>
                  </a:lnTo>
                  <a:lnTo>
                    <a:pt x="1370" y="245"/>
                  </a:lnTo>
                  <a:lnTo>
                    <a:pt x="1465" y="165"/>
                  </a:lnTo>
                  <a:cubicBezTo>
                    <a:pt x="1472" y="158"/>
                    <a:pt x="1481" y="152"/>
                    <a:pt x="1488" y="145"/>
                  </a:cubicBezTo>
                  <a:lnTo>
                    <a:pt x="1511" y="124"/>
                  </a:lnTo>
                  <a:lnTo>
                    <a:pt x="1557" y="83"/>
                  </a:lnTo>
                  <a:cubicBezTo>
                    <a:pt x="1587" y="55"/>
                    <a:pt x="1618" y="27"/>
                    <a:pt x="1649" y="0"/>
                  </a:cubicBezTo>
                  <a:cubicBezTo>
                    <a:pt x="1622" y="31"/>
                    <a:pt x="1594" y="61"/>
                    <a:pt x="1566" y="92"/>
                  </a:cubicBezTo>
                  <a:lnTo>
                    <a:pt x="1524" y="137"/>
                  </a:lnTo>
                  <a:lnTo>
                    <a:pt x="1502" y="160"/>
                  </a:lnTo>
                  <a:cubicBezTo>
                    <a:pt x="1495" y="167"/>
                    <a:pt x="1488" y="175"/>
                    <a:pt x="1480" y="182"/>
                  </a:cubicBezTo>
                  <a:lnTo>
                    <a:pt x="1390" y="268"/>
                  </a:lnTo>
                  <a:cubicBezTo>
                    <a:pt x="1375" y="282"/>
                    <a:pt x="1361" y="297"/>
                    <a:pt x="1345" y="310"/>
                  </a:cubicBezTo>
                  <a:lnTo>
                    <a:pt x="1298" y="351"/>
                  </a:lnTo>
                  <a:cubicBezTo>
                    <a:pt x="1267" y="378"/>
                    <a:pt x="1235" y="405"/>
                    <a:pt x="1204" y="432"/>
                  </a:cubicBezTo>
                  <a:cubicBezTo>
                    <a:pt x="1171" y="458"/>
                    <a:pt x="1138" y="483"/>
                    <a:pt x="1105" y="509"/>
                  </a:cubicBezTo>
                  <a:lnTo>
                    <a:pt x="1056" y="547"/>
                  </a:lnTo>
                  <a:cubicBezTo>
                    <a:pt x="1039" y="559"/>
                    <a:pt x="1022" y="570"/>
                    <a:pt x="1005" y="582"/>
                  </a:cubicBezTo>
                  <a:cubicBezTo>
                    <a:pt x="971" y="606"/>
                    <a:pt x="937" y="630"/>
                    <a:pt x="903" y="654"/>
                  </a:cubicBezTo>
                  <a:cubicBezTo>
                    <a:pt x="764" y="744"/>
                    <a:pt x="619" y="827"/>
                    <a:pt x="468" y="897"/>
                  </a:cubicBezTo>
                  <a:lnTo>
                    <a:pt x="412" y="923"/>
                  </a:lnTo>
                  <a:cubicBezTo>
                    <a:pt x="393" y="931"/>
                    <a:pt x="374" y="939"/>
                    <a:pt x="355" y="947"/>
                  </a:cubicBezTo>
                  <a:cubicBezTo>
                    <a:pt x="335" y="955"/>
                    <a:pt x="316" y="963"/>
                    <a:pt x="297" y="971"/>
                  </a:cubicBezTo>
                  <a:lnTo>
                    <a:pt x="239"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1" name="Google Shape;2081;p38"/>
            <p:cNvSpPr/>
            <p:nvPr/>
          </p:nvSpPr>
          <p:spPr>
            <a:xfrm rot="2335721">
              <a:off x="1787091" y="3665186"/>
              <a:ext cx="593641" cy="382321"/>
            </a:xfrm>
            <a:custGeom>
              <a:rect b="b" l="l" r="r" t="t"/>
              <a:pathLst>
                <a:path extrusionOk="0" h="1062" w="1649">
                  <a:moveTo>
                    <a:pt x="0" y="1062"/>
                  </a:moveTo>
                  <a:cubicBezTo>
                    <a:pt x="157" y="1009"/>
                    <a:pt x="306" y="940"/>
                    <a:pt x="452" y="865"/>
                  </a:cubicBezTo>
                  <a:cubicBezTo>
                    <a:pt x="471" y="855"/>
                    <a:pt x="489" y="846"/>
                    <a:pt x="507" y="836"/>
                  </a:cubicBezTo>
                  <a:lnTo>
                    <a:pt x="561" y="806"/>
                  </a:lnTo>
                  <a:lnTo>
                    <a:pt x="615" y="777"/>
                  </a:lnTo>
                  <a:cubicBezTo>
                    <a:pt x="633" y="767"/>
                    <a:pt x="650" y="756"/>
                    <a:pt x="668" y="745"/>
                  </a:cubicBezTo>
                  <a:lnTo>
                    <a:pt x="721" y="714"/>
                  </a:lnTo>
                  <a:lnTo>
                    <a:pt x="747" y="698"/>
                  </a:lnTo>
                  <a:lnTo>
                    <a:pt x="773" y="682"/>
                  </a:lnTo>
                  <a:lnTo>
                    <a:pt x="877" y="615"/>
                  </a:lnTo>
                  <a:lnTo>
                    <a:pt x="979" y="546"/>
                  </a:lnTo>
                  <a:cubicBezTo>
                    <a:pt x="996" y="534"/>
                    <a:pt x="1013" y="522"/>
                    <a:pt x="1030" y="510"/>
                  </a:cubicBezTo>
                  <a:lnTo>
                    <a:pt x="1079" y="474"/>
                  </a:lnTo>
                  <a:cubicBezTo>
                    <a:pt x="1112" y="449"/>
                    <a:pt x="1145" y="425"/>
                    <a:pt x="1178" y="400"/>
                  </a:cubicBezTo>
                  <a:cubicBezTo>
                    <a:pt x="1210" y="375"/>
                    <a:pt x="1242" y="349"/>
                    <a:pt x="1275" y="324"/>
                  </a:cubicBezTo>
                  <a:lnTo>
                    <a:pt x="1323" y="285"/>
                  </a:lnTo>
                  <a:lnTo>
                    <a:pt x="1370" y="245"/>
                  </a:lnTo>
                  <a:lnTo>
                    <a:pt x="1465" y="165"/>
                  </a:lnTo>
                  <a:cubicBezTo>
                    <a:pt x="1472" y="159"/>
                    <a:pt x="1480" y="152"/>
                    <a:pt x="1488" y="145"/>
                  </a:cubicBezTo>
                  <a:lnTo>
                    <a:pt x="1511" y="125"/>
                  </a:lnTo>
                  <a:lnTo>
                    <a:pt x="1557" y="83"/>
                  </a:lnTo>
                  <a:cubicBezTo>
                    <a:pt x="1587" y="55"/>
                    <a:pt x="1618" y="28"/>
                    <a:pt x="1649" y="0"/>
                  </a:cubicBezTo>
                  <a:cubicBezTo>
                    <a:pt x="1622" y="31"/>
                    <a:pt x="1594" y="62"/>
                    <a:pt x="1566" y="92"/>
                  </a:cubicBezTo>
                  <a:lnTo>
                    <a:pt x="1523" y="138"/>
                  </a:lnTo>
                  <a:lnTo>
                    <a:pt x="1502" y="160"/>
                  </a:lnTo>
                  <a:cubicBezTo>
                    <a:pt x="1495" y="168"/>
                    <a:pt x="1487" y="175"/>
                    <a:pt x="1480" y="182"/>
                  </a:cubicBezTo>
                  <a:lnTo>
                    <a:pt x="1390" y="268"/>
                  </a:lnTo>
                  <a:cubicBezTo>
                    <a:pt x="1375" y="282"/>
                    <a:pt x="1360" y="297"/>
                    <a:pt x="1345" y="311"/>
                  </a:cubicBezTo>
                  <a:lnTo>
                    <a:pt x="1298" y="351"/>
                  </a:lnTo>
                  <a:cubicBezTo>
                    <a:pt x="1267" y="379"/>
                    <a:pt x="1235" y="406"/>
                    <a:pt x="1204" y="432"/>
                  </a:cubicBezTo>
                  <a:cubicBezTo>
                    <a:pt x="1171" y="458"/>
                    <a:pt x="1138" y="483"/>
                    <a:pt x="1105" y="509"/>
                  </a:cubicBezTo>
                  <a:lnTo>
                    <a:pt x="1056" y="547"/>
                  </a:lnTo>
                  <a:cubicBezTo>
                    <a:pt x="1039" y="559"/>
                    <a:pt x="1022" y="571"/>
                    <a:pt x="1005" y="583"/>
                  </a:cubicBezTo>
                  <a:cubicBezTo>
                    <a:pt x="971" y="606"/>
                    <a:pt x="937" y="631"/>
                    <a:pt x="903" y="654"/>
                  </a:cubicBezTo>
                  <a:cubicBezTo>
                    <a:pt x="764" y="744"/>
                    <a:pt x="619" y="827"/>
                    <a:pt x="468" y="897"/>
                  </a:cubicBezTo>
                  <a:lnTo>
                    <a:pt x="412" y="923"/>
                  </a:lnTo>
                  <a:cubicBezTo>
                    <a:pt x="393" y="932"/>
                    <a:pt x="374" y="940"/>
                    <a:pt x="355" y="948"/>
                  </a:cubicBezTo>
                  <a:cubicBezTo>
                    <a:pt x="335" y="955"/>
                    <a:pt x="316" y="964"/>
                    <a:pt x="297" y="971"/>
                  </a:cubicBezTo>
                  <a:lnTo>
                    <a:pt x="239"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2" name="Google Shape;2082;p38"/>
            <p:cNvSpPr/>
            <p:nvPr/>
          </p:nvSpPr>
          <p:spPr>
            <a:xfrm rot="2335721">
              <a:off x="1774638" y="3743053"/>
              <a:ext cx="593641" cy="382321"/>
            </a:xfrm>
            <a:custGeom>
              <a:rect b="b" l="l" r="r" t="t"/>
              <a:pathLst>
                <a:path extrusionOk="0" h="1062" w="1649">
                  <a:moveTo>
                    <a:pt x="0" y="1062"/>
                  </a:moveTo>
                  <a:cubicBezTo>
                    <a:pt x="156" y="1009"/>
                    <a:pt x="306" y="940"/>
                    <a:pt x="452" y="865"/>
                  </a:cubicBezTo>
                  <a:cubicBezTo>
                    <a:pt x="470" y="855"/>
                    <a:pt x="489" y="846"/>
                    <a:pt x="507" y="836"/>
                  </a:cubicBezTo>
                  <a:lnTo>
                    <a:pt x="561" y="806"/>
                  </a:lnTo>
                  <a:lnTo>
                    <a:pt x="615" y="777"/>
                  </a:lnTo>
                  <a:cubicBezTo>
                    <a:pt x="632" y="766"/>
                    <a:pt x="650" y="756"/>
                    <a:pt x="668" y="745"/>
                  </a:cubicBezTo>
                  <a:lnTo>
                    <a:pt x="721" y="714"/>
                  </a:lnTo>
                  <a:lnTo>
                    <a:pt x="747" y="698"/>
                  </a:lnTo>
                  <a:lnTo>
                    <a:pt x="773" y="681"/>
                  </a:lnTo>
                  <a:lnTo>
                    <a:pt x="877" y="615"/>
                  </a:lnTo>
                  <a:lnTo>
                    <a:pt x="978" y="545"/>
                  </a:lnTo>
                  <a:cubicBezTo>
                    <a:pt x="995" y="534"/>
                    <a:pt x="1013" y="522"/>
                    <a:pt x="1029" y="510"/>
                  </a:cubicBezTo>
                  <a:lnTo>
                    <a:pt x="1079" y="474"/>
                  </a:lnTo>
                  <a:cubicBezTo>
                    <a:pt x="1112" y="449"/>
                    <a:pt x="1145" y="425"/>
                    <a:pt x="1178" y="400"/>
                  </a:cubicBezTo>
                  <a:cubicBezTo>
                    <a:pt x="1210" y="375"/>
                    <a:pt x="1242" y="349"/>
                    <a:pt x="1274" y="324"/>
                  </a:cubicBezTo>
                  <a:lnTo>
                    <a:pt x="1323" y="285"/>
                  </a:lnTo>
                  <a:lnTo>
                    <a:pt x="1370" y="245"/>
                  </a:lnTo>
                  <a:lnTo>
                    <a:pt x="1464" y="165"/>
                  </a:lnTo>
                  <a:cubicBezTo>
                    <a:pt x="1472" y="159"/>
                    <a:pt x="1480" y="152"/>
                    <a:pt x="1488" y="145"/>
                  </a:cubicBezTo>
                  <a:lnTo>
                    <a:pt x="1511" y="125"/>
                  </a:lnTo>
                  <a:lnTo>
                    <a:pt x="1556" y="83"/>
                  </a:lnTo>
                  <a:cubicBezTo>
                    <a:pt x="1587" y="55"/>
                    <a:pt x="1618" y="28"/>
                    <a:pt x="1649" y="0"/>
                  </a:cubicBezTo>
                  <a:cubicBezTo>
                    <a:pt x="1621" y="31"/>
                    <a:pt x="1594" y="62"/>
                    <a:pt x="1565" y="92"/>
                  </a:cubicBezTo>
                  <a:lnTo>
                    <a:pt x="1523" y="138"/>
                  </a:lnTo>
                  <a:lnTo>
                    <a:pt x="1502" y="160"/>
                  </a:lnTo>
                  <a:cubicBezTo>
                    <a:pt x="1495" y="168"/>
                    <a:pt x="1487" y="175"/>
                    <a:pt x="1480" y="182"/>
                  </a:cubicBezTo>
                  <a:lnTo>
                    <a:pt x="1390" y="268"/>
                  </a:lnTo>
                  <a:cubicBezTo>
                    <a:pt x="1375" y="282"/>
                    <a:pt x="1360" y="297"/>
                    <a:pt x="1345" y="311"/>
                  </a:cubicBezTo>
                  <a:lnTo>
                    <a:pt x="1298" y="351"/>
                  </a:lnTo>
                  <a:cubicBezTo>
                    <a:pt x="1266" y="379"/>
                    <a:pt x="1235" y="406"/>
                    <a:pt x="1203" y="432"/>
                  </a:cubicBezTo>
                  <a:cubicBezTo>
                    <a:pt x="1171" y="458"/>
                    <a:pt x="1138" y="483"/>
                    <a:pt x="1105" y="509"/>
                  </a:cubicBezTo>
                  <a:lnTo>
                    <a:pt x="1056" y="547"/>
                  </a:lnTo>
                  <a:cubicBezTo>
                    <a:pt x="1039" y="559"/>
                    <a:pt x="1022" y="571"/>
                    <a:pt x="1005" y="583"/>
                  </a:cubicBezTo>
                  <a:cubicBezTo>
                    <a:pt x="971" y="606"/>
                    <a:pt x="937" y="630"/>
                    <a:pt x="902" y="654"/>
                  </a:cubicBezTo>
                  <a:cubicBezTo>
                    <a:pt x="763" y="744"/>
                    <a:pt x="619" y="827"/>
                    <a:pt x="468" y="897"/>
                  </a:cubicBezTo>
                  <a:lnTo>
                    <a:pt x="412" y="923"/>
                  </a:lnTo>
                  <a:cubicBezTo>
                    <a:pt x="393" y="932"/>
                    <a:pt x="373" y="940"/>
                    <a:pt x="354" y="948"/>
                  </a:cubicBezTo>
                  <a:cubicBezTo>
                    <a:pt x="335" y="955"/>
                    <a:pt x="316" y="964"/>
                    <a:pt x="296" y="971"/>
                  </a:cubicBezTo>
                  <a:lnTo>
                    <a:pt x="238" y="993"/>
                  </a:lnTo>
                  <a:cubicBezTo>
                    <a:pt x="160" y="1020"/>
                    <a:pt x="81" y="1046"/>
                    <a:pt x="0" y="1062"/>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3" name="Google Shape;2083;p38"/>
            <p:cNvSpPr/>
            <p:nvPr/>
          </p:nvSpPr>
          <p:spPr>
            <a:xfrm rot="2335721">
              <a:off x="1791226" y="3580088"/>
              <a:ext cx="393841" cy="188640"/>
            </a:xfrm>
            <a:custGeom>
              <a:rect b="b" l="l" r="r" t="t"/>
              <a:pathLst>
                <a:path extrusionOk="0" h="524" w="1094">
                  <a:moveTo>
                    <a:pt x="0" y="523"/>
                  </a:moveTo>
                  <a:cubicBezTo>
                    <a:pt x="13" y="523"/>
                    <a:pt x="25" y="519"/>
                    <a:pt x="37" y="516"/>
                  </a:cubicBezTo>
                  <a:cubicBezTo>
                    <a:pt x="49" y="512"/>
                    <a:pt x="61" y="508"/>
                    <a:pt x="73" y="503"/>
                  </a:cubicBezTo>
                  <a:cubicBezTo>
                    <a:pt x="84" y="499"/>
                    <a:pt x="96" y="494"/>
                    <a:pt x="108" y="489"/>
                  </a:cubicBezTo>
                  <a:cubicBezTo>
                    <a:pt x="119" y="484"/>
                    <a:pt x="131" y="479"/>
                    <a:pt x="142" y="474"/>
                  </a:cubicBezTo>
                  <a:lnTo>
                    <a:pt x="177" y="458"/>
                  </a:lnTo>
                  <a:lnTo>
                    <a:pt x="211" y="442"/>
                  </a:lnTo>
                  <a:cubicBezTo>
                    <a:pt x="234" y="431"/>
                    <a:pt x="257" y="420"/>
                    <a:pt x="279" y="409"/>
                  </a:cubicBezTo>
                  <a:cubicBezTo>
                    <a:pt x="370" y="364"/>
                    <a:pt x="460" y="319"/>
                    <a:pt x="549" y="272"/>
                  </a:cubicBezTo>
                  <a:lnTo>
                    <a:pt x="820" y="133"/>
                  </a:lnTo>
                  <a:cubicBezTo>
                    <a:pt x="910" y="88"/>
                    <a:pt x="1001" y="42"/>
                    <a:pt x="1094" y="0"/>
                  </a:cubicBezTo>
                  <a:cubicBezTo>
                    <a:pt x="1011" y="59"/>
                    <a:pt x="925" y="113"/>
                    <a:pt x="837" y="165"/>
                  </a:cubicBezTo>
                  <a:cubicBezTo>
                    <a:pt x="750" y="217"/>
                    <a:pt x="661" y="266"/>
                    <a:pt x="571" y="313"/>
                  </a:cubicBezTo>
                  <a:cubicBezTo>
                    <a:pt x="526" y="336"/>
                    <a:pt x="480" y="359"/>
                    <a:pt x="434" y="381"/>
                  </a:cubicBezTo>
                  <a:cubicBezTo>
                    <a:pt x="411" y="392"/>
                    <a:pt x="387" y="402"/>
                    <a:pt x="364" y="412"/>
                  </a:cubicBezTo>
                  <a:lnTo>
                    <a:pt x="329" y="428"/>
                  </a:lnTo>
                  <a:lnTo>
                    <a:pt x="294" y="442"/>
                  </a:lnTo>
                  <a:cubicBezTo>
                    <a:pt x="270" y="452"/>
                    <a:pt x="247" y="462"/>
                    <a:pt x="223" y="470"/>
                  </a:cubicBezTo>
                  <a:lnTo>
                    <a:pt x="187" y="483"/>
                  </a:lnTo>
                  <a:lnTo>
                    <a:pt x="150" y="495"/>
                  </a:lnTo>
                  <a:cubicBezTo>
                    <a:pt x="138" y="499"/>
                    <a:pt x="126" y="503"/>
                    <a:pt x="113" y="506"/>
                  </a:cubicBezTo>
                  <a:cubicBezTo>
                    <a:pt x="101" y="509"/>
                    <a:pt x="89" y="513"/>
                    <a:pt x="76" y="515"/>
                  </a:cubicBezTo>
                  <a:cubicBezTo>
                    <a:pt x="64" y="518"/>
                    <a:pt x="51" y="521"/>
                    <a:pt x="38" y="523"/>
                  </a:cubicBezTo>
                  <a:cubicBezTo>
                    <a:pt x="26" y="524"/>
                    <a:pt x="13" y="526"/>
                    <a:pt x="0" y="523"/>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4" name="Google Shape;2084;p38"/>
            <p:cNvSpPr/>
            <p:nvPr/>
          </p:nvSpPr>
          <p:spPr>
            <a:xfrm rot="2335721">
              <a:off x="1746511" y="3730066"/>
              <a:ext cx="14040" cy="18720"/>
            </a:xfrm>
            <a:custGeom>
              <a:rect b="b" l="l" r="r" t="t"/>
              <a:pathLst>
                <a:path extrusionOk="0" h="52" w="39">
                  <a:moveTo>
                    <a:pt x="8" y="0"/>
                  </a:moveTo>
                  <a:lnTo>
                    <a:pt x="0" y="36"/>
                  </a:lnTo>
                  <a:lnTo>
                    <a:pt x="39" y="52"/>
                  </a:lnTo>
                  <a:cubicBezTo>
                    <a:pt x="29" y="35"/>
                    <a:pt x="19" y="18"/>
                    <a:pt x="8" y="0"/>
                  </a:cubicBez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5" name="Google Shape;2085;p38"/>
            <p:cNvSpPr/>
            <p:nvPr/>
          </p:nvSpPr>
          <p:spPr>
            <a:xfrm rot="2335721">
              <a:off x="1720732" y="3514237"/>
              <a:ext cx="389161" cy="486361"/>
            </a:xfrm>
            <a:custGeom>
              <a:rect b="b" l="l" r="r" t="t"/>
              <a:pathLst>
                <a:path extrusionOk="0" h="1351" w="1081">
                  <a:moveTo>
                    <a:pt x="430" y="0"/>
                  </a:moveTo>
                  <a:cubicBezTo>
                    <a:pt x="296" y="70"/>
                    <a:pt x="135" y="148"/>
                    <a:pt x="0" y="198"/>
                  </a:cubicBezTo>
                  <a:cubicBezTo>
                    <a:pt x="122" y="494"/>
                    <a:pt x="292" y="770"/>
                    <a:pt x="460" y="1041"/>
                  </a:cubicBezTo>
                  <a:cubicBezTo>
                    <a:pt x="525" y="1146"/>
                    <a:pt x="591" y="1249"/>
                    <a:pt x="660" y="1351"/>
                  </a:cubicBezTo>
                  <a:cubicBezTo>
                    <a:pt x="746" y="1323"/>
                    <a:pt x="879" y="1267"/>
                    <a:pt x="1081" y="1161"/>
                  </a:cubicBezTo>
                  <a:cubicBezTo>
                    <a:pt x="833" y="795"/>
                    <a:pt x="626" y="398"/>
                    <a:pt x="430" y="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6" name="Google Shape;2086;p38"/>
            <p:cNvSpPr/>
            <p:nvPr/>
          </p:nvSpPr>
          <p:spPr>
            <a:xfrm rot="2335721">
              <a:off x="2148917" y="3521091"/>
              <a:ext cx="407521" cy="578521"/>
            </a:xfrm>
            <a:custGeom>
              <a:rect b="b" l="l" r="r" t="t"/>
              <a:pathLst>
                <a:path extrusionOk="0" h="1607" w="1132">
                  <a:moveTo>
                    <a:pt x="691" y="460"/>
                  </a:moveTo>
                  <a:cubicBezTo>
                    <a:pt x="718" y="431"/>
                    <a:pt x="722" y="420"/>
                    <a:pt x="722" y="420"/>
                  </a:cubicBezTo>
                  <a:lnTo>
                    <a:pt x="518" y="0"/>
                  </a:lnTo>
                  <a:cubicBezTo>
                    <a:pt x="502" y="105"/>
                    <a:pt x="228" y="298"/>
                    <a:pt x="0" y="442"/>
                  </a:cubicBezTo>
                  <a:cubicBezTo>
                    <a:pt x="156" y="711"/>
                    <a:pt x="310" y="982"/>
                    <a:pt x="459" y="1255"/>
                  </a:cubicBezTo>
                  <a:cubicBezTo>
                    <a:pt x="523" y="1372"/>
                    <a:pt x="585" y="1489"/>
                    <a:pt x="647" y="1607"/>
                  </a:cubicBezTo>
                  <a:cubicBezTo>
                    <a:pt x="1129" y="1305"/>
                    <a:pt x="1109" y="1225"/>
                    <a:pt x="1109" y="1225"/>
                  </a:cubicBezTo>
                  <a:lnTo>
                    <a:pt x="1132" y="1073"/>
                  </a:lnTo>
                  <a:lnTo>
                    <a:pt x="999" y="1029"/>
                  </a:lnTo>
                  <a:lnTo>
                    <a:pt x="1010" y="955"/>
                  </a:lnTo>
                  <a:lnTo>
                    <a:pt x="1022" y="881"/>
                  </a:lnTo>
                  <a:lnTo>
                    <a:pt x="1021" y="881"/>
                  </a:lnTo>
                  <a:lnTo>
                    <a:pt x="1021" y="879"/>
                  </a:lnTo>
                  <a:lnTo>
                    <a:pt x="889" y="835"/>
                  </a:lnTo>
                  <a:lnTo>
                    <a:pt x="911" y="687"/>
                  </a:lnTo>
                  <a:lnTo>
                    <a:pt x="776" y="642"/>
                  </a:lnTo>
                  <a:lnTo>
                    <a:pt x="801" y="495"/>
                  </a:lnTo>
                  <a:lnTo>
                    <a:pt x="691" y="46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7" name="Google Shape;2087;p38"/>
            <p:cNvSpPr/>
            <p:nvPr/>
          </p:nvSpPr>
          <p:spPr>
            <a:xfrm rot="2335721">
              <a:off x="1745046" y="3468470"/>
              <a:ext cx="79560" cy="119520"/>
            </a:xfrm>
            <a:custGeom>
              <a:rect b="b" l="l" r="r" t="t"/>
              <a:pathLst>
                <a:path extrusionOk="0" h="332" w="221">
                  <a:moveTo>
                    <a:pt x="68" y="6"/>
                  </a:moveTo>
                  <a:cubicBezTo>
                    <a:pt x="40" y="8"/>
                    <a:pt x="17" y="7"/>
                    <a:pt x="0" y="0"/>
                  </a:cubicBezTo>
                  <a:lnTo>
                    <a:pt x="221" y="332"/>
                  </a:lnTo>
                  <a:cubicBezTo>
                    <a:pt x="165" y="225"/>
                    <a:pt x="113" y="117"/>
                    <a:pt x="68" y="6"/>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8" name="Google Shape;2088;p38"/>
            <p:cNvSpPr/>
            <p:nvPr/>
          </p:nvSpPr>
          <p:spPr>
            <a:xfrm rot="2335721">
              <a:off x="1733785" y="3807203"/>
              <a:ext cx="18000" cy="23400"/>
            </a:xfrm>
            <a:custGeom>
              <a:rect b="b" l="l" r="r" t="t"/>
              <a:pathLst>
                <a:path extrusionOk="0" h="65" w="50">
                  <a:moveTo>
                    <a:pt x="50" y="65"/>
                  </a:moveTo>
                  <a:cubicBezTo>
                    <a:pt x="49" y="63"/>
                    <a:pt x="47" y="60"/>
                    <a:pt x="46" y="58"/>
                  </a:cubicBezTo>
                  <a:cubicBezTo>
                    <a:pt x="34" y="39"/>
                    <a:pt x="22" y="19"/>
                    <a:pt x="10" y="0"/>
                  </a:cubicBezTo>
                  <a:lnTo>
                    <a:pt x="0" y="45"/>
                  </a:lnTo>
                  <a:lnTo>
                    <a:pt x="2" y="45"/>
                  </a:lnTo>
                  <a:lnTo>
                    <a:pt x="1" y="47"/>
                  </a:lnTo>
                  <a:lnTo>
                    <a:pt x="50" y="65"/>
                  </a:lnTo>
                  <a:close/>
                </a:path>
              </a:pathLst>
            </a:custGeom>
            <a:solidFill>
              <a:schemeClr val="accent3"/>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89" name="Google Shape;2089;p38"/>
            <p:cNvSpPr/>
            <p:nvPr/>
          </p:nvSpPr>
          <p:spPr>
            <a:xfrm rot="2335721">
              <a:off x="1801174" y="1688542"/>
              <a:ext cx="277921" cy="734402"/>
            </a:xfrm>
            <a:custGeom>
              <a:rect b="b" l="l" r="r" t="t"/>
              <a:pathLst>
                <a:path extrusionOk="0" h="2040" w="772">
                  <a:moveTo>
                    <a:pt x="292" y="1837"/>
                  </a:moveTo>
                  <a:cubicBezTo>
                    <a:pt x="336" y="1902"/>
                    <a:pt x="386" y="1966"/>
                    <a:pt x="455" y="2006"/>
                  </a:cubicBezTo>
                  <a:cubicBezTo>
                    <a:pt x="523" y="2045"/>
                    <a:pt x="614" y="2055"/>
                    <a:pt x="680" y="2012"/>
                  </a:cubicBezTo>
                  <a:cubicBezTo>
                    <a:pt x="775" y="1951"/>
                    <a:pt x="784" y="1816"/>
                    <a:pt x="762" y="1705"/>
                  </a:cubicBezTo>
                  <a:cubicBezTo>
                    <a:pt x="723" y="1514"/>
                    <a:pt x="622" y="1340"/>
                    <a:pt x="575" y="1151"/>
                  </a:cubicBezTo>
                  <a:cubicBezTo>
                    <a:pt x="540" y="1014"/>
                    <a:pt x="534" y="871"/>
                    <a:pt x="557" y="732"/>
                  </a:cubicBezTo>
                  <a:cubicBezTo>
                    <a:pt x="575" y="621"/>
                    <a:pt x="611" y="514"/>
                    <a:pt x="622" y="403"/>
                  </a:cubicBezTo>
                  <a:cubicBezTo>
                    <a:pt x="634" y="292"/>
                    <a:pt x="617" y="171"/>
                    <a:pt x="543" y="88"/>
                  </a:cubicBezTo>
                  <a:cubicBezTo>
                    <a:pt x="383" y="-94"/>
                    <a:pt x="192" y="35"/>
                    <a:pt x="122" y="209"/>
                  </a:cubicBezTo>
                  <a:cubicBezTo>
                    <a:pt x="52" y="384"/>
                    <a:pt x="13" y="572"/>
                    <a:pt x="3" y="760"/>
                  </a:cubicBezTo>
                  <a:cubicBezTo>
                    <a:pt x="-18" y="1137"/>
                    <a:pt x="80" y="1522"/>
                    <a:pt x="292" y="183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0" name="Google Shape;2090;p38"/>
            <p:cNvSpPr/>
            <p:nvPr/>
          </p:nvSpPr>
          <p:spPr>
            <a:xfrm rot="2335721">
              <a:off x="2403748" y="897172"/>
              <a:ext cx="265321" cy="472321"/>
            </a:xfrm>
            <a:custGeom>
              <a:rect b="b" l="l" r="r" t="t"/>
              <a:pathLst>
                <a:path extrusionOk="0" h="1312" w="737">
                  <a:moveTo>
                    <a:pt x="732" y="1254"/>
                  </a:moveTo>
                  <a:cubicBezTo>
                    <a:pt x="710" y="1213"/>
                    <a:pt x="688" y="1172"/>
                    <a:pt x="667" y="1132"/>
                  </a:cubicBezTo>
                  <a:cubicBezTo>
                    <a:pt x="614" y="1033"/>
                    <a:pt x="562" y="935"/>
                    <a:pt x="509" y="837"/>
                  </a:cubicBezTo>
                  <a:cubicBezTo>
                    <a:pt x="445" y="718"/>
                    <a:pt x="382" y="599"/>
                    <a:pt x="318" y="480"/>
                  </a:cubicBezTo>
                  <a:cubicBezTo>
                    <a:pt x="263" y="377"/>
                    <a:pt x="208" y="274"/>
                    <a:pt x="154" y="171"/>
                  </a:cubicBezTo>
                  <a:cubicBezTo>
                    <a:pt x="127" y="121"/>
                    <a:pt x="103" y="70"/>
                    <a:pt x="73" y="21"/>
                  </a:cubicBezTo>
                  <a:cubicBezTo>
                    <a:pt x="73" y="21"/>
                    <a:pt x="73" y="20"/>
                    <a:pt x="72" y="19"/>
                  </a:cubicBezTo>
                  <a:cubicBezTo>
                    <a:pt x="49" y="-25"/>
                    <a:pt x="-18" y="14"/>
                    <a:pt x="5" y="58"/>
                  </a:cubicBezTo>
                  <a:lnTo>
                    <a:pt x="71" y="181"/>
                  </a:lnTo>
                  <a:cubicBezTo>
                    <a:pt x="123" y="279"/>
                    <a:pt x="176" y="377"/>
                    <a:pt x="228" y="476"/>
                  </a:cubicBezTo>
                  <a:cubicBezTo>
                    <a:pt x="292" y="595"/>
                    <a:pt x="356" y="714"/>
                    <a:pt x="419" y="833"/>
                  </a:cubicBezTo>
                  <a:cubicBezTo>
                    <a:pt x="474" y="935"/>
                    <a:pt x="529" y="1038"/>
                    <a:pt x="584" y="1141"/>
                  </a:cubicBezTo>
                  <a:cubicBezTo>
                    <a:pt x="610" y="1191"/>
                    <a:pt x="635" y="1243"/>
                    <a:pt x="664" y="1291"/>
                  </a:cubicBezTo>
                  <a:cubicBezTo>
                    <a:pt x="664" y="1292"/>
                    <a:pt x="665" y="1292"/>
                    <a:pt x="665" y="1293"/>
                  </a:cubicBezTo>
                  <a:cubicBezTo>
                    <a:pt x="689" y="1337"/>
                    <a:pt x="756" y="1298"/>
                    <a:pt x="732" y="125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1" name="Google Shape;2091;p38"/>
            <p:cNvSpPr/>
            <p:nvPr/>
          </p:nvSpPr>
          <p:spPr>
            <a:xfrm rot="2335721">
              <a:off x="812585" y="2737059"/>
              <a:ext cx="390961" cy="483481"/>
            </a:xfrm>
            <a:custGeom>
              <a:rect b="b" l="l" r="r" t="t"/>
              <a:pathLst>
                <a:path extrusionOk="0" h="1343" w="1086">
                  <a:moveTo>
                    <a:pt x="1019" y="12"/>
                  </a:moveTo>
                  <a:cubicBezTo>
                    <a:pt x="893" y="170"/>
                    <a:pt x="767" y="329"/>
                    <a:pt x="641" y="487"/>
                  </a:cubicBezTo>
                  <a:cubicBezTo>
                    <a:pt x="495" y="670"/>
                    <a:pt x="349" y="853"/>
                    <a:pt x="203" y="1036"/>
                  </a:cubicBezTo>
                  <a:cubicBezTo>
                    <a:pt x="139" y="1117"/>
                    <a:pt x="75" y="1197"/>
                    <a:pt x="11" y="1277"/>
                  </a:cubicBezTo>
                  <a:cubicBezTo>
                    <a:pt x="-2" y="1294"/>
                    <a:pt x="-5" y="1316"/>
                    <a:pt x="11" y="1332"/>
                  </a:cubicBezTo>
                  <a:cubicBezTo>
                    <a:pt x="25" y="1346"/>
                    <a:pt x="53" y="1348"/>
                    <a:pt x="66" y="1332"/>
                  </a:cubicBezTo>
                  <a:cubicBezTo>
                    <a:pt x="192" y="1173"/>
                    <a:pt x="319" y="1015"/>
                    <a:pt x="445" y="857"/>
                  </a:cubicBezTo>
                  <a:cubicBezTo>
                    <a:pt x="591" y="674"/>
                    <a:pt x="737" y="491"/>
                    <a:pt x="883" y="307"/>
                  </a:cubicBezTo>
                  <a:lnTo>
                    <a:pt x="1075" y="67"/>
                  </a:lnTo>
                  <a:cubicBezTo>
                    <a:pt x="1088" y="50"/>
                    <a:pt x="1090" y="28"/>
                    <a:pt x="1074" y="12"/>
                  </a:cubicBezTo>
                  <a:cubicBezTo>
                    <a:pt x="1061" y="-2"/>
                    <a:pt x="1033" y="-4"/>
                    <a:pt x="1019" y="12"/>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2" name="Google Shape;2092;p38"/>
            <p:cNvSpPr/>
            <p:nvPr/>
          </p:nvSpPr>
          <p:spPr>
            <a:xfrm rot="2335721">
              <a:off x="3120074" y="3303469"/>
              <a:ext cx="603721" cy="113040"/>
            </a:xfrm>
            <a:custGeom>
              <a:rect b="b" l="l" r="r" t="t"/>
              <a:pathLst>
                <a:path extrusionOk="0" h="314" w="1677">
                  <a:moveTo>
                    <a:pt x="48" y="314"/>
                  </a:moveTo>
                  <a:cubicBezTo>
                    <a:pt x="248" y="284"/>
                    <a:pt x="449" y="254"/>
                    <a:pt x="649" y="224"/>
                  </a:cubicBezTo>
                  <a:cubicBezTo>
                    <a:pt x="881" y="190"/>
                    <a:pt x="1112" y="156"/>
                    <a:pt x="1344" y="121"/>
                  </a:cubicBezTo>
                  <a:lnTo>
                    <a:pt x="1648" y="76"/>
                  </a:lnTo>
                  <a:cubicBezTo>
                    <a:pt x="1669" y="73"/>
                    <a:pt x="1681" y="47"/>
                    <a:pt x="1676" y="28"/>
                  </a:cubicBezTo>
                  <a:cubicBezTo>
                    <a:pt x="1670" y="6"/>
                    <a:pt x="1650" y="-3"/>
                    <a:pt x="1629" y="1"/>
                  </a:cubicBezTo>
                  <a:cubicBezTo>
                    <a:pt x="1429" y="30"/>
                    <a:pt x="1228" y="60"/>
                    <a:pt x="1028" y="90"/>
                  </a:cubicBezTo>
                  <a:cubicBezTo>
                    <a:pt x="797" y="125"/>
                    <a:pt x="565" y="159"/>
                    <a:pt x="333" y="193"/>
                  </a:cubicBezTo>
                  <a:cubicBezTo>
                    <a:pt x="232" y="209"/>
                    <a:pt x="130" y="224"/>
                    <a:pt x="29" y="239"/>
                  </a:cubicBezTo>
                  <a:cubicBezTo>
                    <a:pt x="8" y="242"/>
                    <a:pt x="-4" y="267"/>
                    <a:pt x="1" y="286"/>
                  </a:cubicBezTo>
                  <a:cubicBezTo>
                    <a:pt x="7" y="308"/>
                    <a:pt x="27" y="317"/>
                    <a:pt x="48" y="314"/>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3" name="Google Shape;2093;p38"/>
            <p:cNvSpPr/>
            <p:nvPr/>
          </p:nvSpPr>
          <p:spPr>
            <a:xfrm rot="2335721">
              <a:off x="693833" y="2222427"/>
              <a:ext cx="434161" cy="241921"/>
            </a:xfrm>
            <a:custGeom>
              <a:rect b="b" l="l" r="r" t="t"/>
              <a:pathLst>
                <a:path extrusionOk="0" h="672" w="1206">
                  <a:moveTo>
                    <a:pt x="1147" y="5"/>
                  </a:moveTo>
                  <a:cubicBezTo>
                    <a:pt x="844" y="165"/>
                    <a:pt x="541" y="325"/>
                    <a:pt x="237" y="485"/>
                  </a:cubicBezTo>
                  <a:lnTo>
                    <a:pt x="19" y="601"/>
                  </a:lnTo>
                  <a:cubicBezTo>
                    <a:pt x="-25" y="624"/>
                    <a:pt x="14" y="691"/>
                    <a:pt x="58" y="668"/>
                  </a:cubicBezTo>
                  <a:cubicBezTo>
                    <a:pt x="361" y="508"/>
                    <a:pt x="664" y="348"/>
                    <a:pt x="967" y="188"/>
                  </a:cubicBezTo>
                  <a:cubicBezTo>
                    <a:pt x="1040" y="149"/>
                    <a:pt x="1113" y="111"/>
                    <a:pt x="1186" y="72"/>
                  </a:cubicBezTo>
                  <a:cubicBezTo>
                    <a:pt x="1230" y="49"/>
                    <a:pt x="1191" y="-18"/>
                    <a:pt x="1147" y="5"/>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4" name="Google Shape;2094;p38"/>
            <p:cNvSpPr/>
            <p:nvPr/>
          </p:nvSpPr>
          <p:spPr>
            <a:xfrm rot="2335721">
              <a:off x="3502304" y="2649368"/>
              <a:ext cx="416161" cy="272161"/>
            </a:xfrm>
            <a:custGeom>
              <a:rect b="b" l="l" r="r" t="t"/>
              <a:pathLst>
                <a:path extrusionOk="0" h="756" w="1156">
                  <a:moveTo>
                    <a:pt x="57" y="750"/>
                  </a:moveTo>
                  <a:cubicBezTo>
                    <a:pt x="347" y="568"/>
                    <a:pt x="638" y="386"/>
                    <a:pt x="928" y="204"/>
                  </a:cubicBezTo>
                  <a:cubicBezTo>
                    <a:pt x="998" y="160"/>
                    <a:pt x="1068" y="117"/>
                    <a:pt x="1137" y="73"/>
                  </a:cubicBezTo>
                  <a:cubicBezTo>
                    <a:pt x="1180" y="47"/>
                    <a:pt x="1141" y="-21"/>
                    <a:pt x="1099" y="6"/>
                  </a:cubicBezTo>
                  <a:cubicBezTo>
                    <a:pt x="808" y="188"/>
                    <a:pt x="518" y="370"/>
                    <a:pt x="227" y="552"/>
                  </a:cubicBezTo>
                  <a:cubicBezTo>
                    <a:pt x="158" y="596"/>
                    <a:pt x="88" y="640"/>
                    <a:pt x="18" y="683"/>
                  </a:cubicBezTo>
                  <a:cubicBezTo>
                    <a:pt x="-24" y="710"/>
                    <a:pt x="15" y="777"/>
                    <a:pt x="57" y="7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5" name="Google Shape;2095;p38"/>
            <p:cNvSpPr/>
            <p:nvPr/>
          </p:nvSpPr>
          <p:spPr>
            <a:xfrm rot="2335721">
              <a:off x="905687" y="1720371"/>
              <a:ext cx="468361" cy="78120"/>
            </a:xfrm>
            <a:custGeom>
              <a:rect b="b" l="l" r="r" t="t"/>
              <a:pathLst>
                <a:path extrusionOk="0" h="217" w="1301">
                  <a:moveTo>
                    <a:pt x="1262" y="0"/>
                  </a:moveTo>
                  <a:cubicBezTo>
                    <a:pt x="944" y="36"/>
                    <a:pt x="626" y="73"/>
                    <a:pt x="308" y="109"/>
                  </a:cubicBezTo>
                  <a:cubicBezTo>
                    <a:pt x="218" y="119"/>
                    <a:pt x="129" y="130"/>
                    <a:pt x="39" y="140"/>
                  </a:cubicBezTo>
                  <a:cubicBezTo>
                    <a:pt x="18" y="142"/>
                    <a:pt x="0" y="156"/>
                    <a:pt x="0" y="178"/>
                  </a:cubicBezTo>
                  <a:cubicBezTo>
                    <a:pt x="0" y="197"/>
                    <a:pt x="17" y="220"/>
                    <a:pt x="38" y="217"/>
                  </a:cubicBezTo>
                  <a:lnTo>
                    <a:pt x="992" y="108"/>
                  </a:lnTo>
                  <a:cubicBezTo>
                    <a:pt x="1082" y="98"/>
                    <a:pt x="1172" y="88"/>
                    <a:pt x="1262" y="78"/>
                  </a:cubicBezTo>
                  <a:cubicBezTo>
                    <a:pt x="1282" y="75"/>
                    <a:pt x="1300" y="62"/>
                    <a:pt x="1301" y="39"/>
                  </a:cubicBezTo>
                  <a:cubicBezTo>
                    <a:pt x="1301" y="20"/>
                    <a:pt x="1283" y="-2"/>
                    <a:pt x="1262" y="0"/>
                  </a:cubicBezTo>
                  <a:close/>
                </a:path>
              </a:pathLst>
            </a:custGeom>
            <a:solidFill>
              <a:schemeClr val="accent1"/>
            </a:solidFill>
            <a:ln>
              <a:noFill/>
            </a:ln>
          </p:spPr>
          <p:txBody>
            <a:bodyPr anchorCtr="1" anchor="ctr" bIns="33100" lIns="90000" spcFirstLastPara="1" rIns="90000" wrap="square" tIns="331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6" name="Google Shape;2096;p38"/>
            <p:cNvSpPr/>
            <p:nvPr/>
          </p:nvSpPr>
          <p:spPr>
            <a:xfrm rot="2335721">
              <a:off x="3526174" y="1967665"/>
              <a:ext cx="292321" cy="383401"/>
            </a:xfrm>
            <a:custGeom>
              <a:rect b="b" l="l" r="r" t="t"/>
              <a:pathLst>
                <a:path extrusionOk="0" h="1065" w="812">
                  <a:moveTo>
                    <a:pt x="72" y="1046"/>
                  </a:moveTo>
                  <a:cubicBezTo>
                    <a:pt x="263" y="789"/>
                    <a:pt x="454" y="532"/>
                    <a:pt x="645" y="275"/>
                  </a:cubicBezTo>
                  <a:cubicBezTo>
                    <a:pt x="699" y="203"/>
                    <a:pt x="753" y="130"/>
                    <a:pt x="807" y="58"/>
                  </a:cubicBezTo>
                  <a:cubicBezTo>
                    <a:pt x="819" y="41"/>
                    <a:pt x="809" y="14"/>
                    <a:pt x="792" y="5"/>
                  </a:cubicBezTo>
                  <a:cubicBezTo>
                    <a:pt x="772" y="-7"/>
                    <a:pt x="752" y="2"/>
                    <a:pt x="739" y="19"/>
                  </a:cubicBezTo>
                  <a:cubicBezTo>
                    <a:pt x="549" y="276"/>
                    <a:pt x="358" y="533"/>
                    <a:pt x="167" y="790"/>
                  </a:cubicBezTo>
                  <a:lnTo>
                    <a:pt x="5" y="1008"/>
                  </a:lnTo>
                  <a:cubicBezTo>
                    <a:pt x="-7" y="1024"/>
                    <a:pt x="3" y="1051"/>
                    <a:pt x="20" y="1060"/>
                  </a:cubicBezTo>
                  <a:cubicBezTo>
                    <a:pt x="40" y="1072"/>
                    <a:pt x="60" y="1063"/>
                    <a:pt x="72" y="1046"/>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7" name="Google Shape;2097;p38"/>
            <p:cNvSpPr/>
            <p:nvPr/>
          </p:nvSpPr>
          <p:spPr>
            <a:xfrm rot="2335721">
              <a:off x="1492187" y="1115841"/>
              <a:ext cx="455761" cy="230401"/>
            </a:xfrm>
            <a:custGeom>
              <a:rect b="b" l="l" r="r" t="t"/>
              <a:pathLst>
                <a:path extrusionOk="0" h="640" w="1266">
                  <a:moveTo>
                    <a:pt x="1246" y="568"/>
                  </a:moveTo>
                  <a:cubicBezTo>
                    <a:pt x="1100" y="498"/>
                    <a:pt x="953" y="429"/>
                    <a:pt x="806" y="359"/>
                  </a:cubicBezTo>
                  <a:cubicBezTo>
                    <a:pt x="630" y="276"/>
                    <a:pt x="453" y="192"/>
                    <a:pt x="277" y="108"/>
                  </a:cubicBezTo>
                  <a:cubicBezTo>
                    <a:pt x="204" y="74"/>
                    <a:pt x="131" y="39"/>
                    <a:pt x="58" y="5"/>
                  </a:cubicBezTo>
                  <a:cubicBezTo>
                    <a:pt x="39" y="-4"/>
                    <a:pt x="16" y="0"/>
                    <a:pt x="5" y="19"/>
                  </a:cubicBezTo>
                  <a:cubicBezTo>
                    <a:pt x="-5" y="36"/>
                    <a:pt x="0" y="63"/>
                    <a:pt x="19" y="72"/>
                  </a:cubicBezTo>
                  <a:cubicBezTo>
                    <a:pt x="166" y="141"/>
                    <a:pt x="313" y="211"/>
                    <a:pt x="459" y="280"/>
                  </a:cubicBezTo>
                  <a:cubicBezTo>
                    <a:pt x="636" y="364"/>
                    <a:pt x="812" y="448"/>
                    <a:pt x="989" y="531"/>
                  </a:cubicBezTo>
                  <a:cubicBezTo>
                    <a:pt x="1062" y="566"/>
                    <a:pt x="1135" y="601"/>
                    <a:pt x="1208" y="635"/>
                  </a:cubicBezTo>
                  <a:cubicBezTo>
                    <a:pt x="1227" y="644"/>
                    <a:pt x="1250" y="640"/>
                    <a:pt x="1261" y="621"/>
                  </a:cubicBezTo>
                  <a:cubicBezTo>
                    <a:pt x="1271" y="604"/>
                    <a:pt x="1265" y="577"/>
                    <a:pt x="1246" y="56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098" name="Google Shape;2098;p38"/>
            <p:cNvSpPr/>
            <p:nvPr/>
          </p:nvSpPr>
          <p:spPr>
            <a:xfrm rot="2335721">
              <a:off x="3249559" y="1227875"/>
              <a:ext cx="66960" cy="499681"/>
            </a:xfrm>
            <a:custGeom>
              <a:rect b="b" l="l" r="r" t="t"/>
              <a:pathLst>
                <a:path extrusionOk="0" h="1388" w="186">
                  <a:moveTo>
                    <a:pt x="78" y="1350"/>
                  </a:moveTo>
                  <a:cubicBezTo>
                    <a:pt x="91" y="1188"/>
                    <a:pt x="104" y="1026"/>
                    <a:pt x="118" y="864"/>
                  </a:cubicBezTo>
                  <a:cubicBezTo>
                    <a:pt x="134" y="670"/>
                    <a:pt x="150" y="475"/>
                    <a:pt x="166" y="280"/>
                  </a:cubicBezTo>
                  <a:cubicBezTo>
                    <a:pt x="173" y="200"/>
                    <a:pt x="180" y="119"/>
                    <a:pt x="186" y="39"/>
                  </a:cubicBezTo>
                  <a:cubicBezTo>
                    <a:pt x="188" y="18"/>
                    <a:pt x="168" y="0"/>
                    <a:pt x="148" y="0"/>
                  </a:cubicBezTo>
                  <a:cubicBezTo>
                    <a:pt x="125" y="0"/>
                    <a:pt x="111" y="17"/>
                    <a:pt x="109" y="38"/>
                  </a:cubicBezTo>
                  <a:cubicBezTo>
                    <a:pt x="95" y="200"/>
                    <a:pt x="82" y="362"/>
                    <a:pt x="69" y="524"/>
                  </a:cubicBezTo>
                  <a:cubicBezTo>
                    <a:pt x="52" y="718"/>
                    <a:pt x="36" y="913"/>
                    <a:pt x="20" y="1108"/>
                  </a:cubicBezTo>
                  <a:cubicBezTo>
                    <a:pt x="13" y="1188"/>
                    <a:pt x="7" y="1269"/>
                    <a:pt x="0" y="1349"/>
                  </a:cubicBezTo>
                  <a:cubicBezTo>
                    <a:pt x="-2" y="1370"/>
                    <a:pt x="19" y="1388"/>
                    <a:pt x="39" y="1388"/>
                  </a:cubicBezTo>
                  <a:cubicBezTo>
                    <a:pt x="61" y="1388"/>
                    <a:pt x="76" y="1371"/>
                    <a:pt x="78" y="1350"/>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099" name="Google Shape;2099;p38"/>
          <p:cNvGrpSpPr/>
          <p:nvPr/>
        </p:nvGrpSpPr>
        <p:grpSpPr>
          <a:xfrm>
            <a:off x="3512092" y="3904318"/>
            <a:ext cx="553212" cy="664190"/>
            <a:chOff x="3512092" y="3904318"/>
            <a:chExt cx="553212" cy="664190"/>
          </a:xfrm>
        </p:grpSpPr>
        <p:grpSp>
          <p:nvGrpSpPr>
            <p:cNvPr id="2100" name="Google Shape;2100;p38"/>
            <p:cNvGrpSpPr/>
            <p:nvPr/>
          </p:nvGrpSpPr>
          <p:grpSpPr>
            <a:xfrm flipH="1" rot="2293604">
              <a:off x="3857099" y="3929070"/>
              <a:ext cx="156606" cy="221049"/>
              <a:chOff x="6223273" y="5387430"/>
              <a:chExt cx="156600" cy="221040"/>
            </a:xfrm>
          </p:grpSpPr>
          <p:sp>
            <p:nvSpPr>
              <p:cNvPr id="2101" name="Google Shape;2101;p38"/>
              <p:cNvSpPr/>
              <p:nvPr/>
            </p:nvSpPr>
            <p:spPr>
              <a:xfrm>
                <a:off x="6223273" y="5387430"/>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2" name="Google Shape;2102;p38"/>
              <p:cNvSpPr/>
              <p:nvPr/>
            </p:nvSpPr>
            <p:spPr>
              <a:xfrm>
                <a:off x="6247753" y="5400390"/>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3" name="Google Shape;2103;p38"/>
              <p:cNvSpPr/>
              <p:nvPr/>
            </p:nvSpPr>
            <p:spPr>
              <a:xfrm>
                <a:off x="6283393" y="5490750"/>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4" name="Google Shape;2104;p38"/>
              <p:cNvSpPr/>
              <p:nvPr/>
            </p:nvSpPr>
            <p:spPr>
              <a:xfrm>
                <a:off x="6262873" y="5448270"/>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5" name="Google Shape;2105;p38"/>
              <p:cNvSpPr/>
              <p:nvPr/>
            </p:nvSpPr>
            <p:spPr>
              <a:xfrm>
                <a:off x="6259993" y="5426310"/>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106" name="Google Shape;2106;p38"/>
            <p:cNvSpPr/>
            <p:nvPr/>
          </p:nvSpPr>
          <p:spPr>
            <a:xfrm flipH="1" rot="2293604">
              <a:off x="3521190" y="4514408"/>
              <a:ext cx="45002" cy="45002"/>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107" name="Google Shape;2107;p38"/>
          <p:cNvGrpSpPr/>
          <p:nvPr/>
        </p:nvGrpSpPr>
        <p:grpSpPr>
          <a:xfrm flipH="1" rot="8853258">
            <a:off x="3846232" y="197760"/>
            <a:ext cx="545760" cy="682920"/>
            <a:chOff x="6470120" y="465518"/>
            <a:chExt cx="545760" cy="682920"/>
          </a:xfrm>
        </p:grpSpPr>
        <p:sp>
          <p:nvSpPr>
            <p:cNvPr id="2108" name="Google Shape;2108;p38"/>
            <p:cNvSpPr/>
            <p:nvPr/>
          </p:nvSpPr>
          <p:spPr>
            <a:xfrm>
              <a:off x="6470120" y="634358"/>
              <a:ext cx="381600" cy="514080"/>
            </a:xfrm>
            <a:custGeom>
              <a:rect b="b" l="l" r="r" t="t"/>
              <a:pathLst>
                <a:path extrusionOk="0" h="1428" w="1060">
                  <a:moveTo>
                    <a:pt x="28" y="1428"/>
                  </a:moveTo>
                  <a:lnTo>
                    <a:pt x="0" y="1408"/>
                  </a:lnTo>
                  <a:cubicBezTo>
                    <a:pt x="89" y="1285"/>
                    <a:pt x="194" y="1173"/>
                    <a:pt x="296" y="1065"/>
                  </a:cubicBezTo>
                  <a:cubicBezTo>
                    <a:pt x="346" y="1012"/>
                    <a:pt x="398" y="957"/>
                    <a:pt x="447" y="902"/>
                  </a:cubicBezTo>
                  <a:cubicBezTo>
                    <a:pt x="716" y="598"/>
                    <a:pt x="885" y="336"/>
                    <a:pt x="1028" y="0"/>
                  </a:cubicBezTo>
                  <a:lnTo>
                    <a:pt x="1060" y="14"/>
                  </a:lnTo>
                  <a:cubicBezTo>
                    <a:pt x="917" y="349"/>
                    <a:pt x="742" y="622"/>
                    <a:pt x="474" y="925"/>
                  </a:cubicBezTo>
                  <a:cubicBezTo>
                    <a:pt x="424" y="981"/>
                    <a:pt x="372" y="1036"/>
                    <a:pt x="322" y="1089"/>
                  </a:cubicBezTo>
                  <a:cubicBezTo>
                    <a:pt x="221" y="1197"/>
                    <a:pt x="116" y="1307"/>
                    <a:pt x="28" y="142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09" name="Google Shape;2109;p38"/>
            <p:cNvSpPr/>
            <p:nvPr/>
          </p:nvSpPr>
          <p:spPr>
            <a:xfrm>
              <a:off x="6853880" y="569918"/>
              <a:ext cx="162000" cy="64800"/>
            </a:xfrm>
            <a:custGeom>
              <a:rect b="b" l="l" r="r" t="t"/>
              <a:pathLst>
                <a:path extrusionOk="0" h="180" w="450">
                  <a:moveTo>
                    <a:pt x="215" y="162"/>
                  </a:moveTo>
                  <a:cubicBezTo>
                    <a:pt x="288" y="149"/>
                    <a:pt x="362" y="125"/>
                    <a:pt x="418" y="83"/>
                  </a:cubicBezTo>
                  <a:cubicBezTo>
                    <a:pt x="432" y="73"/>
                    <a:pt x="446" y="60"/>
                    <a:pt x="450" y="46"/>
                  </a:cubicBezTo>
                  <a:cubicBezTo>
                    <a:pt x="453" y="29"/>
                    <a:pt x="440" y="14"/>
                    <a:pt x="422" y="6"/>
                  </a:cubicBezTo>
                  <a:cubicBezTo>
                    <a:pt x="403" y="-1"/>
                    <a:pt x="379" y="-1"/>
                    <a:pt x="356" y="2"/>
                  </a:cubicBezTo>
                  <a:cubicBezTo>
                    <a:pt x="287" y="11"/>
                    <a:pt x="223" y="45"/>
                    <a:pt x="162" y="77"/>
                  </a:cubicBezTo>
                  <a:cubicBezTo>
                    <a:pt x="135" y="92"/>
                    <a:pt x="0" y="180"/>
                    <a:pt x="0" y="180"/>
                  </a:cubicBezTo>
                  <a:cubicBezTo>
                    <a:pt x="0" y="180"/>
                    <a:pt x="174" y="168"/>
                    <a:pt x="215" y="162"/>
                  </a:cubicBezTo>
                  <a:close/>
                </a:path>
              </a:pathLst>
            </a:custGeom>
            <a:solidFill>
              <a:schemeClr val="accent1"/>
            </a:solidFill>
            <a:ln>
              <a:noFill/>
            </a:ln>
          </p:spPr>
          <p:txBody>
            <a:bodyPr anchorCtr="1" anchor="ctr" bIns="19800" lIns="90000" spcFirstLastPara="1" rIns="90000" wrap="square" tIns="19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0" name="Google Shape;2110;p38"/>
            <p:cNvSpPr/>
            <p:nvPr/>
          </p:nvSpPr>
          <p:spPr>
            <a:xfrm>
              <a:off x="6783680" y="465518"/>
              <a:ext cx="67320" cy="167400"/>
            </a:xfrm>
            <a:custGeom>
              <a:rect b="b" l="l" r="r" t="t"/>
              <a:pathLst>
                <a:path extrusionOk="0" h="465" w="187">
                  <a:moveTo>
                    <a:pt x="187" y="248"/>
                  </a:moveTo>
                  <a:cubicBezTo>
                    <a:pt x="188" y="174"/>
                    <a:pt x="171" y="97"/>
                    <a:pt x="128" y="37"/>
                  </a:cubicBezTo>
                  <a:cubicBezTo>
                    <a:pt x="110" y="12"/>
                    <a:pt x="84" y="-12"/>
                    <a:pt x="44" y="7"/>
                  </a:cubicBezTo>
                  <a:cubicBezTo>
                    <a:pt x="13" y="25"/>
                    <a:pt x="3" y="58"/>
                    <a:pt x="1" y="90"/>
                  </a:cubicBezTo>
                  <a:cubicBezTo>
                    <a:pt x="-4" y="161"/>
                    <a:pt x="27" y="228"/>
                    <a:pt x="58" y="292"/>
                  </a:cubicBezTo>
                  <a:cubicBezTo>
                    <a:pt x="72" y="321"/>
                    <a:pt x="161" y="465"/>
                    <a:pt x="161" y="465"/>
                  </a:cubicBezTo>
                  <a:cubicBezTo>
                    <a:pt x="161" y="465"/>
                    <a:pt x="186" y="289"/>
                    <a:pt x="187" y="248"/>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1" name="Google Shape;2111;p38"/>
            <p:cNvSpPr/>
            <p:nvPr/>
          </p:nvSpPr>
          <p:spPr>
            <a:xfrm>
              <a:off x="6848480" y="486398"/>
              <a:ext cx="104400" cy="145080"/>
            </a:xfrm>
            <a:custGeom>
              <a:rect b="b" l="l" r="r" t="t"/>
              <a:pathLst>
                <a:path extrusionOk="0" h="403" w="290">
                  <a:moveTo>
                    <a:pt x="176" y="273"/>
                  </a:moveTo>
                  <a:cubicBezTo>
                    <a:pt x="229" y="222"/>
                    <a:pt x="274" y="158"/>
                    <a:pt x="288" y="85"/>
                  </a:cubicBezTo>
                  <a:cubicBezTo>
                    <a:pt x="291" y="66"/>
                    <a:pt x="293" y="45"/>
                    <a:pt x="283" y="29"/>
                  </a:cubicBezTo>
                  <a:cubicBezTo>
                    <a:pt x="272" y="9"/>
                    <a:pt x="247" y="-2"/>
                    <a:pt x="224" y="1"/>
                  </a:cubicBezTo>
                  <a:cubicBezTo>
                    <a:pt x="201" y="2"/>
                    <a:pt x="179" y="14"/>
                    <a:pt x="162" y="29"/>
                  </a:cubicBezTo>
                  <a:cubicBezTo>
                    <a:pt x="107" y="74"/>
                    <a:pt x="80" y="143"/>
                    <a:pt x="55" y="210"/>
                  </a:cubicBezTo>
                  <a:cubicBezTo>
                    <a:pt x="43" y="240"/>
                    <a:pt x="0" y="403"/>
                    <a:pt x="0" y="403"/>
                  </a:cubicBezTo>
                  <a:cubicBezTo>
                    <a:pt x="0" y="403"/>
                    <a:pt x="145" y="301"/>
                    <a:pt x="176" y="273"/>
                  </a:cubicBezTo>
                  <a:close/>
                </a:path>
              </a:pathLst>
            </a:custGeom>
            <a:solidFill>
              <a:schemeClr val="accent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2" name="Google Shape;2112;p38"/>
            <p:cNvSpPr/>
            <p:nvPr/>
          </p:nvSpPr>
          <p:spPr>
            <a:xfrm>
              <a:off x="6843080" y="518798"/>
              <a:ext cx="149400" cy="115560"/>
            </a:xfrm>
            <a:custGeom>
              <a:rect b="b" l="l" r="r" t="t"/>
              <a:pathLst>
                <a:path extrusionOk="0" h="321" w="415">
                  <a:moveTo>
                    <a:pt x="392" y="108"/>
                  </a:moveTo>
                  <a:cubicBezTo>
                    <a:pt x="409" y="83"/>
                    <a:pt x="424" y="51"/>
                    <a:pt x="409" y="25"/>
                  </a:cubicBezTo>
                  <a:cubicBezTo>
                    <a:pt x="398" y="5"/>
                    <a:pt x="372" y="-3"/>
                    <a:pt x="349" y="1"/>
                  </a:cubicBezTo>
                  <a:cubicBezTo>
                    <a:pt x="326" y="4"/>
                    <a:pt x="306" y="17"/>
                    <a:pt x="287" y="29"/>
                  </a:cubicBezTo>
                  <a:cubicBezTo>
                    <a:pt x="193" y="91"/>
                    <a:pt x="0" y="321"/>
                    <a:pt x="0" y="321"/>
                  </a:cubicBezTo>
                  <a:cubicBezTo>
                    <a:pt x="0" y="321"/>
                    <a:pt x="92" y="306"/>
                    <a:pt x="123" y="297"/>
                  </a:cubicBezTo>
                  <a:cubicBezTo>
                    <a:pt x="174" y="283"/>
                    <a:pt x="222" y="261"/>
                    <a:pt x="266" y="231"/>
                  </a:cubicBezTo>
                  <a:cubicBezTo>
                    <a:pt x="315" y="198"/>
                    <a:pt x="358" y="156"/>
                    <a:pt x="392" y="108"/>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3" name="Google Shape;2113;p38"/>
            <p:cNvSpPr/>
            <p:nvPr/>
          </p:nvSpPr>
          <p:spPr>
            <a:xfrm>
              <a:off x="6832280" y="467318"/>
              <a:ext cx="61920" cy="168120"/>
            </a:xfrm>
            <a:custGeom>
              <a:rect b="b" l="l" r="r" t="t"/>
              <a:pathLst>
                <a:path extrusionOk="0" h="467" w="172">
                  <a:moveTo>
                    <a:pt x="138" y="277"/>
                  </a:moveTo>
                  <a:cubicBezTo>
                    <a:pt x="167" y="209"/>
                    <a:pt x="182" y="132"/>
                    <a:pt x="165" y="60"/>
                  </a:cubicBezTo>
                  <a:cubicBezTo>
                    <a:pt x="161" y="41"/>
                    <a:pt x="153" y="22"/>
                    <a:pt x="138" y="10"/>
                  </a:cubicBezTo>
                  <a:cubicBezTo>
                    <a:pt x="120" y="-4"/>
                    <a:pt x="93" y="-3"/>
                    <a:pt x="73" y="8"/>
                  </a:cubicBezTo>
                  <a:cubicBezTo>
                    <a:pt x="52" y="19"/>
                    <a:pt x="38" y="38"/>
                    <a:pt x="27" y="59"/>
                  </a:cubicBezTo>
                  <a:cubicBezTo>
                    <a:pt x="-5" y="122"/>
                    <a:pt x="-2" y="197"/>
                    <a:pt x="2" y="267"/>
                  </a:cubicBezTo>
                  <a:cubicBezTo>
                    <a:pt x="4" y="300"/>
                    <a:pt x="29" y="467"/>
                    <a:pt x="29" y="467"/>
                  </a:cubicBezTo>
                  <a:cubicBezTo>
                    <a:pt x="29" y="467"/>
                    <a:pt x="121" y="315"/>
                    <a:pt x="138" y="277"/>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4" name="Google Shape;2114;p38"/>
            <p:cNvSpPr/>
            <p:nvPr/>
          </p:nvSpPr>
          <p:spPr>
            <a:xfrm>
              <a:off x="6843080" y="606638"/>
              <a:ext cx="170280" cy="43920"/>
            </a:xfrm>
            <a:custGeom>
              <a:rect b="b" l="l" r="r" t="t"/>
              <a:pathLst>
                <a:path extrusionOk="0" h="122" w="473">
                  <a:moveTo>
                    <a:pt x="212" y="118"/>
                  </a:moveTo>
                  <a:cubicBezTo>
                    <a:pt x="286" y="127"/>
                    <a:pt x="363" y="123"/>
                    <a:pt x="429" y="99"/>
                  </a:cubicBezTo>
                  <a:cubicBezTo>
                    <a:pt x="445" y="93"/>
                    <a:pt x="462" y="84"/>
                    <a:pt x="469" y="72"/>
                  </a:cubicBezTo>
                  <a:cubicBezTo>
                    <a:pt x="478" y="57"/>
                    <a:pt x="469" y="38"/>
                    <a:pt x="453" y="26"/>
                  </a:cubicBezTo>
                  <a:cubicBezTo>
                    <a:pt x="437" y="14"/>
                    <a:pt x="414" y="7"/>
                    <a:pt x="392" y="4"/>
                  </a:cubicBezTo>
                  <a:cubicBezTo>
                    <a:pt x="322" y="-7"/>
                    <a:pt x="251" y="8"/>
                    <a:pt x="184" y="23"/>
                  </a:cubicBezTo>
                  <a:cubicBezTo>
                    <a:pt x="154" y="30"/>
                    <a:pt x="0" y="77"/>
                    <a:pt x="0" y="77"/>
                  </a:cubicBezTo>
                  <a:cubicBezTo>
                    <a:pt x="0" y="77"/>
                    <a:pt x="171" y="114"/>
                    <a:pt x="212" y="118"/>
                  </a:cubicBezTo>
                  <a:close/>
                </a:path>
              </a:pathLst>
            </a:custGeom>
            <a:solidFill>
              <a:schemeClr val="l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5" name="Google Shape;2115;p38"/>
            <p:cNvSpPr/>
            <p:nvPr/>
          </p:nvSpPr>
          <p:spPr>
            <a:xfrm>
              <a:off x="6746960" y="489638"/>
              <a:ext cx="95760" cy="145800"/>
            </a:xfrm>
            <a:custGeom>
              <a:rect b="b" l="l" r="r" t="t"/>
              <a:pathLst>
                <a:path extrusionOk="0" h="405" w="266">
                  <a:moveTo>
                    <a:pt x="111" y="254"/>
                  </a:moveTo>
                  <a:cubicBezTo>
                    <a:pt x="63" y="198"/>
                    <a:pt x="21" y="132"/>
                    <a:pt x="4" y="65"/>
                  </a:cubicBezTo>
                  <a:cubicBezTo>
                    <a:pt x="0" y="48"/>
                    <a:pt x="-3" y="29"/>
                    <a:pt x="4" y="16"/>
                  </a:cubicBezTo>
                  <a:cubicBezTo>
                    <a:pt x="11" y="0"/>
                    <a:pt x="31" y="-3"/>
                    <a:pt x="50" y="3"/>
                  </a:cubicBezTo>
                  <a:cubicBezTo>
                    <a:pt x="69" y="10"/>
                    <a:pt x="88" y="24"/>
                    <a:pt x="104" y="41"/>
                  </a:cubicBezTo>
                  <a:cubicBezTo>
                    <a:pt x="152" y="92"/>
                    <a:pt x="180" y="159"/>
                    <a:pt x="205" y="222"/>
                  </a:cubicBezTo>
                  <a:cubicBezTo>
                    <a:pt x="217" y="251"/>
                    <a:pt x="266" y="405"/>
                    <a:pt x="266" y="405"/>
                  </a:cubicBezTo>
                  <a:cubicBezTo>
                    <a:pt x="266" y="405"/>
                    <a:pt x="139" y="285"/>
                    <a:pt x="111" y="254"/>
                  </a:cubicBezTo>
                  <a:close/>
                </a:path>
              </a:pathLst>
            </a:custGeom>
            <a:solidFill>
              <a:schemeClr val="l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6" name="Google Shape;2116;p38"/>
            <p:cNvSpPr/>
            <p:nvPr/>
          </p:nvSpPr>
          <p:spPr>
            <a:xfrm>
              <a:off x="6776120" y="529238"/>
              <a:ext cx="66960" cy="110520"/>
            </a:xfrm>
            <a:custGeom>
              <a:rect b="b" l="l" r="r" t="t"/>
              <a:pathLst>
                <a:path extrusionOk="0" h="307" w="186">
                  <a:moveTo>
                    <a:pt x="186" y="307"/>
                  </a:moveTo>
                  <a:cubicBezTo>
                    <a:pt x="167" y="283"/>
                    <a:pt x="151" y="256"/>
                    <a:pt x="136" y="230"/>
                  </a:cubicBezTo>
                  <a:cubicBezTo>
                    <a:pt x="121" y="204"/>
                    <a:pt x="107" y="178"/>
                    <a:pt x="92" y="152"/>
                  </a:cubicBezTo>
                  <a:cubicBezTo>
                    <a:pt x="78" y="126"/>
                    <a:pt x="64" y="101"/>
                    <a:pt x="48" y="75"/>
                  </a:cubicBezTo>
                  <a:cubicBezTo>
                    <a:pt x="33" y="50"/>
                    <a:pt x="17" y="25"/>
                    <a:pt x="0" y="0"/>
                  </a:cubicBezTo>
                  <a:cubicBezTo>
                    <a:pt x="27" y="14"/>
                    <a:pt x="50" y="36"/>
                    <a:pt x="71" y="59"/>
                  </a:cubicBezTo>
                  <a:cubicBezTo>
                    <a:pt x="91" y="82"/>
                    <a:pt x="108" y="108"/>
                    <a:pt x="123" y="135"/>
                  </a:cubicBezTo>
                  <a:cubicBezTo>
                    <a:pt x="138" y="162"/>
                    <a:pt x="151" y="190"/>
                    <a:pt x="161" y="219"/>
                  </a:cubicBezTo>
                  <a:cubicBezTo>
                    <a:pt x="171" y="247"/>
                    <a:pt x="180" y="276"/>
                    <a:pt x="186" y="307"/>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7" name="Google Shape;2117;p38"/>
            <p:cNvSpPr/>
            <p:nvPr/>
          </p:nvSpPr>
          <p:spPr>
            <a:xfrm>
              <a:off x="6842720" y="555878"/>
              <a:ext cx="113760" cy="79560"/>
            </a:xfrm>
            <a:custGeom>
              <a:rect b="b" l="l" r="r" t="t"/>
              <a:pathLst>
                <a:path extrusionOk="0" h="221" w="316">
                  <a:moveTo>
                    <a:pt x="316" y="0"/>
                  </a:moveTo>
                  <a:cubicBezTo>
                    <a:pt x="292" y="24"/>
                    <a:pt x="268" y="44"/>
                    <a:pt x="243" y="65"/>
                  </a:cubicBezTo>
                  <a:cubicBezTo>
                    <a:pt x="219" y="86"/>
                    <a:pt x="194" y="105"/>
                    <a:pt x="168" y="124"/>
                  </a:cubicBezTo>
                  <a:cubicBezTo>
                    <a:pt x="142" y="143"/>
                    <a:pt x="115" y="161"/>
                    <a:pt x="87" y="178"/>
                  </a:cubicBezTo>
                  <a:cubicBezTo>
                    <a:pt x="60" y="194"/>
                    <a:pt x="31" y="209"/>
                    <a:pt x="0" y="221"/>
                  </a:cubicBezTo>
                  <a:cubicBezTo>
                    <a:pt x="23" y="197"/>
                    <a:pt x="47" y="176"/>
                    <a:pt x="71" y="155"/>
                  </a:cubicBezTo>
                  <a:cubicBezTo>
                    <a:pt x="96" y="135"/>
                    <a:pt x="121" y="115"/>
                    <a:pt x="147" y="96"/>
                  </a:cubicBezTo>
                  <a:cubicBezTo>
                    <a:pt x="173" y="77"/>
                    <a:pt x="200" y="59"/>
                    <a:pt x="228" y="42"/>
                  </a:cubicBezTo>
                  <a:cubicBezTo>
                    <a:pt x="255" y="26"/>
                    <a:pt x="284" y="11"/>
                    <a:pt x="316" y="0"/>
                  </a:cubicBezTo>
                  <a:close/>
                </a:path>
              </a:pathLst>
            </a:custGeom>
            <a:solidFill>
              <a:schemeClr val="accent2"/>
            </a:solidFill>
            <a:ln>
              <a:noFill/>
            </a:ln>
          </p:spPr>
          <p:txBody>
            <a:bodyPr anchorCtr="1" anchor="ctr" bIns="34550" lIns="90000" spcFirstLastPara="1" rIns="90000" wrap="square" tIns="345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8" name="Google Shape;2118;p38"/>
            <p:cNvSpPr/>
            <p:nvPr/>
          </p:nvSpPr>
          <p:spPr>
            <a:xfrm>
              <a:off x="6841640" y="508717"/>
              <a:ext cx="26280" cy="130680"/>
            </a:xfrm>
            <a:custGeom>
              <a:rect b="b" l="l" r="r" t="t"/>
              <a:pathLst>
                <a:path extrusionOk="0" h="363" w="73">
                  <a:moveTo>
                    <a:pt x="0" y="363"/>
                  </a:moveTo>
                  <a:cubicBezTo>
                    <a:pt x="2" y="331"/>
                    <a:pt x="7" y="301"/>
                    <a:pt x="12" y="270"/>
                  </a:cubicBezTo>
                  <a:cubicBezTo>
                    <a:pt x="17" y="240"/>
                    <a:pt x="23" y="210"/>
                    <a:pt x="29" y="180"/>
                  </a:cubicBezTo>
                  <a:lnTo>
                    <a:pt x="46" y="91"/>
                  </a:lnTo>
                  <a:cubicBezTo>
                    <a:pt x="51" y="61"/>
                    <a:pt x="56" y="31"/>
                    <a:pt x="63" y="0"/>
                  </a:cubicBezTo>
                  <a:cubicBezTo>
                    <a:pt x="71" y="31"/>
                    <a:pt x="74" y="62"/>
                    <a:pt x="73" y="94"/>
                  </a:cubicBezTo>
                  <a:cubicBezTo>
                    <a:pt x="73" y="125"/>
                    <a:pt x="69" y="156"/>
                    <a:pt x="63" y="187"/>
                  </a:cubicBezTo>
                  <a:cubicBezTo>
                    <a:pt x="57" y="218"/>
                    <a:pt x="49" y="248"/>
                    <a:pt x="39" y="277"/>
                  </a:cubicBezTo>
                  <a:cubicBezTo>
                    <a:pt x="28" y="307"/>
                    <a:pt x="16" y="336"/>
                    <a:pt x="0" y="363"/>
                  </a:cubicBezTo>
                  <a:close/>
                </a:path>
              </a:pathLst>
            </a:custGeom>
            <a:solidFill>
              <a:schemeClr val="accent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19" name="Google Shape;2119;p38"/>
            <p:cNvSpPr/>
            <p:nvPr/>
          </p:nvSpPr>
          <p:spPr>
            <a:xfrm>
              <a:off x="6846320" y="622478"/>
              <a:ext cx="132120" cy="16200"/>
            </a:xfrm>
            <a:custGeom>
              <a:rect b="b" l="l" r="r" t="t"/>
              <a:pathLst>
                <a:path extrusionOk="0" h="45" w="367">
                  <a:moveTo>
                    <a:pt x="367" y="14"/>
                  </a:moveTo>
                  <a:cubicBezTo>
                    <a:pt x="336" y="19"/>
                    <a:pt x="306" y="24"/>
                    <a:pt x="276" y="28"/>
                  </a:cubicBezTo>
                  <a:cubicBezTo>
                    <a:pt x="245" y="33"/>
                    <a:pt x="215" y="36"/>
                    <a:pt x="185" y="39"/>
                  </a:cubicBezTo>
                  <a:cubicBezTo>
                    <a:pt x="155" y="42"/>
                    <a:pt x="124" y="44"/>
                    <a:pt x="94" y="44"/>
                  </a:cubicBezTo>
                  <a:cubicBezTo>
                    <a:pt x="63" y="45"/>
                    <a:pt x="31" y="44"/>
                    <a:pt x="0" y="39"/>
                  </a:cubicBezTo>
                  <a:cubicBezTo>
                    <a:pt x="30" y="30"/>
                    <a:pt x="61" y="23"/>
                    <a:pt x="91" y="17"/>
                  </a:cubicBezTo>
                  <a:cubicBezTo>
                    <a:pt x="121" y="11"/>
                    <a:pt x="151" y="7"/>
                    <a:pt x="182" y="4"/>
                  </a:cubicBezTo>
                  <a:cubicBezTo>
                    <a:pt x="212" y="1"/>
                    <a:pt x="243" y="0"/>
                    <a:pt x="274" y="0"/>
                  </a:cubicBezTo>
                  <a:cubicBezTo>
                    <a:pt x="305" y="2"/>
                    <a:pt x="337" y="4"/>
                    <a:pt x="367" y="14"/>
                  </a:cubicBezTo>
                  <a:close/>
                </a:path>
              </a:pathLst>
            </a:custGeom>
            <a:solidFill>
              <a:schemeClr val="accent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0" name="Google Shape;2120;p38"/>
            <p:cNvSpPr/>
            <p:nvPr/>
          </p:nvSpPr>
          <p:spPr>
            <a:xfrm>
              <a:off x="6826520" y="624278"/>
              <a:ext cx="36360" cy="41040"/>
            </a:xfrm>
            <a:custGeom>
              <a:rect b="b" l="l" r="r" t="t"/>
              <a:pathLst>
                <a:path extrusionOk="0" h="114" w="101">
                  <a:moveTo>
                    <a:pt x="47" y="106"/>
                  </a:moveTo>
                  <a:cubicBezTo>
                    <a:pt x="37" y="112"/>
                    <a:pt x="25" y="117"/>
                    <a:pt x="14" y="113"/>
                  </a:cubicBezTo>
                  <a:cubicBezTo>
                    <a:pt x="2" y="106"/>
                    <a:pt x="-1" y="90"/>
                    <a:pt x="0" y="76"/>
                  </a:cubicBezTo>
                  <a:cubicBezTo>
                    <a:pt x="1" y="52"/>
                    <a:pt x="8" y="28"/>
                    <a:pt x="19" y="6"/>
                  </a:cubicBezTo>
                  <a:cubicBezTo>
                    <a:pt x="20" y="5"/>
                    <a:pt x="21" y="3"/>
                    <a:pt x="23" y="2"/>
                  </a:cubicBezTo>
                  <a:cubicBezTo>
                    <a:pt x="25" y="0"/>
                    <a:pt x="27" y="0"/>
                    <a:pt x="29" y="0"/>
                  </a:cubicBezTo>
                  <a:cubicBezTo>
                    <a:pt x="50" y="-2"/>
                    <a:pt x="101" y="9"/>
                    <a:pt x="101" y="37"/>
                  </a:cubicBezTo>
                  <a:cubicBezTo>
                    <a:pt x="102" y="49"/>
                    <a:pt x="90" y="62"/>
                    <a:pt x="84" y="72"/>
                  </a:cubicBezTo>
                  <a:cubicBezTo>
                    <a:pt x="73" y="85"/>
                    <a:pt x="61" y="96"/>
                    <a:pt x="47" y="10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121" name="Google Shape;2121;p38"/>
          <p:cNvSpPr/>
          <p:nvPr/>
        </p:nvSpPr>
        <p:spPr>
          <a:xfrm>
            <a:off x="6832463" y="145810"/>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2" name="Google Shape;2122;p38"/>
          <p:cNvSpPr/>
          <p:nvPr/>
        </p:nvSpPr>
        <p:spPr>
          <a:xfrm>
            <a:off x="8904088" y="1961510"/>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3" name="Google Shape;2123;p38"/>
          <p:cNvSpPr/>
          <p:nvPr/>
        </p:nvSpPr>
        <p:spPr>
          <a:xfrm>
            <a:off x="8772138" y="26470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24" name="Google Shape;2124;p38"/>
          <p:cNvSpPr/>
          <p:nvPr/>
        </p:nvSpPr>
        <p:spPr>
          <a:xfrm>
            <a:off x="6932263" y="47687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5" name="Shape 9475"/>
        <p:cNvGrpSpPr/>
        <p:nvPr/>
      </p:nvGrpSpPr>
      <p:grpSpPr>
        <a:xfrm>
          <a:off x="0" y="0"/>
          <a:ext cx="0" cy="0"/>
          <a:chOff x="0" y="0"/>
          <a:chExt cx="0" cy="0"/>
        </a:xfrm>
      </p:grpSpPr>
      <p:grpSp>
        <p:nvGrpSpPr>
          <p:cNvPr id="9476" name="Google Shape;9476;p83"/>
          <p:cNvGrpSpPr/>
          <p:nvPr/>
        </p:nvGrpSpPr>
        <p:grpSpPr>
          <a:xfrm>
            <a:off x="7071588" y="2263554"/>
            <a:ext cx="362163" cy="347098"/>
            <a:chOff x="7075663" y="2444129"/>
            <a:chExt cx="362163" cy="347098"/>
          </a:xfrm>
        </p:grpSpPr>
        <p:sp>
          <p:nvSpPr>
            <p:cNvPr id="9477" name="Google Shape;9477;p83"/>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3"/>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3"/>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3"/>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3"/>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3"/>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3"/>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3"/>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83"/>
          <p:cNvGrpSpPr/>
          <p:nvPr/>
        </p:nvGrpSpPr>
        <p:grpSpPr>
          <a:xfrm>
            <a:off x="6634100" y="2256009"/>
            <a:ext cx="372197" cy="362163"/>
            <a:chOff x="6638175" y="2436584"/>
            <a:chExt cx="372197" cy="362163"/>
          </a:xfrm>
        </p:grpSpPr>
        <p:sp>
          <p:nvSpPr>
            <p:cNvPr id="9486" name="Google Shape;9486;p83"/>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3"/>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3"/>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3"/>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3"/>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3"/>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3"/>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3"/>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3"/>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3"/>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3"/>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3"/>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3"/>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83"/>
          <p:cNvGrpSpPr/>
          <p:nvPr/>
        </p:nvGrpSpPr>
        <p:grpSpPr>
          <a:xfrm>
            <a:off x="6188831" y="2258865"/>
            <a:ext cx="371699" cy="356084"/>
            <a:chOff x="6192906" y="2439440"/>
            <a:chExt cx="371699" cy="356084"/>
          </a:xfrm>
        </p:grpSpPr>
        <p:sp>
          <p:nvSpPr>
            <p:cNvPr id="9500" name="Google Shape;9500;p83"/>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3"/>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3"/>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3"/>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3"/>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3"/>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3"/>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3"/>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3"/>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3"/>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3"/>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3"/>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3"/>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83"/>
          <p:cNvGrpSpPr/>
          <p:nvPr/>
        </p:nvGrpSpPr>
        <p:grpSpPr>
          <a:xfrm>
            <a:off x="5758392" y="2256009"/>
            <a:ext cx="362163" cy="362163"/>
            <a:chOff x="5762467" y="2436584"/>
            <a:chExt cx="362163" cy="362163"/>
          </a:xfrm>
        </p:grpSpPr>
        <p:sp>
          <p:nvSpPr>
            <p:cNvPr id="9514" name="Google Shape;9514;p83"/>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3"/>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3"/>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3"/>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3"/>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3"/>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3"/>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3"/>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3"/>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3"/>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3"/>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3"/>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3"/>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3"/>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3"/>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3"/>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3"/>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3"/>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3"/>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3"/>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3"/>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3"/>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3"/>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83"/>
          <p:cNvGrpSpPr/>
          <p:nvPr/>
        </p:nvGrpSpPr>
        <p:grpSpPr>
          <a:xfrm>
            <a:off x="5319646" y="2256454"/>
            <a:ext cx="362922" cy="361219"/>
            <a:chOff x="5323721" y="2437029"/>
            <a:chExt cx="362922" cy="361219"/>
          </a:xfrm>
        </p:grpSpPr>
        <p:sp>
          <p:nvSpPr>
            <p:cNvPr id="9540" name="Google Shape;9540;p83"/>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3"/>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3"/>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3"/>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3"/>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3"/>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3"/>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3"/>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3"/>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3"/>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3"/>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3"/>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3"/>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3"/>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83"/>
          <p:cNvGrpSpPr/>
          <p:nvPr/>
        </p:nvGrpSpPr>
        <p:grpSpPr>
          <a:xfrm>
            <a:off x="4871862" y="2288156"/>
            <a:ext cx="407122" cy="315448"/>
            <a:chOff x="4875937" y="2468731"/>
            <a:chExt cx="407122" cy="315448"/>
          </a:xfrm>
        </p:grpSpPr>
        <p:sp>
          <p:nvSpPr>
            <p:cNvPr id="9558" name="Google Shape;9558;p83"/>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3"/>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3"/>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3"/>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3"/>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3"/>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3"/>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3"/>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3"/>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3"/>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3"/>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3"/>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3"/>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3"/>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3"/>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83"/>
          <p:cNvGrpSpPr/>
          <p:nvPr/>
        </p:nvGrpSpPr>
        <p:grpSpPr>
          <a:xfrm>
            <a:off x="4889207" y="3624199"/>
            <a:ext cx="242114" cy="362163"/>
            <a:chOff x="4893282" y="3804774"/>
            <a:chExt cx="242114" cy="362163"/>
          </a:xfrm>
        </p:grpSpPr>
        <p:sp>
          <p:nvSpPr>
            <p:cNvPr id="9578" name="Google Shape;9578;p83"/>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3"/>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3"/>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3"/>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3"/>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3"/>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3"/>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3"/>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3"/>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3"/>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3"/>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3"/>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3"/>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3"/>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3"/>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3"/>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3"/>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3"/>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3"/>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3"/>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3"/>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3"/>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3"/>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3"/>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3"/>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3"/>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83"/>
          <p:cNvGrpSpPr/>
          <p:nvPr/>
        </p:nvGrpSpPr>
        <p:grpSpPr>
          <a:xfrm>
            <a:off x="6244087" y="3624199"/>
            <a:ext cx="231058" cy="362425"/>
            <a:chOff x="6248162" y="3804774"/>
            <a:chExt cx="231058" cy="362425"/>
          </a:xfrm>
        </p:grpSpPr>
        <p:sp>
          <p:nvSpPr>
            <p:cNvPr id="9605" name="Google Shape;9605;p83"/>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3"/>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3"/>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3"/>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83"/>
          <p:cNvGrpSpPr/>
          <p:nvPr/>
        </p:nvGrpSpPr>
        <p:grpSpPr>
          <a:xfrm>
            <a:off x="5342493" y="3624199"/>
            <a:ext cx="233337" cy="362163"/>
            <a:chOff x="5346568" y="3804774"/>
            <a:chExt cx="233337" cy="362163"/>
          </a:xfrm>
        </p:grpSpPr>
        <p:sp>
          <p:nvSpPr>
            <p:cNvPr id="9610" name="Google Shape;9610;p83"/>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3"/>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3"/>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3"/>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3"/>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3"/>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3"/>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3"/>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3"/>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3"/>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3"/>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3"/>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3"/>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3"/>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3"/>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3"/>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3"/>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3"/>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3"/>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83"/>
          <p:cNvGrpSpPr/>
          <p:nvPr/>
        </p:nvGrpSpPr>
        <p:grpSpPr>
          <a:xfrm>
            <a:off x="6700910" y="3624566"/>
            <a:ext cx="209967" cy="361639"/>
            <a:chOff x="6704985" y="3805141"/>
            <a:chExt cx="209967" cy="361639"/>
          </a:xfrm>
        </p:grpSpPr>
        <p:sp>
          <p:nvSpPr>
            <p:cNvPr id="9630" name="Google Shape;9630;p83"/>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3"/>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3"/>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3"/>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3"/>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3"/>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3"/>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3"/>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3"/>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3"/>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3"/>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3"/>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83"/>
          <p:cNvGrpSpPr/>
          <p:nvPr/>
        </p:nvGrpSpPr>
        <p:grpSpPr>
          <a:xfrm>
            <a:off x="7509809" y="2267694"/>
            <a:ext cx="363184" cy="338792"/>
            <a:chOff x="7513884" y="2448269"/>
            <a:chExt cx="363184" cy="338792"/>
          </a:xfrm>
        </p:grpSpPr>
        <p:sp>
          <p:nvSpPr>
            <p:cNvPr id="9643" name="Google Shape;9643;p83"/>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3"/>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3"/>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3"/>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3"/>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3"/>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83"/>
          <p:cNvGrpSpPr/>
          <p:nvPr/>
        </p:nvGrpSpPr>
        <p:grpSpPr>
          <a:xfrm>
            <a:off x="5773692" y="3624251"/>
            <a:ext cx="258699" cy="362136"/>
            <a:chOff x="5777767" y="3804826"/>
            <a:chExt cx="258699" cy="362136"/>
          </a:xfrm>
        </p:grpSpPr>
        <p:sp>
          <p:nvSpPr>
            <p:cNvPr id="9650" name="Google Shape;9650;p83"/>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3"/>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3"/>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83"/>
          <p:cNvGrpSpPr/>
          <p:nvPr/>
        </p:nvGrpSpPr>
        <p:grpSpPr>
          <a:xfrm>
            <a:off x="7949026" y="2256009"/>
            <a:ext cx="361691" cy="362163"/>
            <a:chOff x="7953101" y="2436584"/>
            <a:chExt cx="361691" cy="362163"/>
          </a:xfrm>
        </p:grpSpPr>
        <p:sp>
          <p:nvSpPr>
            <p:cNvPr id="9654" name="Google Shape;9654;p83"/>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3"/>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3"/>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3"/>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3"/>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3"/>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3"/>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3"/>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3"/>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83"/>
          <p:cNvGrpSpPr/>
          <p:nvPr/>
        </p:nvGrpSpPr>
        <p:grpSpPr>
          <a:xfrm>
            <a:off x="4855278" y="3174555"/>
            <a:ext cx="373481" cy="362267"/>
            <a:chOff x="4859353" y="3355130"/>
            <a:chExt cx="373481" cy="362267"/>
          </a:xfrm>
        </p:grpSpPr>
        <p:sp>
          <p:nvSpPr>
            <p:cNvPr id="9664" name="Google Shape;9664;p83"/>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3"/>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3"/>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3"/>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3"/>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3"/>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3"/>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3"/>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3"/>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3"/>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3"/>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3"/>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3"/>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3"/>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83"/>
          <p:cNvGrpSpPr/>
          <p:nvPr/>
        </p:nvGrpSpPr>
        <p:grpSpPr>
          <a:xfrm>
            <a:off x="6633603" y="1320407"/>
            <a:ext cx="378721" cy="362005"/>
            <a:chOff x="6637678" y="1500982"/>
            <a:chExt cx="378721" cy="362005"/>
          </a:xfrm>
        </p:grpSpPr>
        <p:sp>
          <p:nvSpPr>
            <p:cNvPr id="9679" name="Google Shape;9679;p83"/>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3"/>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3"/>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3"/>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3"/>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3"/>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3"/>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3"/>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3"/>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3"/>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3"/>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3"/>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3"/>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3"/>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3"/>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83"/>
          <p:cNvGrpSpPr/>
          <p:nvPr/>
        </p:nvGrpSpPr>
        <p:grpSpPr>
          <a:xfrm>
            <a:off x="5823918" y="3174921"/>
            <a:ext cx="223041" cy="362163"/>
            <a:chOff x="5827993" y="3355496"/>
            <a:chExt cx="223041" cy="362163"/>
          </a:xfrm>
        </p:grpSpPr>
        <p:sp>
          <p:nvSpPr>
            <p:cNvPr id="9696" name="Google Shape;9696;p83"/>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3"/>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3"/>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3"/>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3"/>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3"/>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3"/>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3"/>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3"/>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3"/>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3"/>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83"/>
          <p:cNvGrpSpPr/>
          <p:nvPr/>
        </p:nvGrpSpPr>
        <p:grpSpPr>
          <a:xfrm>
            <a:off x="7524638" y="1320066"/>
            <a:ext cx="370520" cy="361586"/>
            <a:chOff x="7528713" y="1500641"/>
            <a:chExt cx="370520" cy="361586"/>
          </a:xfrm>
        </p:grpSpPr>
        <p:sp>
          <p:nvSpPr>
            <p:cNvPr id="9712" name="Google Shape;9712;p83"/>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3"/>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3"/>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3"/>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3"/>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3"/>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83"/>
          <p:cNvGrpSpPr/>
          <p:nvPr/>
        </p:nvGrpSpPr>
        <p:grpSpPr>
          <a:xfrm>
            <a:off x="5313123" y="3174921"/>
            <a:ext cx="367429" cy="362163"/>
            <a:chOff x="5317198" y="3355496"/>
            <a:chExt cx="367429" cy="362163"/>
          </a:xfrm>
        </p:grpSpPr>
        <p:sp>
          <p:nvSpPr>
            <p:cNvPr id="9720" name="Google Shape;9720;p83"/>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3"/>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3"/>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3"/>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3"/>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3"/>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3"/>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3"/>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3"/>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3"/>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3"/>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3"/>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3"/>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3"/>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83"/>
          <p:cNvGrpSpPr/>
          <p:nvPr/>
        </p:nvGrpSpPr>
        <p:grpSpPr>
          <a:xfrm>
            <a:off x="5298896" y="1319988"/>
            <a:ext cx="383175" cy="362241"/>
            <a:chOff x="5302971" y="1500563"/>
            <a:chExt cx="383175" cy="362241"/>
          </a:xfrm>
        </p:grpSpPr>
        <p:sp>
          <p:nvSpPr>
            <p:cNvPr id="9737" name="Google Shape;9737;p83"/>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3"/>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83"/>
          <p:cNvGrpSpPr/>
          <p:nvPr/>
        </p:nvGrpSpPr>
        <p:grpSpPr>
          <a:xfrm>
            <a:off x="6198630" y="1344878"/>
            <a:ext cx="364180" cy="312461"/>
            <a:chOff x="6202705" y="1525453"/>
            <a:chExt cx="364180" cy="312461"/>
          </a:xfrm>
        </p:grpSpPr>
        <p:sp>
          <p:nvSpPr>
            <p:cNvPr id="9740" name="Google Shape;9740;p83"/>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3"/>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3"/>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3"/>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3"/>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3"/>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3"/>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83"/>
          <p:cNvGrpSpPr/>
          <p:nvPr/>
        </p:nvGrpSpPr>
        <p:grpSpPr>
          <a:xfrm>
            <a:off x="7083142" y="1323027"/>
            <a:ext cx="362398" cy="356163"/>
            <a:chOff x="7087217" y="1503602"/>
            <a:chExt cx="362398" cy="356163"/>
          </a:xfrm>
        </p:grpSpPr>
        <p:sp>
          <p:nvSpPr>
            <p:cNvPr id="9748" name="Google Shape;9748;p83"/>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3"/>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3"/>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3"/>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3"/>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3"/>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3"/>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3"/>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3"/>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3"/>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3"/>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3"/>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3"/>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3"/>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3"/>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3"/>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3"/>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3"/>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3"/>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3"/>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83"/>
          <p:cNvGrpSpPr/>
          <p:nvPr/>
        </p:nvGrpSpPr>
        <p:grpSpPr>
          <a:xfrm>
            <a:off x="7964877" y="1320302"/>
            <a:ext cx="378747" cy="361455"/>
            <a:chOff x="7968952" y="1500877"/>
            <a:chExt cx="378747" cy="361455"/>
          </a:xfrm>
        </p:grpSpPr>
        <p:sp>
          <p:nvSpPr>
            <p:cNvPr id="9770" name="Google Shape;9770;p83"/>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3"/>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3"/>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3"/>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3"/>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3"/>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3"/>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3"/>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3"/>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3"/>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3"/>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3"/>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3"/>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3"/>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3"/>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83"/>
          <p:cNvGrpSpPr/>
          <p:nvPr/>
        </p:nvGrpSpPr>
        <p:grpSpPr>
          <a:xfrm>
            <a:off x="5757370" y="1361148"/>
            <a:ext cx="362163" cy="279737"/>
            <a:chOff x="5761445" y="1541723"/>
            <a:chExt cx="362163" cy="279737"/>
          </a:xfrm>
        </p:grpSpPr>
        <p:sp>
          <p:nvSpPr>
            <p:cNvPr id="9786" name="Google Shape;9786;p83"/>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3"/>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3"/>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3"/>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3"/>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3"/>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83"/>
          <p:cNvGrpSpPr/>
          <p:nvPr/>
        </p:nvGrpSpPr>
        <p:grpSpPr>
          <a:xfrm>
            <a:off x="6200883" y="3175000"/>
            <a:ext cx="358390" cy="362320"/>
            <a:chOff x="6204958" y="3355575"/>
            <a:chExt cx="358390" cy="362320"/>
          </a:xfrm>
        </p:grpSpPr>
        <p:sp>
          <p:nvSpPr>
            <p:cNvPr id="9793" name="Google Shape;9793;p83"/>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3"/>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3"/>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3"/>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3"/>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3"/>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3"/>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3"/>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3"/>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3"/>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3"/>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3"/>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3"/>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3"/>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3"/>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3"/>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83"/>
          <p:cNvGrpSpPr/>
          <p:nvPr/>
        </p:nvGrpSpPr>
        <p:grpSpPr>
          <a:xfrm>
            <a:off x="4935895" y="1319280"/>
            <a:ext cx="242979" cy="362660"/>
            <a:chOff x="4939970" y="1499855"/>
            <a:chExt cx="242979" cy="362660"/>
          </a:xfrm>
        </p:grpSpPr>
        <p:sp>
          <p:nvSpPr>
            <p:cNvPr id="9810" name="Google Shape;9810;p83"/>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3"/>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3"/>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3"/>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3"/>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3"/>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83"/>
          <p:cNvGrpSpPr/>
          <p:nvPr/>
        </p:nvGrpSpPr>
        <p:grpSpPr>
          <a:xfrm>
            <a:off x="8019373" y="3174921"/>
            <a:ext cx="284322" cy="362163"/>
            <a:chOff x="8023448" y="3355496"/>
            <a:chExt cx="284322" cy="362163"/>
          </a:xfrm>
        </p:grpSpPr>
        <p:sp>
          <p:nvSpPr>
            <p:cNvPr id="9817" name="Google Shape;9817;p83"/>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3"/>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3"/>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3"/>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3"/>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3"/>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3"/>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3"/>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3"/>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83"/>
          <p:cNvGrpSpPr/>
          <p:nvPr/>
        </p:nvGrpSpPr>
        <p:grpSpPr>
          <a:xfrm>
            <a:off x="6640126" y="3174921"/>
            <a:ext cx="366695" cy="361979"/>
            <a:chOff x="6644201" y="3355496"/>
            <a:chExt cx="366695" cy="361979"/>
          </a:xfrm>
        </p:grpSpPr>
        <p:sp>
          <p:nvSpPr>
            <p:cNvPr id="9827" name="Google Shape;9827;p83"/>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3"/>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3"/>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3"/>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3"/>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3"/>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3"/>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3"/>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3"/>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3"/>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3"/>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3"/>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3"/>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3"/>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3"/>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3"/>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3"/>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3"/>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3"/>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3"/>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3"/>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3"/>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83"/>
          <p:cNvGrpSpPr/>
          <p:nvPr/>
        </p:nvGrpSpPr>
        <p:grpSpPr>
          <a:xfrm>
            <a:off x="7951070" y="1838617"/>
            <a:ext cx="365176" cy="271013"/>
            <a:chOff x="7955145" y="2019192"/>
            <a:chExt cx="365176" cy="271013"/>
          </a:xfrm>
        </p:grpSpPr>
        <p:sp>
          <p:nvSpPr>
            <p:cNvPr id="9850" name="Google Shape;9850;p83"/>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3"/>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3"/>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3"/>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3"/>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3"/>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83"/>
          <p:cNvGrpSpPr/>
          <p:nvPr/>
        </p:nvGrpSpPr>
        <p:grpSpPr>
          <a:xfrm>
            <a:off x="7514080" y="1828896"/>
            <a:ext cx="361927" cy="290270"/>
            <a:chOff x="7518155" y="2009471"/>
            <a:chExt cx="361927" cy="290270"/>
          </a:xfrm>
        </p:grpSpPr>
        <p:sp>
          <p:nvSpPr>
            <p:cNvPr id="9857" name="Google Shape;9857;p83"/>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3"/>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3"/>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3"/>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3"/>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3"/>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3"/>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3"/>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3"/>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3"/>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3"/>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3"/>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3"/>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83"/>
          <p:cNvGrpSpPr/>
          <p:nvPr/>
        </p:nvGrpSpPr>
        <p:grpSpPr>
          <a:xfrm>
            <a:off x="7075597" y="1810478"/>
            <a:ext cx="362163" cy="327264"/>
            <a:chOff x="7079672" y="1991053"/>
            <a:chExt cx="362163" cy="327264"/>
          </a:xfrm>
        </p:grpSpPr>
        <p:sp>
          <p:nvSpPr>
            <p:cNvPr id="9871" name="Google Shape;9871;p83"/>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3"/>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3"/>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3"/>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3"/>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3"/>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3"/>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3"/>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3"/>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3"/>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3"/>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3"/>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3"/>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3"/>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3"/>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3"/>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83"/>
          <p:cNvGrpSpPr/>
          <p:nvPr/>
        </p:nvGrpSpPr>
        <p:grpSpPr>
          <a:xfrm>
            <a:off x="6637113" y="1854939"/>
            <a:ext cx="361901" cy="238132"/>
            <a:chOff x="6641188" y="2035514"/>
            <a:chExt cx="361901" cy="238132"/>
          </a:xfrm>
        </p:grpSpPr>
        <p:sp>
          <p:nvSpPr>
            <p:cNvPr id="9888" name="Google Shape;9888;p83"/>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3"/>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3"/>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3"/>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3"/>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3"/>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3"/>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3"/>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3"/>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3"/>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3"/>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3"/>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3"/>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3"/>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3"/>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3"/>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3"/>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3"/>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3"/>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83"/>
          <p:cNvGrpSpPr/>
          <p:nvPr/>
        </p:nvGrpSpPr>
        <p:grpSpPr>
          <a:xfrm>
            <a:off x="6198368" y="1806102"/>
            <a:ext cx="362425" cy="335884"/>
            <a:chOff x="6202443" y="1986677"/>
            <a:chExt cx="362425" cy="335884"/>
          </a:xfrm>
        </p:grpSpPr>
        <p:sp>
          <p:nvSpPr>
            <p:cNvPr id="9908" name="Google Shape;9908;p83"/>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3"/>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3"/>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3"/>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3"/>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3"/>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3"/>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3"/>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3"/>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3"/>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3"/>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3"/>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3"/>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3"/>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3"/>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3"/>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3"/>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3"/>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3"/>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83"/>
          <p:cNvGrpSpPr/>
          <p:nvPr/>
        </p:nvGrpSpPr>
        <p:grpSpPr>
          <a:xfrm>
            <a:off x="5760147" y="1836023"/>
            <a:ext cx="374293" cy="276069"/>
            <a:chOff x="5764222" y="2016598"/>
            <a:chExt cx="374293" cy="276069"/>
          </a:xfrm>
        </p:grpSpPr>
        <p:sp>
          <p:nvSpPr>
            <p:cNvPr id="9929" name="Google Shape;9929;p83"/>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3"/>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3"/>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3"/>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3"/>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3"/>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3"/>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83"/>
          <p:cNvGrpSpPr/>
          <p:nvPr/>
        </p:nvGrpSpPr>
        <p:grpSpPr>
          <a:xfrm>
            <a:off x="5321402" y="1835866"/>
            <a:ext cx="361927" cy="276515"/>
            <a:chOff x="5325477" y="2016441"/>
            <a:chExt cx="361927" cy="276515"/>
          </a:xfrm>
        </p:grpSpPr>
        <p:sp>
          <p:nvSpPr>
            <p:cNvPr id="9941" name="Google Shape;9941;p83"/>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3"/>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3"/>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3"/>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3"/>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3"/>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3"/>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3"/>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3"/>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3"/>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83"/>
          <p:cNvGrpSpPr/>
          <p:nvPr/>
        </p:nvGrpSpPr>
        <p:grpSpPr>
          <a:xfrm>
            <a:off x="4866596" y="1836625"/>
            <a:ext cx="364180" cy="274812"/>
            <a:chOff x="4870671" y="2017200"/>
            <a:chExt cx="364180" cy="274812"/>
          </a:xfrm>
        </p:grpSpPr>
        <p:sp>
          <p:nvSpPr>
            <p:cNvPr id="9962" name="Google Shape;9962;p83"/>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3"/>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3"/>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3"/>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3"/>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3"/>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3"/>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3"/>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3"/>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83"/>
          <p:cNvGrpSpPr/>
          <p:nvPr/>
        </p:nvGrpSpPr>
        <p:grpSpPr>
          <a:xfrm>
            <a:off x="7140651" y="3174921"/>
            <a:ext cx="260690" cy="362032"/>
            <a:chOff x="7144726" y="3355496"/>
            <a:chExt cx="260690" cy="362032"/>
          </a:xfrm>
        </p:grpSpPr>
        <p:sp>
          <p:nvSpPr>
            <p:cNvPr id="9976" name="Google Shape;9976;p83"/>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3"/>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3"/>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3"/>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83"/>
          <p:cNvGrpSpPr/>
          <p:nvPr/>
        </p:nvGrpSpPr>
        <p:grpSpPr>
          <a:xfrm>
            <a:off x="6701644" y="4097476"/>
            <a:ext cx="261712" cy="361770"/>
            <a:chOff x="6705719" y="4278051"/>
            <a:chExt cx="261712" cy="361770"/>
          </a:xfrm>
        </p:grpSpPr>
        <p:sp>
          <p:nvSpPr>
            <p:cNvPr id="9983" name="Google Shape;9983;p83"/>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3"/>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3"/>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3"/>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3"/>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3"/>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3"/>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3"/>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3"/>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3"/>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83"/>
          <p:cNvGrpSpPr/>
          <p:nvPr/>
        </p:nvGrpSpPr>
        <p:grpSpPr>
          <a:xfrm>
            <a:off x="5746575" y="2711077"/>
            <a:ext cx="320216" cy="361403"/>
            <a:chOff x="5750650" y="2891652"/>
            <a:chExt cx="320216" cy="361403"/>
          </a:xfrm>
        </p:grpSpPr>
        <p:sp>
          <p:nvSpPr>
            <p:cNvPr id="9999" name="Google Shape;9999;p83"/>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3"/>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3"/>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3"/>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3"/>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3"/>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3"/>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3"/>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3"/>
          <p:cNvGrpSpPr/>
          <p:nvPr/>
        </p:nvGrpSpPr>
        <p:grpSpPr>
          <a:xfrm>
            <a:off x="6653934" y="2710815"/>
            <a:ext cx="315972" cy="361927"/>
            <a:chOff x="6658009" y="2891390"/>
            <a:chExt cx="315972" cy="361927"/>
          </a:xfrm>
        </p:grpSpPr>
        <p:sp>
          <p:nvSpPr>
            <p:cNvPr id="10015" name="Google Shape;10015;p83"/>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3"/>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3"/>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3"/>
          <p:cNvGrpSpPr/>
          <p:nvPr/>
        </p:nvGrpSpPr>
        <p:grpSpPr>
          <a:xfrm>
            <a:off x="6199390" y="2710631"/>
            <a:ext cx="320478" cy="362110"/>
            <a:chOff x="6203465" y="2891206"/>
            <a:chExt cx="320478" cy="362110"/>
          </a:xfrm>
        </p:grpSpPr>
        <p:sp>
          <p:nvSpPr>
            <p:cNvPr id="10023" name="Google Shape;10023;p83"/>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3"/>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3"/>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3"/>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83"/>
          <p:cNvGrpSpPr/>
          <p:nvPr/>
        </p:nvGrpSpPr>
        <p:grpSpPr>
          <a:xfrm>
            <a:off x="7563205" y="2710684"/>
            <a:ext cx="307116" cy="362294"/>
            <a:chOff x="7567280" y="2891259"/>
            <a:chExt cx="307116" cy="362294"/>
          </a:xfrm>
        </p:grpSpPr>
        <p:sp>
          <p:nvSpPr>
            <p:cNvPr id="10029" name="Google Shape;10029;p83"/>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3"/>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3"/>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3"/>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3"/>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3"/>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3"/>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83"/>
          <p:cNvGrpSpPr/>
          <p:nvPr/>
        </p:nvGrpSpPr>
        <p:grpSpPr>
          <a:xfrm>
            <a:off x="7108504" y="2710946"/>
            <a:ext cx="338556" cy="361534"/>
            <a:chOff x="7112579" y="2891521"/>
            <a:chExt cx="338556" cy="361534"/>
          </a:xfrm>
        </p:grpSpPr>
        <p:sp>
          <p:nvSpPr>
            <p:cNvPr id="10042" name="Google Shape;10042;p83"/>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3"/>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83"/>
          <p:cNvGrpSpPr/>
          <p:nvPr/>
        </p:nvGrpSpPr>
        <p:grpSpPr>
          <a:xfrm>
            <a:off x="7151184" y="3624461"/>
            <a:ext cx="207478" cy="361272"/>
            <a:chOff x="7155259" y="3805036"/>
            <a:chExt cx="207478" cy="361272"/>
          </a:xfrm>
        </p:grpSpPr>
        <p:sp>
          <p:nvSpPr>
            <p:cNvPr id="10045" name="Google Shape;10045;p83"/>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3"/>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3"/>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3"/>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3"/>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3"/>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3"/>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3"/>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3"/>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3"/>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83"/>
          <p:cNvGrpSpPr/>
          <p:nvPr/>
        </p:nvGrpSpPr>
        <p:grpSpPr>
          <a:xfrm>
            <a:off x="4911293" y="2710815"/>
            <a:ext cx="182850" cy="361927"/>
            <a:chOff x="4915368" y="2891390"/>
            <a:chExt cx="182850" cy="361927"/>
          </a:xfrm>
        </p:grpSpPr>
        <p:sp>
          <p:nvSpPr>
            <p:cNvPr id="10058" name="Google Shape;10058;p83"/>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3"/>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3"/>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3"/>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3"/>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3"/>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3"/>
          <p:cNvGrpSpPr/>
          <p:nvPr/>
        </p:nvGrpSpPr>
        <p:grpSpPr>
          <a:xfrm>
            <a:off x="8024639" y="2711077"/>
            <a:ext cx="289589" cy="361403"/>
            <a:chOff x="8028714" y="2891652"/>
            <a:chExt cx="289589" cy="361403"/>
          </a:xfrm>
        </p:grpSpPr>
        <p:sp>
          <p:nvSpPr>
            <p:cNvPr id="10070" name="Google Shape;10070;p83"/>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3"/>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3"/>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3"/>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3"/>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3"/>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3"/>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3"/>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3"/>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3"/>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3"/>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3"/>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3"/>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3"/>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3"/>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3"/>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3"/>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3"/>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3"/>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83"/>
          <p:cNvGrpSpPr/>
          <p:nvPr/>
        </p:nvGrpSpPr>
        <p:grpSpPr>
          <a:xfrm>
            <a:off x="7547747" y="3624199"/>
            <a:ext cx="293335" cy="361927"/>
            <a:chOff x="7551822" y="3804774"/>
            <a:chExt cx="293335" cy="361927"/>
          </a:xfrm>
        </p:grpSpPr>
        <p:sp>
          <p:nvSpPr>
            <p:cNvPr id="10091" name="Google Shape;10091;p83"/>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3"/>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3"/>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3"/>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3"/>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3"/>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3"/>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3"/>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3"/>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3"/>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3"/>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83"/>
          <p:cNvGrpSpPr/>
          <p:nvPr/>
        </p:nvGrpSpPr>
        <p:grpSpPr>
          <a:xfrm>
            <a:off x="6259650" y="4097083"/>
            <a:ext cx="210491" cy="362163"/>
            <a:chOff x="6263725" y="4277658"/>
            <a:chExt cx="210491" cy="362163"/>
          </a:xfrm>
        </p:grpSpPr>
        <p:sp>
          <p:nvSpPr>
            <p:cNvPr id="10103" name="Google Shape;10103;p83"/>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3"/>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3"/>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3"/>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3"/>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3"/>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3"/>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3"/>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3"/>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3"/>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3"/>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3"/>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3"/>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3"/>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3"/>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83"/>
          <p:cNvGrpSpPr/>
          <p:nvPr/>
        </p:nvGrpSpPr>
        <p:grpSpPr>
          <a:xfrm>
            <a:off x="7983715" y="3624120"/>
            <a:ext cx="336303" cy="362005"/>
            <a:chOff x="7987790" y="3804695"/>
            <a:chExt cx="336303" cy="362005"/>
          </a:xfrm>
        </p:grpSpPr>
        <p:sp>
          <p:nvSpPr>
            <p:cNvPr id="10119" name="Google Shape;10119;p83"/>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3"/>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3"/>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3"/>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3"/>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3"/>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3"/>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3"/>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3"/>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3"/>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3"/>
          <p:cNvGrpSpPr/>
          <p:nvPr/>
        </p:nvGrpSpPr>
        <p:grpSpPr>
          <a:xfrm>
            <a:off x="5269369" y="2710710"/>
            <a:ext cx="371123" cy="362267"/>
            <a:chOff x="5273444" y="2891285"/>
            <a:chExt cx="371123" cy="362267"/>
          </a:xfrm>
        </p:grpSpPr>
        <p:sp>
          <p:nvSpPr>
            <p:cNvPr id="10130" name="Google Shape;10130;p83"/>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3"/>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3"/>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3"/>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3"/>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3"/>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3"/>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3"/>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3"/>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3"/>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3"/>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3"/>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3"/>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3"/>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83"/>
          <p:cNvGrpSpPr/>
          <p:nvPr/>
        </p:nvGrpSpPr>
        <p:grpSpPr>
          <a:xfrm>
            <a:off x="7626322" y="3177824"/>
            <a:ext cx="214759" cy="357030"/>
            <a:chOff x="2235125" y="238075"/>
            <a:chExt cx="3144350" cy="5227375"/>
          </a:xfrm>
        </p:grpSpPr>
        <p:sp>
          <p:nvSpPr>
            <p:cNvPr id="10145" name="Google Shape;10145;p83"/>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3"/>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3"/>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3"/>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3"/>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3"/>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3"/>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3"/>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3"/>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83"/>
          <p:cNvGrpSpPr/>
          <p:nvPr/>
        </p:nvGrpSpPr>
        <p:grpSpPr>
          <a:xfrm>
            <a:off x="2818791" y="4097368"/>
            <a:ext cx="342496" cy="351944"/>
            <a:chOff x="2810729" y="4267107"/>
            <a:chExt cx="342496" cy="351944"/>
          </a:xfrm>
        </p:grpSpPr>
        <p:sp>
          <p:nvSpPr>
            <p:cNvPr id="10155" name="Google Shape;10155;p83"/>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3"/>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3"/>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3"/>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3"/>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3"/>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3"/>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3"/>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3"/>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3"/>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3"/>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3"/>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3"/>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3"/>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3"/>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3"/>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3"/>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3"/>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3"/>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3"/>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3"/>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3"/>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3"/>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3"/>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3"/>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3"/>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3"/>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3"/>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3"/>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3"/>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83"/>
          <p:cNvGrpSpPr/>
          <p:nvPr/>
        </p:nvGrpSpPr>
        <p:grpSpPr>
          <a:xfrm>
            <a:off x="1787231" y="3635885"/>
            <a:ext cx="282381" cy="343454"/>
            <a:chOff x="1779168" y="3805625"/>
            <a:chExt cx="282381" cy="343454"/>
          </a:xfrm>
        </p:grpSpPr>
        <p:sp>
          <p:nvSpPr>
            <p:cNvPr id="10186" name="Google Shape;10186;p83"/>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3"/>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3"/>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3"/>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3"/>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3"/>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3"/>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3"/>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3"/>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3"/>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3"/>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3"/>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3"/>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3"/>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3"/>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3"/>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3"/>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3"/>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3"/>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3"/>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3"/>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3"/>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3"/>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3"/>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3"/>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83"/>
          <p:cNvGrpSpPr/>
          <p:nvPr/>
        </p:nvGrpSpPr>
        <p:grpSpPr>
          <a:xfrm>
            <a:off x="2601585" y="2237289"/>
            <a:ext cx="391606" cy="364535"/>
            <a:chOff x="2593522" y="2407029"/>
            <a:chExt cx="391606" cy="364535"/>
          </a:xfrm>
        </p:grpSpPr>
        <p:sp>
          <p:nvSpPr>
            <p:cNvPr id="10215" name="Google Shape;10215;p83"/>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3"/>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3"/>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3"/>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3"/>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3"/>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3"/>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3"/>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3"/>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3"/>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3"/>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3"/>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3"/>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3"/>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3"/>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3"/>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3"/>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3"/>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3"/>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3"/>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3"/>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3"/>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3"/>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3"/>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3"/>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3"/>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3"/>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3"/>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3"/>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3"/>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3"/>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3"/>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3"/>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3"/>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3"/>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3"/>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3"/>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3"/>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3"/>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83"/>
          <p:cNvGrpSpPr/>
          <p:nvPr/>
        </p:nvGrpSpPr>
        <p:grpSpPr>
          <a:xfrm>
            <a:off x="3963109" y="2262503"/>
            <a:ext cx="322912" cy="334396"/>
            <a:chOff x="3955047" y="2432242"/>
            <a:chExt cx="322912" cy="334396"/>
          </a:xfrm>
        </p:grpSpPr>
        <p:sp>
          <p:nvSpPr>
            <p:cNvPr id="10255" name="Google Shape;10255;p83"/>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3"/>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3"/>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83"/>
          <p:cNvGrpSpPr/>
          <p:nvPr/>
        </p:nvGrpSpPr>
        <p:grpSpPr>
          <a:xfrm>
            <a:off x="1810528" y="1793115"/>
            <a:ext cx="265373" cy="351944"/>
            <a:chOff x="1802465" y="1962854"/>
            <a:chExt cx="265373" cy="351944"/>
          </a:xfrm>
        </p:grpSpPr>
        <p:sp>
          <p:nvSpPr>
            <p:cNvPr id="10259" name="Google Shape;10259;p83"/>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3"/>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3"/>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3"/>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3"/>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3"/>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3"/>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3"/>
          <p:cNvGrpSpPr/>
          <p:nvPr/>
        </p:nvGrpSpPr>
        <p:grpSpPr>
          <a:xfrm>
            <a:off x="3520133" y="1786482"/>
            <a:ext cx="373983" cy="363622"/>
            <a:chOff x="3512070" y="1956222"/>
            <a:chExt cx="373983" cy="363622"/>
          </a:xfrm>
        </p:grpSpPr>
        <p:sp>
          <p:nvSpPr>
            <p:cNvPr id="10267" name="Google Shape;10267;p83"/>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3"/>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3"/>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3"/>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3"/>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3"/>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3"/>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3"/>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3"/>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3"/>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3"/>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3"/>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3"/>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3"/>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3"/>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3"/>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3"/>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83"/>
          <p:cNvGrpSpPr/>
          <p:nvPr/>
        </p:nvGrpSpPr>
        <p:grpSpPr>
          <a:xfrm>
            <a:off x="850746" y="2225012"/>
            <a:ext cx="345640" cy="356660"/>
            <a:chOff x="842683" y="2394751"/>
            <a:chExt cx="345640" cy="356660"/>
          </a:xfrm>
        </p:grpSpPr>
        <p:sp>
          <p:nvSpPr>
            <p:cNvPr id="10285" name="Google Shape;10285;p83"/>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3"/>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3"/>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3"/>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3"/>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3"/>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3"/>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3"/>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3"/>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3"/>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3"/>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3"/>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3"/>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3"/>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3"/>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3"/>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83"/>
          <p:cNvGrpSpPr/>
          <p:nvPr/>
        </p:nvGrpSpPr>
        <p:grpSpPr>
          <a:xfrm>
            <a:off x="1298678" y="2229728"/>
            <a:ext cx="336836" cy="342511"/>
            <a:chOff x="1290615" y="2399467"/>
            <a:chExt cx="336836" cy="342511"/>
          </a:xfrm>
        </p:grpSpPr>
        <p:sp>
          <p:nvSpPr>
            <p:cNvPr id="10302" name="Google Shape;10302;p83"/>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3"/>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3"/>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3"/>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3"/>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3"/>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3"/>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3"/>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3"/>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3"/>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3"/>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3"/>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3"/>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3"/>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3"/>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3"/>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3"/>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3"/>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3"/>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3"/>
          <p:cNvGrpSpPr/>
          <p:nvPr/>
        </p:nvGrpSpPr>
        <p:grpSpPr>
          <a:xfrm>
            <a:off x="1756372" y="2238861"/>
            <a:ext cx="308508" cy="333378"/>
            <a:chOff x="1748310" y="2408601"/>
            <a:chExt cx="308508" cy="333378"/>
          </a:xfrm>
        </p:grpSpPr>
        <p:sp>
          <p:nvSpPr>
            <p:cNvPr id="10322" name="Google Shape;10322;p83"/>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3"/>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3"/>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3"/>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3"/>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3"/>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3"/>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3"/>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3"/>
          <p:cNvGrpSpPr/>
          <p:nvPr/>
        </p:nvGrpSpPr>
        <p:grpSpPr>
          <a:xfrm>
            <a:off x="3052676" y="2248294"/>
            <a:ext cx="376184" cy="315141"/>
            <a:chOff x="3044614" y="2418033"/>
            <a:chExt cx="376184" cy="315141"/>
          </a:xfrm>
        </p:grpSpPr>
        <p:sp>
          <p:nvSpPr>
            <p:cNvPr id="10331" name="Google Shape;10331;p83"/>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3"/>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3"/>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3"/>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3"/>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3"/>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3"/>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3"/>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3"/>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83"/>
          <p:cNvGrpSpPr/>
          <p:nvPr/>
        </p:nvGrpSpPr>
        <p:grpSpPr>
          <a:xfrm>
            <a:off x="3951700" y="3645333"/>
            <a:ext cx="357933" cy="342676"/>
            <a:chOff x="3943638" y="3815072"/>
            <a:chExt cx="357933" cy="342676"/>
          </a:xfrm>
        </p:grpSpPr>
        <p:sp>
          <p:nvSpPr>
            <p:cNvPr id="10341" name="Google Shape;10341;p83"/>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3"/>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3"/>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3"/>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3"/>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3"/>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3"/>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3"/>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3"/>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83"/>
          <p:cNvGrpSpPr/>
          <p:nvPr/>
        </p:nvGrpSpPr>
        <p:grpSpPr>
          <a:xfrm>
            <a:off x="3516345" y="3640602"/>
            <a:ext cx="351644" cy="351959"/>
            <a:chOff x="3508282" y="3810341"/>
            <a:chExt cx="351644" cy="351959"/>
          </a:xfrm>
        </p:grpSpPr>
        <p:sp>
          <p:nvSpPr>
            <p:cNvPr id="10351" name="Google Shape;10351;p83"/>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3"/>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3"/>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3"/>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3"/>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3"/>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3"/>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3"/>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3"/>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3"/>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3"/>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3"/>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3"/>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83"/>
          <p:cNvGrpSpPr/>
          <p:nvPr/>
        </p:nvGrpSpPr>
        <p:grpSpPr>
          <a:xfrm>
            <a:off x="2232648" y="1793115"/>
            <a:ext cx="303163" cy="351809"/>
            <a:chOff x="2224585" y="1962854"/>
            <a:chExt cx="303163" cy="351809"/>
          </a:xfrm>
        </p:grpSpPr>
        <p:sp>
          <p:nvSpPr>
            <p:cNvPr id="10365" name="Google Shape;10365;p83"/>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3"/>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3"/>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3"/>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3"/>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3"/>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3"/>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3"/>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83"/>
          <p:cNvGrpSpPr/>
          <p:nvPr/>
        </p:nvGrpSpPr>
        <p:grpSpPr>
          <a:xfrm>
            <a:off x="2630856" y="1821128"/>
            <a:ext cx="389090" cy="296231"/>
            <a:chOff x="2622794" y="1990868"/>
            <a:chExt cx="389090" cy="296231"/>
          </a:xfrm>
        </p:grpSpPr>
        <p:sp>
          <p:nvSpPr>
            <p:cNvPr id="10374" name="Google Shape;10374;p83"/>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3"/>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3"/>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3"/>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3"/>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3"/>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3"/>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3"/>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3"/>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83"/>
          <p:cNvGrpSpPr/>
          <p:nvPr/>
        </p:nvGrpSpPr>
        <p:grpSpPr>
          <a:xfrm>
            <a:off x="3985388" y="1782409"/>
            <a:ext cx="327074" cy="375241"/>
            <a:chOff x="3977326" y="1952149"/>
            <a:chExt cx="327074" cy="375241"/>
          </a:xfrm>
        </p:grpSpPr>
        <p:sp>
          <p:nvSpPr>
            <p:cNvPr id="10384" name="Google Shape;10384;p83"/>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3"/>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3"/>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3"/>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3"/>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3"/>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3"/>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3"/>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3"/>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3"/>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3"/>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3"/>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3"/>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3"/>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3"/>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3"/>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3"/>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83"/>
          <p:cNvGrpSpPr/>
          <p:nvPr/>
        </p:nvGrpSpPr>
        <p:grpSpPr>
          <a:xfrm>
            <a:off x="1349674" y="3170315"/>
            <a:ext cx="259399" cy="370524"/>
            <a:chOff x="1341612" y="3340055"/>
            <a:chExt cx="259399" cy="370524"/>
          </a:xfrm>
        </p:grpSpPr>
        <p:sp>
          <p:nvSpPr>
            <p:cNvPr id="10402" name="Google Shape;10402;p83"/>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3"/>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3"/>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3"/>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3"/>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3"/>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3"/>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3"/>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3"/>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3"/>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3"/>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3"/>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3"/>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3"/>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3"/>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3"/>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3"/>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3"/>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3"/>
          <p:cNvGrpSpPr/>
          <p:nvPr/>
        </p:nvGrpSpPr>
        <p:grpSpPr>
          <a:xfrm>
            <a:off x="2187955" y="3675233"/>
            <a:ext cx="351629" cy="282381"/>
            <a:chOff x="2179892" y="3844972"/>
            <a:chExt cx="351629" cy="282381"/>
          </a:xfrm>
        </p:grpSpPr>
        <p:sp>
          <p:nvSpPr>
            <p:cNvPr id="10421" name="Google Shape;10421;p83"/>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3"/>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3"/>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3"/>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3"/>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3"/>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3"/>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3"/>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3"/>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3"/>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3"/>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3"/>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3"/>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3"/>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3"/>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3"/>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3"/>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3"/>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3"/>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3"/>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3"/>
          <p:cNvGrpSpPr/>
          <p:nvPr/>
        </p:nvGrpSpPr>
        <p:grpSpPr>
          <a:xfrm>
            <a:off x="3139232" y="3647145"/>
            <a:ext cx="220051" cy="338169"/>
            <a:chOff x="3131170" y="3816884"/>
            <a:chExt cx="220051" cy="338169"/>
          </a:xfrm>
        </p:grpSpPr>
        <p:sp>
          <p:nvSpPr>
            <p:cNvPr id="10442" name="Google Shape;10442;p83"/>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3"/>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3"/>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3"/>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3"/>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3"/>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3"/>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3"/>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3"/>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3"/>
          <p:cNvGrpSpPr/>
          <p:nvPr/>
        </p:nvGrpSpPr>
        <p:grpSpPr>
          <a:xfrm>
            <a:off x="911564" y="3189824"/>
            <a:ext cx="247990" cy="333393"/>
            <a:chOff x="903502" y="3359564"/>
            <a:chExt cx="247990" cy="333393"/>
          </a:xfrm>
        </p:grpSpPr>
        <p:sp>
          <p:nvSpPr>
            <p:cNvPr id="10452" name="Google Shape;10452;p83"/>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3"/>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3"/>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3"/>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3"/>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3"/>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3"/>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3"/>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3"/>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3"/>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3"/>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3"/>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3"/>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3"/>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3"/>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3"/>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3"/>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3"/>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3"/>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3"/>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83"/>
          <p:cNvGrpSpPr/>
          <p:nvPr/>
        </p:nvGrpSpPr>
        <p:grpSpPr>
          <a:xfrm>
            <a:off x="2624253" y="2720721"/>
            <a:ext cx="365793" cy="361152"/>
            <a:chOff x="2616191" y="2890461"/>
            <a:chExt cx="365793" cy="361152"/>
          </a:xfrm>
        </p:grpSpPr>
        <p:sp>
          <p:nvSpPr>
            <p:cNvPr id="10475" name="Google Shape;10475;p83"/>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3"/>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3"/>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3"/>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3"/>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3"/>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3"/>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3"/>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3"/>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3"/>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3"/>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83"/>
          <p:cNvGrpSpPr/>
          <p:nvPr/>
        </p:nvGrpSpPr>
        <p:grpSpPr>
          <a:xfrm>
            <a:off x="3058022" y="1776121"/>
            <a:ext cx="402940" cy="388536"/>
            <a:chOff x="3049959" y="1945861"/>
            <a:chExt cx="402940" cy="388536"/>
          </a:xfrm>
        </p:grpSpPr>
        <p:sp>
          <p:nvSpPr>
            <p:cNvPr id="10487" name="Google Shape;10487;p83"/>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3"/>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3"/>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3"/>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3"/>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3"/>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83"/>
          <p:cNvGrpSpPr/>
          <p:nvPr/>
        </p:nvGrpSpPr>
        <p:grpSpPr>
          <a:xfrm>
            <a:off x="2491088" y="4098940"/>
            <a:ext cx="202428" cy="349114"/>
            <a:chOff x="2483025" y="4268679"/>
            <a:chExt cx="202428" cy="349114"/>
          </a:xfrm>
        </p:grpSpPr>
        <p:sp>
          <p:nvSpPr>
            <p:cNvPr id="10494" name="Google Shape;10494;p83"/>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3"/>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3"/>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3"/>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3"/>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3"/>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83"/>
          <p:cNvGrpSpPr/>
          <p:nvPr/>
        </p:nvGrpSpPr>
        <p:grpSpPr>
          <a:xfrm>
            <a:off x="870569" y="2716244"/>
            <a:ext cx="329590" cy="365000"/>
            <a:chOff x="862507" y="2885984"/>
            <a:chExt cx="329590" cy="365000"/>
          </a:xfrm>
        </p:grpSpPr>
        <p:sp>
          <p:nvSpPr>
            <p:cNvPr id="10501" name="Google Shape;10501;p83"/>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3"/>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3"/>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3"/>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3"/>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3"/>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3"/>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83"/>
          <p:cNvGrpSpPr/>
          <p:nvPr/>
        </p:nvGrpSpPr>
        <p:grpSpPr>
          <a:xfrm>
            <a:off x="3090138" y="2702065"/>
            <a:ext cx="318884" cy="379807"/>
            <a:chOff x="3082075" y="2871805"/>
            <a:chExt cx="318884" cy="379807"/>
          </a:xfrm>
        </p:grpSpPr>
        <p:sp>
          <p:nvSpPr>
            <p:cNvPr id="10509" name="Google Shape;10509;p83"/>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3"/>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3"/>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3"/>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3"/>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3"/>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3"/>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3"/>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3"/>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3"/>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3"/>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3"/>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3"/>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3"/>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3"/>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3"/>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3"/>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3"/>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3"/>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3"/>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83"/>
          <p:cNvGrpSpPr/>
          <p:nvPr/>
        </p:nvGrpSpPr>
        <p:grpSpPr>
          <a:xfrm>
            <a:off x="2602843" y="1346755"/>
            <a:ext cx="410187" cy="324244"/>
            <a:chOff x="2594780" y="1516494"/>
            <a:chExt cx="410187" cy="324244"/>
          </a:xfrm>
        </p:grpSpPr>
        <p:sp>
          <p:nvSpPr>
            <p:cNvPr id="10530" name="Google Shape;10530;p83"/>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3"/>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3"/>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3"/>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3"/>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3"/>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3"/>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3"/>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83"/>
          <p:cNvGrpSpPr/>
          <p:nvPr/>
        </p:nvGrpSpPr>
        <p:grpSpPr>
          <a:xfrm>
            <a:off x="1751027" y="1333220"/>
            <a:ext cx="333692" cy="333363"/>
            <a:chOff x="1742965" y="1502959"/>
            <a:chExt cx="333692" cy="333363"/>
          </a:xfrm>
        </p:grpSpPr>
        <p:sp>
          <p:nvSpPr>
            <p:cNvPr id="10539" name="Google Shape;10539;p83"/>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3"/>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3"/>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3"/>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83"/>
          <p:cNvGrpSpPr/>
          <p:nvPr/>
        </p:nvGrpSpPr>
        <p:grpSpPr>
          <a:xfrm>
            <a:off x="3059594" y="1347069"/>
            <a:ext cx="390034" cy="296545"/>
            <a:chOff x="3051531" y="1516809"/>
            <a:chExt cx="390034" cy="296545"/>
          </a:xfrm>
        </p:grpSpPr>
        <p:sp>
          <p:nvSpPr>
            <p:cNvPr id="10544" name="Google Shape;10544;p83"/>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3"/>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3"/>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3"/>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3"/>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3"/>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3"/>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3"/>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3"/>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3"/>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3"/>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3"/>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3"/>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3"/>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3"/>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83"/>
          <p:cNvGrpSpPr/>
          <p:nvPr/>
        </p:nvGrpSpPr>
        <p:grpSpPr>
          <a:xfrm>
            <a:off x="3522963" y="1319280"/>
            <a:ext cx="354145" cy="351869"/>
            <a:chOff x="3514900" y="1489020"/>
            <a:chExt cx="354145" cy="351869"/>
          </a:xfrm>
        </p:grpSpPr>
        <p:sp>
          <p:nvSpPr>
            <p:cNvPr id="10560" name="Google Shape;10560;p83"/>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3"/>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3"/>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3"/>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3"/>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3"/>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3"/>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3"/>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3"/>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3"/>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3"/>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3"/>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3"/>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3"/>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3"/>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3"/>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3"/>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3"/>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3"/>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3"/>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3"/>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3"/>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83"/>
          <p:cNvGrpSpPr/>
          <p:nvPr/>
        </p:nvGrpSpPr>
        <p:grpSpPr>
          <a:xfrm>
            <a:off x="3074387" y="3180706"/>
            <a:ext cx="346598" cy="333183"/>
            <a:chOff x="3066324" y="3350446"/>
            <a:chExt cx="346598" cy="333183"/>
          </a:xfrm>
        </p:grpSpPr>
        <p:sp>
          <p:nvSpPr>
            <p:cNvPr id="10583" name="Google Shape;10583;p83"/>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3"/>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3"/>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3"/>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3"/>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3"/>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3"/>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3"/>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3"/>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3"/>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83"/>
          <p:cNvGrpSpPr/>
          <p:nvPr/>
        </p:nvGrpSpPr>
        <p:grpSpPr>
          <a:xfrm>
            <a:off x="1290817" y="1782350"/>
            <a:ext cx="363278" cy="363338"/>
            <a:chOff x="1282755" y="1952089"/>
            <a:chExt cx="363278" cy="363338"/>
          </a:xfrm>
        </p:grpSpPr>
        <p:sp>
          <p:nvSpPr>
            <p:cNvPr id="10594" name="Google Shape;10594;p83"/>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3"/>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3"/>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3"/>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3"/>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3"/>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3"/>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3"/>
          <p:cNvGrpSpPr/>
          <p:nvPr/>
        </p:nvGrpSpPr>
        <p:grpSpPr>
          <a:xfrm>
            <a:off x="3518156" y="2739542"/>
            <a:ext cx="355133" cy="343574"/>
            <a:chOff x="3510094" y="2909281"/>
            <a:chExt cx="355133" cy="343574"/>
          </a:xfrm>
        </p:grpSpPr>
        <p:sp>
          <p:nvSpPr>
            <p:cNvPr id="10602" name="Google Shape;10602;p83"/>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3"/>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3"/>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3"/>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3"/>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3"/>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3"/>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3"/>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3"/>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3"/>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3"/>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3"/>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3"/>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5" name="Google Shape;10615;p83"/>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6" name="Google Shape;10616;p83"/>
          <p:cNvGrpSpPr/>
          <p:nvPr/>
        </p:nvGrpSpPr>
        <p:grpSpPr>
          <a:xfrm>
            <a:off x="2171904" y="1337232"/>
            <a:ext cx="382787" cy="331566"/>
            <a:chOff x="2163842" y="1506972"/>
            <a:chExt cx="382787" cy="331566"/>
          </a:xfrm>
        </p:grpSpPr>
        <p:sp>
          <p:nvSpPr>
            <p:cNvPr id="10617" name="Google Shape;10617;p83"/>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3"/>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3"/>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3"/>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3"/>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3"/>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3"/>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3"/>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3"/>
          <p:cNvGrpSpPr/>
          <p:nvPr/>
        </p:nvGrpSpPr>
        <p:grpSpPr>
          <a:xfrm>
            <a:off x="1746940" y="3179913"/>
            <a:ext cx="357918" cy="350536"/>
            <a:chOff x="1738877" y="3349652"/>
            <a:chExt cx="357918" cy="350536"/>
          </a:xfrm>
        </p:grpSpPr>
        <p:sp>
          <p:nvSpPr>
            <p:cNvPr id="10626" name="Google Shape;10626;p83"/>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3"/>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3"/>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3"/>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3"/>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3"/>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3"/>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3"/>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3"/>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3"/>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3"/>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3"/>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3"/>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3"/>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3"/>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3"/>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3"/>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3"/>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3"/>
          <p:cNvGrpSpPr/>
          <p:nvPr/>
        </p:nvGrpSpPr>
        <p:grpSpPr>
          <a:xfrm>
            <a:off x="1979882" y="4107115"/>
            <a:ext cx="383281" cy="333947"/>
            <a:chOff x="1971819" y="4276854"/>
            <a:chExt cx="383281" cy="333947"/>
          </a:xfrm>
        </p:grpSpPr>
        <p:sp>
          <p:nvSpPr>
            <p:cNvPr id="10645" name="Google Shape;10645;p83"/>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3"/>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3"/>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3"/>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3"/>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3"/>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3"/>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3"/>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3"/>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3"/>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83"/>
          <p:cNvGrpSpPr/>
          <p:nvPr/>
        </p:nvGrpSpPr>
        <p:grpSpPr>
          <a:xfrm>
            <a:off x="1833181" y="2716080"/>
            <a:ext cx="175987" cy="361391"/>
            <a:chOff x="1825119" y="2885819"/>
            <a:chExt cx="175987" cy="361391"/>
          </a:xfrm>
        </p:grpSpPr>
        <p:sp>
          <p:nvSpPr>
            <p:cNvPr id="10656" name="Google Shape;10656;p83"/>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3"/>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3"/>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3"/>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3"/>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3"/>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3"/>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3"/>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3"/>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3"/>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83"/>
          <p:cNvGrpSpPr/>
          <p:nvPr/>
        </p:nvGrpSpPr>
        <p:grpSpPr>
          <a:xfrm>
            <a:off x="3512886" y="3236104"/>
            <a:ext cx="369896" cy="226339"/>
            <a:chOff x="3504824" y="3405844"/>
            <a:chExt cx="369896" cy="226339"/>
          </a:xfrm>
        </p:grpSpPr>
        <p:sp>
          <p:nvSpPr>
            <p:cNvPr id="10667" name="Google Shape;10667;p83"/>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3"/>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3"/>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3"/>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3"/>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3"/>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3"/>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3"/>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3"/>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3"/>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3"/>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3"/>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3"/>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3"/>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3"/>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3"/>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83"/>
          <p:cNvGrpSpPr/>
          <p:nvPr/>
        </p:nvGrpSpPr>
        <p:grpSpPr>
          <a:xfrm>
            <a:off x="1303724" y="3649855"/>
            <a:ext cx="345640" cy="342900"/>
            <a:chOff x="1295661" y="3819594"/>
            <a:chExt cx="345640" cy="342900"/>
          </a:xfrm>
        </p:grpSpPr>
        <p:sp>
          <p:nvSpPr>
            <p:cNvPr id="10684" name="Google Shape;10684;p83"/>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3"/>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3"/>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3"/>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3"/>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3"/>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3"/>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3"/>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3"/>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3"/>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3"/>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3"/>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3"/>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3"/>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3"/>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3"/>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3"/>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83"/>
          <p:cNvGrpSpPr/>
          <p:nvPr/>
        </p:nvGrpSpPr>
        <p:grpSpPr>
          <a:xfrm>
            <a:off x="3494635" y="2263730"/>
            <a:ext cx="379328" cy="281738"/>
            <a:chOff x="3486572" y="2433470"/>
            <a:chExt cx="379328" cy="281738"/>
          </a:xfrm>
        </p:grpSpPr>
        <p:sp>
          <p:nvSpPr>
            <p:cNvPr id="10702" name="Google Shape;10702;p83"/>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3"/>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3"/>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3"/>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3"/>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3"/>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3"/>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9" name="Google Shape;10709;p83"/>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0" name="Google Shape;10710;p83"/>
          <p:cNvGrpSpPr/>
          <p:nvPr/>
        </p:nvGrpSpPr>
        <p:grpSpPr>
          <a:xfrm>
            <a:off x="4005212" y="3159894"/>
            <a:ext cx="270733" cy="355762"/>
            <a:chOff x="3997149" y="3329634"/>
            <a:chExt cx="270733" cy="355762"/>
          </a:xfrm>
        </p:grpSpPr>
        <p:sp>
          <p:nvSpPr>
            <p:cNvPr id="10711" name="Google Shape;10711;p83"/>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3"/>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3"/>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3"/>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3"/>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3"/>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3"/>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3"/>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3"/>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3"/>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3"/>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3"/>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3"/>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3"/>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3"/>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3"/>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3"/>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3"/>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3"/>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3"/>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3"/>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83"/>
          <p:cNvGrpSpPr/>
          <p:nvPr/>
        </p:nvGrpSpPr>
        <p:grpSpPr>
          <a:xfrm>
            <a:off x="3962406" y="2729615"/>
            <a:ext cx="345655" cy="343529"/>
            <a:chOff x="3954343" y="2899354"/>
            <a:chExt cx="345655" cy="343529"/>
          </a:xfrm>
        </p:grpSpPr>
        <p:sp>
          <p:nvSpPr>
            <p:cNvPr id="10733" name="Google Shape;10733;p83"/>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3"/>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3"/>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3"/>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3"/>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3"/>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3"/>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3"/>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3"/>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3"/>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3"/>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3"/>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3"/>
          <p:cNvGrpSpPr/>
          <p:nvPr/>
        </p:nvGrpSpPr>
        <p:grpSpPr>
          <a:xfrm>
            <a:off x="2174105" y="3181605"/>
            <a:ext cx="369566" cy="349803"/>
            <a:chOff x="2166043" y="3351344"/>
            <a:chExt cx="369566" cy="349803"/>
          </a:xfrm>
        </p:grpSpPr>
        <p:sp>
          <p:nvSpPr>
            <p:cNvPr id="10746" name="Google Shape;10746;p83"/>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3"/>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3"/>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3"/>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3"/>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3"/>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3"/>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3"/>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3"/>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83"/>
          <p:cNvGrpSpPr/>
          <p:nvPr/>
        </p:nvGrpSpPr>
        <p:grpSpPr>
          <a:xfrm>
            <a:off x="2627712" y="3182593"/>
            <a:ext cx="365793" cy="329275"/>
            <a:chOff x="2619649" y="3352332"/>
            <a:chExt cx="365793" cy="329275"/>
          </a:xfrm>
        </p:grpSpPr>
        <p:sp>
          <p:nvSpPr>
            <p:cNvPr id="10756" name="Google Shape;10756;p83"/>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3"/>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3"/>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3"/>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3"/>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3"/>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3"/>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3"/>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3"/>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3"/>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3"/>
          <p:cNvGrpSpPr/>
          <p:nvPr/>
        </p:nvGrpSpPr>
        <p:grpSpPr>
          <a:xfrm>
            <a:off x="1304197" y="1345501"/>
            <a:ext cx="340624" cy="351944"/>
            <a:chOff x="1293760" y="1498228"/>
            <a:chExt cx="340624" cy="351944"/>
          </a:xfrm>
        </p:grpSpPr>
        <p:sp>
          <p:nvSpPr>
            <p:cNvPr id="10767" name="Google Shape;10767;p83"/>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3"/>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3"/>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3"/>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3"/>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3"/>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3"/>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3"/>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3"/>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3"/>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3"/>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3"/>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3"/>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3"/>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83"/>
          <p:cNvGrpSpPr/>
          <p:nvPr/>
        </p:nvGrpSpPr>
        <p:grpSpPr>
          <a:xfrm>
            <a:off x="857663" y="1782335"/>
            <a:ext cx="406713" cy="383745"/>
            <a:chOff x="849601" y="1952074"/>
            <a:chExt cx="406713" cy="383745"/>
          </a:xfrm>
        </p:grpSpPr>
        <p:sp>
          <p:nvSpPr>
            <p:cNvPr id="10782" name="Google Shape;10782;p83"/>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3"/>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3"/>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3"/>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3"/>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3"/>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3"/>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3"/>
          <p:cNvGrpSpPr/>
          <p:nvPr/>
        </p:nvGrpSpPr>
        <p:grpSpPr>
          <a:xfrm>
            <a:off x="2261934" y="2723626"/>
            <a:ext cx="203985" cy="355417"/>
            <a:chOff x="2253871" y="2893365"/>
            <a:chExt cx="203985" cy="355417"/>
          </a:xfrm>
        </p:grpSpPr>
        <p:sp>
          <p:nvSpPr>
            <p:cNvPr id="10790" name="Google Shape;10790;p83"/>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3"/>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3"/>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3"/>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3"/>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3"/>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3"/>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3"/>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3"/>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3"/>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3"/>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3"/>
          <p:cNvGrpSpPr/>
          <p:nvPr/>
        </p:nvGrpSpPr>
        <p:grpSpPr>
          <a:xfrm>
            <a:off x="2199603" y="2238861"/>
            <a:ext cx="308823" cy="342571"/>
            <a:chOff x="2191541" y="2408601"/>
            <a:chExt cx="308823" cy="342571"/>
          </a:xfrm>
        </p:grpSpPr>
        <p:sp>
          <p:nvSpPr>
            <p:cNvPr id="10802" name="Google Shape;10802;p83"/>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3"/>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3"/>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3"/>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3"/>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3"/>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3"/>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3"/>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3"/>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3"/>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3"/>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3"/>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3"/>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3"/>
          <p:cNvGrpSpPr/>
          <p:nvPr/>
        </p:nvGrpSpPr>
        <p:grpSpPr>
          <a:xfrm>
            <a:off x="855462" y="1333848"/>
            <a:ext cx="342496" cy="341553"/>
            <a:chOff x="847400" y="1503588"/>
            <a:chExt cx="342496" cy="341553"/>
          </a:xfrm>
        </p:grpSpPr>
        <p:sp>
          <p:nvSpPr>
            <p:cNvPr id="10816" name="Google Shape;10816;p83"/>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3"/>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3"/>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3"/>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3"/>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3"/>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3"/>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3"/>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3"/>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3"/>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3"/>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3"/>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3"/>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3"/>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3"/>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3"/>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3"/>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3"/>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3"/>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3"/>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83"/>
          <p:cNvGrpSpPr/>
          <p:nvPr/>
        </p:nvGrpSpPr>
        <p:grpSpPr>
          <a:xfrm>
            <a:off x="1338026" y="2729929"/>
            <a:ext cx="280495" cy="361077"/>
            <a:chOff x="1329963" y="2899669"/>
            <a:chExt cx="280495" cy="361077"/>
          </a:xfrm>
        </p:grpSpPr>
        <p:sp>
          <p:nvSpPr>
            <p:cNvPr id="10837" name="Google Shape;10837;p83"/>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3"/>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3"/>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3"/>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3"/>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3"/>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3"/>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3"/>
          <p:cNvGrpSpPr/>
          <p:nvPr/>
        </p:nvGrpSpPr>
        <p:grpSpPr>
          <a:xfrm>
            <a:off x="945492" y="3631169"/>
            <a:ext cx="195496" cy="343439"/>
            <a:chOff x="937429" y="3800908"/>
            <a:chExt cx="195496" cy="343439"/>
          </a:xfrm>
        </p:grpSpPr>
        <p:sp>
          <p:nvSpPr>
            <p:cNvPr id="10845" name="Google Shape;10845;p83"/>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3"/>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3"/>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3"/>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3"/>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3"/>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3"/>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3"/>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3"/>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3"/>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3"/>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3"/>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3"/>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83"/>
          <p:cNvGrpSpPr/>
          <p:nvPr/>
        </p:nvGrpSpPr>
        <p:grpSpPr>
          <a:xfrm>
            <a:off x="2695722" y="3640916"/>
            <a:ext cx="365164" cy="342511"/>
            <a:chOff x="2611459" y="3810655"/>
            <a:chExt cx="365164" cy="342511"/>
          </a:xfrm>
        </p:grpSpPr>
        <p:sp>
          <p:nvSpPr>
            <p:cNvPr id="10859" name="Google Shape;10859;p83"/>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3"/>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3"/>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3"/>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3"/>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3"/>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3"/>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3"/>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3"/>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3"/>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3"/>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3"/>
          <p:cNvGrpSpPr/>
          <p:nvPr/>
        </p:nvGrpSpPr>
        <p:grpSpPr>
          <a:xfrm>
            <a:off x="3960519" y="1354540"/>
            <a:ext cx="370195" cy="300154"/>
            <a:chOff x="3952456" y="1524280"/>
            <a:chExt cx="370195" cy="300154"/>
          </a:xfrm>
        </p:grpSpPr>
        <p:sp>
          <p:nvSpPr>
            <p:cNvPr id="10871" name="Google Shape;10871;p83"/>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3"/>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3"/>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3"/>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3"/>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3"/>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7" name="Google Shape;10877;p8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10878" name="Google Shape;10878;p8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82" name="Shape 10882"/>
        <p:cNvGrpSpPr/>
        <p:nvPr/>
      </p:nvGrpSpPr>
      <p:grpSpPr>
        <a:xfrm>
          <a:off x="0" y="0"/>
          <a:ext cx="0" cy="0"/>
          <a:chOff x="0" y="0"/>
          <a:chExt cx="0" cy="0"/>
        </a:xfrm>
      </p:grpSpPr>
      <p:grpSp>
        <p:nvGrpSpPr>
          <p:cNvPr id="10883" name="Google Shape;10883;p84"/>
          <p:cNvGrpSpPr/>
          <p:nvPr/>
        </p:nvGrpSpPr>
        <p:grpSpPr>
          <a:xfrm>
            <a:off x="894207" y="1345785"/>
            <a:ext cx="257112" cy="362808"/>
            <a:chOff x="908482" y="1502585"/>
            <a:chExt cx="257112" cy="362808"/>
          </a:xfrm>
        </p:grpSpPr>
        <p:sp>
          <p:nvSpPr>
            <p:cNvPr id="10884" name="Google Shape;10884;p84"/>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4"/>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4"/>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4"/>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4"/>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4"/>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4"/>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4"/>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4"/>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4"/>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4"/>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4"/>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4"/>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4"/>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4"/>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4"/>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4"/>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4"/>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4"/>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4"/>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4"/>
          <p:cNvGrpSpPr/>
          <p:nvPr/>
        </p:nvGrpSpPr>
        <p:grpSpPr>
          <a:xfrm>
            <a:off x="1289262" y="1345916"/>
            <a:ext cx="362939" cy="362677"/>
            <a:chOff x="1303537" y="1502716"/>
            <a:chExt cx="362939" cy="362677"/>
          </a:xfrm>
        </p:grpSpPr>
        <p:sp>
          <p:nvSpPr>
            <p:cNvPr id="10905" name="Google Shape;10905;p84"/>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4"/>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4"/>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4"/>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4"/>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4"/>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4"/>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4"/>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4"/>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4"/>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4"/>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84"/>
          <p:cNvGrpSpPr/>
          <p:nvPr/>
        </p:nvGrpSpPr>
        <p:grpSpPr>
          <a:xfrm>
            <a:off x="1737626" y="1345916"/>
            <a:ext cx="362677" cy="362677"/>
            <a:chOff x="1751901" y="1502716"/>
            <a:chExt cx="362677" cy="362677"/>
          </a:xfrm>
        </p:grpSpPr>
        <p:sp>
          <p:nvSpPr>
            <p:cNvPr id="10917" name="Google Shape;10917;p84"/>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4"/>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4"/>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4"/>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4"/>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4"/>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4"/>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4"/>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4"/>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4"/>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4"/>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4"/>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4"/>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4"/>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4"/>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4"/>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4"/>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4"/>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4"/>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84"/>
          <p:cNvGrpSpPr/>
          <p:nvPr/>
        </p:nvGrpSpPr>
        <p:grpSpPr>
          <a:xfrm>
            <a:off x="3080903" y="1345916"/>
            <a:ext cx="334290" cy="362677"/>
            <a:chOff x="3095178" y="1502716"/>
            <a:chExt cx="334290" cy="362677"/>
          </a:xfrm>
        </p:grpSpPr>
        <p:sp>
          <p:nvSpPr>
            <p:cNvPr id="10937" name="Google Shape;10937;p84"/>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4"/>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4"/>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4"/>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4"/>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4"/>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4"/>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4"/>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4"/>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4"/>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4"/>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4"/>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4"/>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4"/>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4"/>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4"/>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4"/>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84"/>
          <p:cNvGrpSpPr/>
          <p:nvPr/>
        </p:nvGrpSpPr>
        <p:grpSpPr>
          <a:xfrm>
            <a:off x="3528006" y="1348805"/>
            <a:ext cx="366196" cy="357005"/>
            <a:chOff x="3542281" y="1505605"/>
            <a:chExt cx="366196" cy="357005"/>
          </a:xfrm>
        </p:grpSpPr>
        <p:sp>
          <p:nvSpPr>
            <p:cNvPr id="10955" name="Google Shape;10955;p84"/>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4"/>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4"/>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4"/>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4"/>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4"/>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4"/>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4"/>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4"/>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4"/>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4"/>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4"/>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4"/>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4"/>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4"/>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4"/>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4"/>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4"/>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4"/>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4"/>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4"/>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4"/>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4"/>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4"/>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4"/>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84"/>
          <p:cNvGrpSpPr/>
          <p:nvPr/>
        </p:nvGrpSpPr>
        <p:grpSpPr>
          <a:xfrm>
            <a:off x="1734107" y="3227997"/>
            <a:ext cx="364673" cy="340067"/>
            <a:chOff x="1748382" y="3384797"/>
            <a:chExt cx="364673" cy="340067"/>
          </a:xfrm>
        </p:grpSpPr>
        <p:sp>
          <p:nvSpPr>
            <p:cNvPr id="10981" name="Google Shape;10981;p84"/>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4"/>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4"/>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4"/>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4"/>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4"/>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4"/>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4"/>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4"/>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4"/>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4"/>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4"/>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4"/>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4"/>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4"/>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84"/>
          <p:cNvGrpSpPr/>
          <p:nvPr/>
        </p:nvGrpSpPr>
        <p:grpSpPr>
          <a:xfrm>
            <a:off x="2168368" y="3229520"/>
            <a:ext cx="382030" cy="320451"/>
            <a:chOff x="2182643" y="3386320"/>
            <a:chExt cx="382030" cy="320451"/>
          </a:xfrm>
        </p:grpSpPr>
        <p:sp>
          <p:nvSpPr>
            <p:cNvPr id="10997" name="Google Shape;10997;p84"/>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4"/>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4"/>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4"/>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4"/>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4"/>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4"/>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4"/>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4"/>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4"/>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4"/>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4"/>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4"/>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4"/>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4"/>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4"/>
          <p:cNvGrpSpPr/>
          <p:nvPr/>
        </p:nvGrpSpPr>
        <p:grpSpPr>
          <a:xfrm>
            <a:off x="3070111" y="3232540"/>
            <a:ext cx="353880" cy="330745"/>
            <a:chOff x="3084386" y="3389340"/>
            <a:chExt cx="353880" cy="330745"/>
          </a:xfrm>
        </p:grpSpPr>
        <p:sp>
          <p:nvSpPr>
            <p:cNvPr id="11013" name="Google Shape;11013;p84"/>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4"/>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4"/>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4"/>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4"/>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4"/>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4"/>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4"/>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4"/>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4"/>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4"/>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4"/>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4"/>
          <p:cNvGrpSpPr/>
          <p:nvPr/>
        </p:nvGrpSpPr>
        <p:grpSpPr>
          <a:xfrm>
            <a:off x="849224" y="1814106"/>
            <a:ext cx="347078" cy="364016"/>
            <a:chOff x="863499" y="1970906"/>
            <a:chExt cx="347078" cy="364016"/>
          </a:xfrm>
        </p:grpSpPr>
        <p:sp>
          <p:nvSpPr>
            <p:cNvPr id="11026" name="Google Shape;11026;p84"/>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4"/>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4"/>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4"/>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4"/>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4"/>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4"/>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4"/>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4"/>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4"/>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4"/>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4"/>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4"/>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4"/>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84"/>
          <p:cNvGrpSpPr/>
          <p:nvPr/>
        </p:nvGrpSpPr>
        <p:grpSpPr>
          <a:xfrm>
            <a:off x="1735604" y="1814106"/>
            <a:ext cx="364436" cy="364174"/>
            <a:chOff x="1749879" y="1970906"/>
            <a:chExt cx="364436" cy="364174"/>
          </a:xfrm>
        </p:grpSpPr>
        <p:sp>
          <p:nvSpPr>
            <p:cNvPr id="11041" name="Google Shape;11041;p84"/>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4"/>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4"/>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4"/>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4"/>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4"/>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4"/>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4"/>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4"/>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4"/>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4"/>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4"/>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4"/>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4"/>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84"/>
          <p:cNvGrpSpPr/>
          <p:nvPr/>
        </p:nvGrpSpPr>
        <p:grpSpPr>
          <a:xfrm>
            <a:off x="2172150" y="1819358"/>
            <a:ext cx="396106" cy="353985"/>
            <a:chOff x="2186425" y="1976158"/>
            <a:chExt cx="396106" cy="353985"/>
          </a:xfrm>
        </p:grpSpPr>
        <p:sp>
          <p:nvSpPr>
            <p:cNvPr id="11056" name="Google Shape;11056;p84"/>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4"/>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4"/>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4"/>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4"/>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4"/>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4"/>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4"/>
          <p:cNvGrpSpPr/>
          <p:nvPr/>
        </p:nvGrpSpPr>
        <p:grpSpPr>
          <a:xfrm>
            <a:off x="2644882" y="1860612"/>
            <a:ext cx="319190" cy="271240"/>
            <a:chOff x="2659157" y="2017412"/>
            <a:chExt cx="319190" cy="271240"/>
          </a:xfrm>
        </p:grpSpPr>
        <p:sp>
          <p:nvSpPr>
            <p:cNvPr id="11064" name="Google Shape;11064;p84"/>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4"/>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4"/>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4"/>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4"/>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4"/>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4"/>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4"/>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4"/>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4"/>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4"/>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4"/>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4"/>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4"/>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4"/>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4"/>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4"/>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4"/>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4"/>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4"/>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4"/>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4"/>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4"/>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4"/>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4"/>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4"/>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84"/>
          <p:cNvGrpSpPr/>
          <p:nvPr/>
        </p:nvGrpSpPr>
        <p:grpSpPr>
          <a:xfrm>
            <a:off x="3097500" y="1836716"/>
            <a:ext cx="318928" cy="319217"/>
            <a:chOff x="3111775" y="1993516"/>
            <a:chExt cx="318928" cy="319217"/>
          </a:xfrm>
        </p:grpSpPr>
        <p:sp>
          <p:nvSpPr>
            <p:cNvPr id="11091" name="Google Shape;11091;p84"/>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4"/>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4"/>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4"/>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4"/>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4"/>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4"/>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4"/>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4"/>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4"/>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4"/>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4"/>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4"/>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4"/>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4"/>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4"/>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4"/>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4"/>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4"/>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4"/>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4"/>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4"/>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4"/>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4"/>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4"/>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4"/>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4"/>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4"/>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4"/>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4"/>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84"/>
          <p:cNvGrpSpPr/>
          <p:nvPr/>
        </p:nvGrpSpPr>
        <p:grpSpPr>
          <a:xfrm>
            <a:off x="4009510" y="1813607"/>
            <a:ext cx="288807" cy="355377"/>
            <a:chOff x="4023785" y="1970407"/>
            <a:chExt cx="288807" cy="355377"/>
          </a:xfrm>
        </p:grpSpPr>
        <p:sp>
          <p:nvSpPr>
            <p:cNvPr id="11122" name="Google Shape;11122;p84"/>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4"/>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4"/>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4"/>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4"/>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4"/>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4"/>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4"/>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4"/>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4"/>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4"/>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4"/>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4"/>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4"/>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4"/>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4"/>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4"/>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4"/>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4"/>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4"/>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84"/>
          <p:cNvGrpSpPr/>
          <p:nvPr/>
        </p:nvGrpSpPr>
        <p:grpSpPr>
          <a:xfrm>
            <a:off x="3530265" y="3224163"/>
            <a:ext cx="320188" cy="319269"/>
            <a:chOff x="3544540" y="3380963"/>
            <a:chExt cx="320188" cy="319269"/>
          </a:xfrm>
        </p:grpSpPr>
        <p:sp>
          <p:nvSpPr>
            <p:cNvPr id="11143" name="Google Shape;11143;p84"/>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4"/>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4"/>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4"/>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4"/>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4"/>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4"/>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4"/>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4"/>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4"/>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4"/>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4"/>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4"/>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4"/>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4"/>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4"/>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84"/>
          <p:cNvGrpSpPr/>
          <p:nvPr/>
        </p:nvGrpSpPr>
        <p:grpSpPr>
          <a:xfrm>
            <a:off x="3930362" y="3198034"/>
            <a:ext cx="415696" cy="371605"/>
            <a:chOff x="3944637" y="3354834"/>
            <a:chExt cx="415696" cy="371605"/>
          </a:xfrm>
        </p:grpSpPr>
        <p:sp>
          <p:nvSpPr>
            <p:cNvPr id="11160" name="Google Shape;11160;p84"/>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4"/>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4"/>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4"/>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4"/>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4"/>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4"/>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4"/>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4"/>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4"/>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4"/>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4"/>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4"/>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4"/>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4"/>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4"/>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4"/>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84"/>
          <p:cNvGrpSpPr/>
          <p:nvPr/>
        </p:nvGrpSpPr>
        <p:grpSpPr>
          <a:xfrm>
            <a:off x="1300344" y="3664727"/>
            <a:ext cx="346317" cy="332136"/>
            <a:chOff x="1314619" y="3821527"/>
            <a:chExt cx="346317" cy="332136"/>
          </a:xfrm>
        </p:grpSpPr>
        <p:sp>
          <p:nvSpPr>
            <p:cNvPr id="11178" name="Google Shape;11178;p84"/>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4"/>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4"/>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4"/>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4"/>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4"/>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4"/>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4"/>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84"/>
          <p:cNvGrpSpPr/>
          <p:nvPr/>
        </p:nvGrpSpPr>
        <p:grpSpPr>
          <a:xfrm>
            <a:off x="1736864" y="3634134"/>
            <a:ext cx="386258" cy="380507"/>
            <a:chOff x="1751139" y="3790934"/>
            <a:chExt cx="386258" cy="380507"/>
          </a:xfrm>
        </p:grpSpPr>
        <p:sp>
          <p:nvSpPr>
            <p:cNvPr id="11187" name="Google Shape;11187;p84"/>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4"/>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4"/>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4"/>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4"/>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4"/>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4"/>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4"/>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4"/>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4"/>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4"/>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4"/>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4"/>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4"/>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4"/>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4"/>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4"/>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4"/>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84"/>
          <p:cNvGrpSpPr/>
          <p:nvPr/>
        </p:nvGrpSpPr>
        <p:grpSpPr>
          <a:xfrm>
            <a:off x="2175406" y="3664806"/>
            <a:ext cx="395607" cy="318928"/>
            <a:chOff x="2189681" y="3821606"/>
            <a:chExt cx="395607" cy="318928"/>
          </a:xfrm>
        </p:grpSpPr>
        <p:sp>
          <p:nvSpPr>
            <p:cNvPr id="11206" name="Google Shape;11206;p84"/>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4"/>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4"/>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4"/>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4"/>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4"/>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4"/>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4"/>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4"/>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4"/>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4"/>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4"/>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4"/>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4"/>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4"/>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4"/>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4"/>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4"/>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4"/>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4"/>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4"/>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4"/>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4"/>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4"/>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4"/>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4"/>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4"/>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4"/>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4"/>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4"/>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6" name="Google Shape;11236;p84"/>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84"/>
          <p:cNvGrpSpPr/>
          <p:nvPr/>
        </p:nvGrpSpPr>
        <p:grpSpPr>
          <a:xfrm>
            <a:off x="1263134" y="1804547"/>
            <a:ext cx="420475" cy="383055"/>
            <a:chOff x="1277409" y="1961347"/>
            <a:chExt cx="420475" cy="383055"/>
          </a:xfrm>
        </p:grpSpPr>
        <p:sp>
          <p:nvSpPr>
            <p:cNvPr id="11238" name="Google Shape;11238;p84"/>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4"/>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4"/>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4"/>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4"/>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4"/>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4"/>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4"/>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4"/>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4"/>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4"/>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4"/>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4"/>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4"/>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4"/>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4"/>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4"/>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4"/>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4"/>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4"/>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4"/>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4"/>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4"/>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4"/>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4"/>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4"/>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4"/>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84"/>
          <p:cNvGrpSpPr/>
          <p:nvPr/>
        </p:nvGrpSpPr>
        <p:grpSpPr>
          <a:xfrm>
            <a:off x="2200800" y="2276019"/>
            <a:ext cx="380008" cy="351648"/>
            <a:chOff x="2215075" y="2432819"/>
            <a:chExt cx="380008" cy="351648"/>
          </a:xfrm>
        </p:grpSpPr>
        <p:sp>
          <p:nvSpPr>
            <p:cNvPr id="11266" name="Google Shape;11266;p84"/>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4"/>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4"/>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4"/>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4"/>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4"/>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4"/>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4"/>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4"/>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4"/>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4"/>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4"/>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4"/>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4"/>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4"/>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4"/>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4"/>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4"/>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4"/>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4"/>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4"/>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4"/>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4"/>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4"/>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4"/>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4"/>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4"/>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4"/>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84"/>
          <p:cNvGrpSpPr/>
          <p:nvPr/>
        </p:nvGrpSpPr>
        <p:grpSpPr>
          <a:xfrm>
            <a:off x="2647141" y="2265542"/>
            <a:ext cx="344059" cy="340671"/>
            <a:chOff x="2661416" y="2422342"/>
            <a:chExt cx="344059" cy="340671"/>
          </a:xfrm>
        </p:grpSpPr>
        <p:sp>
          <p:nvSpPr>
            <p:cNvPr id="11298" name="Google Shape;11298;p84"/>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4"/>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4"/>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4"/>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4"/>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4"/>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4"/>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4"/>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4"/>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4"/>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4"/>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84"/>
          <p:cNvGrpSpPr/>
          <p:nvPr/>
        </p:nvGrpSpPr>
        <p:grpSpPr>
          <a:xfrm>
            <a:off x="4052235" y="2265542"/>
            <a:ext cx="206876" cy="348470"/>
            <a:chOff x="4066510" y="2422342"/>
            <a:chExt cx="206876" cy="348470"/>
          </a:xfrm>
        </p:grpSpPr>
        <p:sp>
          <p:nvSpPr>
            <p:cNvPr id="11312" name="Google Shape;11312;p84"/>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4"/>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4"/>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4"/>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4"/>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4"/>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4"/>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84"/>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5" name="Google Shape;11325;p84"/>
          <p:cNvGrpSpPr/>
          <p:nvPr/>
        </p:nvGrpSpPr>
        <p:grpSpPr>
          <a:xfrm>
            <a:off x="2603418" y="3660525"/>
            <a:ext cx="420475" cy="326491"/>
            <a:chOff x="2617693" y="3817325"/>
            <a:chExt cx="420475" cy="326491"/>
          </a:xfrm>
        </p:grpSpPr>
        <p:sp>
          <p:nvSpPr>
            <p:cNvPr id="11326" name="Google Shape;11326;p84"/>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4"/>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4"/>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4"/>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4"/>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4"/>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84"/>
          <p:cNvGrpSpPr/>
          <p:nvPr/>
        </p:nvGrpSpPr>
        <p:grpSpPr>
          <a:xfrm>
            <a:off x="3531026" y="2266723"/>
            <a:ext cx="358134" cy="356637"/>
            <a:chOff x="3545301" y="2423523"/>
            <a:chExt cx="358134" cy="356637"/>
          </a:xfrm>
        </p:grpSpPr>
        <p:sp>
          <p:nvSpPr>
            <p:cNvPr id="11344" name="Google Shape;11344;p84"/>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4"/>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4"/>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4"/>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4"/>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4"/>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4"/>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4"/>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4"/>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4"/>
          <p:cNvGrpSpPr/>
          <p:nvPr/>
        </p:nvGrpSpPr>
        <p:grpSpPr>
          <a:xfrm>
            <a:off x="3517187" y="3667799"/>
            <a:ext cx="377251" cy="324232"/>
            <a:chOff x="3531462" y="3824599"/>
            <a:chExt cx="377251" cy="324232"/>
          </a:xfrm>
        </p:grpSpPr>
        <p:sp>
          <p:nvSpPr>
            <p:cNvPr id="11354" name="Google Shape;11354;p84"/>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4"/>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4"/>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4"/>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4"/>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4"/>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4"/>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4"/>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4"/>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4"/>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4"/>
          <p:cNvGrpSpPr/>
          <p:nvPr/>
        </p:nvGrpSpPr>
        <p:grpSpPr>
          <a:xfrm>
            <a:off x="4016311" y="3648446"/>
            <a:ext cx="286523" cy="340566"/>
            <a:chOff x="4030586" y="3805246"/>
            <a:chExt cx="286523" cy="340566"/>
          </a:xfrm>
        </p:grpSpPr>
        <p:sp>
          <p:nvSpPr>
            <p:cNvPr id="11366" name="Google Shape;11366;p84"/>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4"/>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4"/>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4"/>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4"/>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4"/>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4"/>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4"/>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4"/>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4"/>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4"/>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4"/>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4"/>
          <p:cNvGrpSpPr/>
          <p:nvPr/>
        </p:nvGrpSpPr>
        <p:grpSpPr>
          <a:xfrm>
            <a:off x="2166609" y="2731919"/>
            <a:ext cx="376752" cy="374468"/>
            <a:chOff x="2180884" y="2888719"/>
            <a:chExt cx="376752" cy="374468"/>
          </a:xfrm>
        </p:grpSpPr>
        <p:sp>
          <p:nvSpPr>
            <p:cNvPr id="11380" name="Google Shape;11380;p84"/>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4"/>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4"/>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4"/>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4"/>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4"/>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4"/>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4"/>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4"/>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4"/>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4"/>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4"/>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4"/>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84"/>
          <p:cNvGrpSpPr/>
          <p:nvPr/>
        </p:nvGrpSpPr>
        <p:grpSpPr>
          <a:xfrm>
            <a:off x="3940157" y="2786199"/>
            <a:ext cx="378249" cy="265909"/>
            <a:chOff x="3954432" y="2942999"/>
            <a:chExt cx="378249" cy="265909"/>
          </a:xfrm>
        </p:grpSpPr>
        <p:sp>
          <p:nvSpPr>
            <p:cNvPr id="11395" name="Google Shape;11395;p84"/>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4"/>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4"/>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4"/>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4"/>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4"/>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4"/>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4"/>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84"/>
          <p:cNvGrpSpPr/>
          <p:nvPr/>
        </p:nvGrpSpPr>
        <p:grpSpPr>
          <a:xfrm>
            <a:off x="1737862" y="4109808"/>
            <a:ext cx="378512" cy="374756"/>
            <a:chOff x="1752137" y="4266608"/>
            <a:chExt cx="378512" cy="374756"/>
          </a:xfrm>
        </p:grpSpPr>
        <p:sp>
          <p:nvSpPr>
            <p:cNvPr id="11405" name="Google Shape;11405;p84"/>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4"/>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4"/>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4"/>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4"/>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4"/>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4"/>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4"/>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4"/>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4"/>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4"/>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4"/>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4"/>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4"/>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4"/>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4"/>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4"/>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4"/>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4"/>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4"/>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4"/>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84"/>
          <p:cNvGrpSpPr/>
          <p:nvPr/>
        </p:nvGrpSpPr>
        <p:grpSpPr>
          <a:xfrm>
            <a:off x="3103513" y="3655746"/>
            <a:ext cx="341065" cy="341065"/>
            <a:chOff x="3117788" y="3812546"/>
            <a:chExt cx="341065" cy="341065"/>
          </a:xfrm>
        </p:grpSpPr>
        <p:sp>
          <p:nvSpPr>
            <p:cNvPr id="11427" name="Google Shape;11427;p84"/>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4"/>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4"/>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4"/>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4"/>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4"/>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84"/>
          <p:cNvGrpSpPr/>
          <p:nvPr/>
        </p:nvGrpSpPr>
        <p:grpSpPr>
          <a:xfrm>
            <a:off x="3980125" y="4143132"/>
            <a:ext cx="338281" cy="322657"/>
            <a:chOff x="3994400" y="4299932"/>
            <a:chExt cx="338281" cy="322657"/>
          </a:xfrm>
        </p:grpSpPr>
        <p:sp>
          <p:nvSpPr>
            <p:cNvPr id="11434" name="Google Shape;11434;p84"/>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4"/>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4"/>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4"/>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4"/>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4"/>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4"/>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4"/>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2" name="Google Shape;11442;p84"/>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4"/>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4" name="Google Shape;11444;p84"/>
          <p:cNvGrpSpPr/>
          <p:nvPr/>
        </p:nvGrpSpPr>
        <p:grpSpPr>
          <a:xfrm>
            <a:off x="3559151" y="1808828"/>
            <a:ext cx="302358" cy="374993"/>
            <a:chOff x="3573426" y="1965628"/>
            <a:chExt cx="302358" cy="374993"/>
          </a:xfrm>
        </p:grpSpPr>
        <p:sp>
          <p:nvSpPr>
            <p:cNvPr id="11445" name="Google Shape;11445;p84"/>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4"/>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4"/>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4"/>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4"/>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4"/>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4"/>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4"/>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4"/>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4"/>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4"/>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4"/>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4"/>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4"/>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4"/>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4"/>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4"/>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4"/>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4"/>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4"/>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4"/>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4"/>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4"/>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4"/>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4"/>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4"/>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4"/>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4"/>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4"/>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4"/>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4"/>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4"/>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4"/>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4"/>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4"/>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4"/>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4"/>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4"/>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4"/>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4"/>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4"/>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4"/>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4"/>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4"/>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4"/>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4"/>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4"/>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84"/>
          <p:cNvGrpSpPr/>
          <p:nvPr/>
        </p:nvGrpSpPr>
        <p:grpSpPr>
          <a:xfrm>
            <a:off x="3499357" y="2751772"/>
            <a:ext cx="355876" cy="331007"/>
            <a:chOff x="3513632" y="2908572"/>
            <a:chExt cx="355876" cy="331007"/>
          </a:xfrm>
        </p:grpSpPr>
        <p:sp>
          <p:nvSpPr>
            <p:cNvPr id="11493" name="Google Shape;11493;p84"/>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4"/>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4"/>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4"/>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4"/>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4"/>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4"/>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4"/>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4"/>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4"/>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4"/>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4"/>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4"/>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4"/>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4"/>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4"/>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4"/>
          <p:cNvGrpSpPr/>
          <p:nvPr/>
        </p:nvGrpSpPr>
        <p:grpSpPr>
          <a:xfrm>
            <a:off x="2679808" y="2731630"/>
            <a:ext cx="235762" cy="374756"/>
            <a:chOff x="2694083" y="2888430"/>
            <a:chExt cx="235762" cy="374756"/>
          </a:xfrm>
        </p:grpSpPr>
        <p:sp>
          <p:nvSpPr>
            <p:cNvPr id="11510" name="Google Shape;11510;p84"/>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4"/>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4"/>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4"/>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4"/>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4"/>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4"/>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4"/>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4"/>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84"/>
          <p:cNvGrpSpPr/>
          <p:nvPr/>
        </p:nvGrpSpPr>
        <p:grpSpPr>
          <a:xfrm>
            <a:off x="857259" y="4143788"/>
            <a:ext cx="357661" cy="311155"/>
            <a:chOff x="871534" y="4300588"/>
            <a:chExt cx="357661" cy="311155"/>
          </a:xfrm>
        </p:grpSpPr>
        <p:sp>
          <p:nvSpPr>
            <p:cNvPr id="11520" name="Google Shape;11520;p84"/>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4"/>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4"/>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4"/>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4"/>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4"/>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4"/>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4"/>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4"/>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4"/>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4"/>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4"/>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4"/>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4"/>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4"/>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4"/>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4"/>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4"/>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4"/>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4"/>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4"/>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84"/>
          <p:cNvGrpSpPr/>
          <p:nvPr/>
        </p:nvGrpSpPr>
        <p:grpSpPr>
          <a:xfrm>
            <a:off x="901744" y="3664806"/>
            <a:ext cx="250100" cy="336785"/>
            <a:chOff x="916019" y="3821606"/>
            <a:chExt cx="250100" cy="336785"/>
          </a:xfrm>
        </p:grpSpPr>
        <p:sp>
          <p:nvSpPr>
            <p:cNvPr id="11542" name="Google Shape;11542;p84"/>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4"/>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4"/>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4"/>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4"/>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4"/>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4"/>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4"/>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4"/>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4"/>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4"/>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4"/>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4"/>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84"/>
          <p:cNvGrpSpPr/>
          <p:nvPr/>
        </p:nvGrpSpPr>
        <p:grpSpPr>
          <a:xfrm>
            <a:off x="835411" y="2752770"/>
            <a:ext cx="374730" cy="332504"/>
            <a:chOff x="849686" y="2909570"/>
            <a:chExt cx="374730" cy="332504"/>
          </a:xfrm>
        </p:grpSpPr>
        <p:sp>
          <p:nvSpPr>
            <p:cNvPr id="11556" name="Google Shape;11556;p84"/>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4"/>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4"/>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4"/>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4"/>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4"/>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4"/>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4"/>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4"/>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4"/>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4"/>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4"/>
          <p:cNvGrpSpPr/>
          <p:nvPr/>
        </p:nvGrpSpPr>
        <p:grpSpPr>
          <a:xfrm>
            <a:off x="1721292" y="2263441"/>
            <a:ext cx="417718" cy="372866"/>
            <a:chOff x="1735567" y="2420241"/>
            <a:chExt cx="417718" cy="372866"/>
          </a:xfrm>
        </p:grpSpPr>
        <p:sp>
          <p:nvSpPr>
            <p:cNvPr id="11568" name="Google Shape;11568;p84"/>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4"/>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4"/>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4"/>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4"/>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4"/>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4"/>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4"/>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4"/>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4"/>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4"/>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4"/>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84"/>
          <p:cNvGrpSpPr/>
          <p:nvPr/>
        </p:nvGrpSpPr>
        <p:grpSpPr>
          <a:xfrm>
            <a:off x="3585043" y="4142790"/>
            <a:ext cx="251098" cy="309028"/>
            <a:chOff x="3599318" y="4299590"/>
            <a:chExt cx="251098" cy="309028"/>
          </a:xfrm>
        </p:grpSpPr>
        <p:sp>
          <p:nvSpPr>
            <p:cNvPr id="11581" name="Google Shape;11581;p84"/>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4"/>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4"/>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4"/>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4"/>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4"/>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84"/>
          <p:cNvGrpSpPr/>
          <p:nvPr/>
        </p:nvGrpSpPr>
        <p:grpSpPr>
          <a:xfrm>
            <a:off x="3091723" y="2276440"/>
            <a:ext cx="345818" cy="345056"/>
            <a:chOff x="3105998" y="2433240"/>
            <a:chExt cx="345818" cy="345056"/>
          </a:xfrm>
        </p:grpSpPr>
        <p:sp>
          <p:nvSpPr>
            <p:cNvPr id="11588" name="Google Shape;11588;p84"/>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4"/>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4"/>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4"/>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4"/>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4"/>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4"/>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4"/>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4"/>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4"/>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4"/>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84"/>
          <p:cNvGrpSpPr/>
          <p:nvPr/>
        </p:nvGrpSpPr>
        <p:grpSpPr>
          <a:xfrm>
            <a:off x="1723051" y="2743973"/>
            <a:ext cx="374730" cy="350361"/>
            <a:chOff x="1737326" y="2900773"/>
            <a:chExt cx="374730" cy="350361"/>
          </a:xfrm>
        </p:grpSpPr>
        <p:sp>
          <p:nvSpPr>
            <p:cNvPr id="11600" name="Google Shape;11600;p84"/>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4"/>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4"/>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4"/>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4"/>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4"/>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4"/>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4"/>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4"/>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4"/>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4"/>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4"/>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4"/>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4"/>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4"/>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4"/>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4"/>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84"/>
          <p:cNvGrpSpPr/>
          <p:nvPr/>
        </p:nvGrpSpPr>
        <p:grpSpPr>
          <a:xfrm>
            <a:off x="3986401" y="1422596"/>
            <a:ext cx="327226" cy="211603"/>
            <a:chOff x="4000676" y="1579396"/>
            <a:chExt cx="327226" cy="211603"/>
          </a:xfrm>
        </p:grpSpPr>
        <p:sp>
          <p:nvSpPr>
            <p:cNvPr id="11618" name="Google Shape;11618;p84"/>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4"/>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4"/>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4"/>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4"/>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4"/>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4"/>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4"/>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4"/>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4"/>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4"/>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4"/>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4"/>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4"/>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4"/>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4"/>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84"/>
          <p:cNvGrpSpPr/>
          <p:nvPr/>
        </p:nvGrpSpPr>
        <p:grpSpPr>
          <a:xfrm>
            <a:off x="2621248" y="1358784"/>
            <a:ext cx="371054" cy="336469"/>
            <a:chOff x="2635523" y="1515584"/>
            <a:chExt cx="371054" cy="336469"/>
          </a:xfrm>
        </p:grpSpPr>
        <p:sp>
          <p:nvSpPr>
            <p:cNvPr id="11635" name="Google Shape;11635;p84"/>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4"/>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4"/>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4"/>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4"/>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4"/>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4"/>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84"/>
          <p:cNvGrpSpPr/>
          <p:nvPr/>
        </p:nvGrpSpPr>
        <p:grpSpPr>
          <a:xfrm>
            <a:off x="2217632" y="1363931"/>
            <a:ext cx="311627" cy="326569"/>
            <a:chOff x="2231907" y="1520731"/>
            <a:chExt cx="311627" cy="326569"/>
          </a:xfrm>
        </p:grpSpPr>
        <p:sp>
          <p:nvSpPr>
            <p:cNvPr id="11643" name="Google Shape;11643;p84"/>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4"/>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4"/>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4"/>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4"/>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4"/>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4"/>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4"/>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4"/>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4"/>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84"/>
          <p:cNvGrpSpPr/>
          <p:nvPr/>
        </p:nvGrpSpPr>
        <p:grpSpPr>
          <a:xfrm>
            <a:off x="1325974" y="4144733"/>
            <a:ext cx="311890" cy="304695"/>
            <a:chOff x="1340249" y="4301533"/>
            <a:chExt cx="311890" cy="304695"/>
          </a:xfrm>
        </p:grpSpPr>
        <p:sp>
          <p:nvSpPr>
            <p:cNvPr id="11654" name="Google Shape;11654;p84"/>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4"/>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4"/>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4"/>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4"/>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4"/>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4"/>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4"/>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4"/>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4"/>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4"/>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4"/>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4"/>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4"/>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84"/>
          <p:cNvGrpSpPr/>
          <p:nvPr/>
        </p:nvGrpSpPr>
        <p:grpSpPr>
          <a:xfrm>
            <a:off x="1316415" y="3220224"/>
            <a:ext cx="306874" cy="332268"/>
            <a:chOff x="1330690" y="3377024"/>
            <a:chExt cx="306874" cy="332268"/>
          </a:xfrm>
        </p:grpSpPr>
        <p:sp>
          <p:nvSpPr>
            <p:cNvPr id="11669" name="Google Shape;11669;p84"/>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4"/>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4"/>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4"/>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4"/>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4"/>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4"/>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4"/>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4"/>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4"/>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4"/>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4"/>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4"/>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4"/>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4"/>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4"/>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4"/>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4"/>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4"/>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84"/>
          <p:cNvGrpSpPr/>
          <p:nvPr/>
        </p:nvGrpSpPr>
        <p:grpSpPr>
          <a:xfrm>
            <a:off x="2636322" y="3224977"/>
            <a:ext cx="341511" cy="324994"/>
            <a:chOff x="2650597" y="3381777"/>
            <a:chExt cx="341511" cy="324994"/>
          </a:xfrm>
        </p:grpSpPr>
        <p:sp>
          <p:nvSpPr>
            <p:cNvPr id="11689" name="Google Shape;11689;p84"/>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4"/>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4"/>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4"/>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4"/>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4"/>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4"/>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4"/>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4"/>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4"/>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4"/>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4"/>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4"/>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4"/>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4"/>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4"/>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4"/>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4"/>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4"/>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4"/>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4"/>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4"/>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4"/>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4"/>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4"/>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4"/>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4"/>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4"/>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4"/>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4"/>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4"/>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4"/>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4"/>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4"/>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4"/>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4" name="Google Shape;11724;p84"/>
          <p:cNvGrpSpPr/>
          <p:nvPr/>
        </p:nvGrpSpPr>
        <p:grpSpPr>
          <a:xfrm>
            <a:off x="1281227" y="2280562"/>
            <a:ext cx="402645" cy="323917"/>
            <a:chOff x="1295502" y="2437362"/>
            <a:chExt cx="402645" cy="323917"/>
          </a:xfrm>
        </p:grpSpPr>
        <p:sp>
          <p:nvSpPr>
            <p:cNvPr id="11725" name="Google Shape;11725;p84"/>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4"/>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4"/>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4"/>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4"/>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4"/>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4"/>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4"/>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4"/>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4"/>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4"/>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4"/>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4"/>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4"/>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4"/>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4"/>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84"/>
          <p:cNvGrpSpPr/>
          <p:nvPr/>
        </p:nvGrpSpPr>
        <p:grpSpPr>
          <a:xfrm>
            <a:off x="868315" y="2281560"/>
            <a:ext cx="337310" cy="337047"/>
            <a:chOff x="882590" y="2438360"/>
            <a:chExt cx="337310" cy="337047"/>
          </a:xfrm>
        </p:grpSpPr>
        <p:sp>
          <p:nvSpPr>
            <p:cNvPr id="11742" name="Google Shape;11742;p84"/>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4"/>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4"/>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4"/>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4"/>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4"/>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4"/>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4"/>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4"/>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4"/>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4"/>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4"/>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4"/>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4"/>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4"/>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4"/>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4"/>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4"/>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4"/>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4"/>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4"/>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4"/>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4"/>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4"/>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84"/>
          <p:cNvGrpSpPr/>
          <p:nvPr/>
        </p:nvGrpSpPr>
        <p:grpSpPr>
          <a:xfrm>
            <a:off x="856498" y="3201185"/>
            <a:ext cx="342824" cy="351228"/>
            <a:chOff x="870773" y="3357985"/>
            <a:chExt cx="342824" cy="351228"/>
          </a:xfrm>
        </p:grpSpPr>
        <p:sp>
          <p:nvSpPr>
            <p:cNvPr id="11767" name="Google Shape;11767;p84"/>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4"/>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4"/>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4"/>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4"/>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4"/>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4"/>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4"/>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4"/>
          <p:cNvGrpSpPr/>
          <p:nvPr/>
        </p:nvGrpSpPr>
        <p:grpSpPr>
          <a:xfrm>
            <a:off x="2728809" y="4142790"/>
            <a:ext cx="159372" cy="308896"/>
            <a:chOff x="2743084" y="4299590"/>
            <a:chExt cx="159372" cy="308896"/>
          </a:xfrm>
        </p:grpSpPr>
        <p:sp>
          <p:nvSpPr>
            <p:cNvPr id="11776" name="Google Shape;11776;p84"/>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4"/>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4"/>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4"/>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4"/>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4"/>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4"/>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4"/>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4"/>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4"/>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4"/>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4"/>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4"/>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4"/>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4"/>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4"/>
          <p:cNvGrpSpPr/>
          <p:nvPr/>
        </p:nvGrpSpPr>
        <p:grpSpPr>
          <a:xfrm>
            <a:off x="1279231" y="2782916"/>
            <a:ext cx="374730" cy="272211"/>
            <a:chOff x="1293506" y="2939716"/>
            <a:chExt cx="374730" cy="272211"/>
          </a:xfrm>
        </p:grpSpPr>
        <p:sp>
          <p:nvSpPr>
            <p:cNvPr id="11792" name="Google Shape;11792;p84"/>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4"/>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4"/>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4"/>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4"/>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4"/>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4"/>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4"/>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4"/>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4"/>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4"/>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4"/>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4"/>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4"/>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4"/>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4"/>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4"/>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4"/>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4"/>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4"/>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4"/>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4"/>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4"/>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4"/>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4"/>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4"/>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4"/>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4"/>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4"/>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4"/>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84"/>
          <p:cNvGrpSpPr/>
          <p:nvPr/>
        </p:nvGrpSpPr>
        <p:grpSpPr>
          <a:xfrm>
            <a:off x="2185963" y="4132365"/>
            <a:ext cx="374756" cy="329300"/>
            <a:chOff x="2200238" y="4289165"/>
            <a:chExt cx="374756" cy="329300"/>
          </a:xfrm>
        </p:grpSpPr>
        <p:sp>
          <p:nvSpPr>
            <p:cNvPr id="11823" name="Google Shape;11823;p84"/>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4"/>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4"/>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4"/>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4"/>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4"/>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4"/>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4"/>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4"/>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4"/>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4"/>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4"/>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4"/>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4"/>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4"/>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4"/>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4"/>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4"/>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4"/>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4"/>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4"/>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4"/>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4"/>
          <p:cNvGrpSpPr/>
          <p:nvPr/>
        </p:nvGrpSpPr>
        <p:grpSpPr>
          <a:xfrm>
            <a:off x="3116092" y="4167685"/>
            <a:ext cx="297342" cy="258871"/>
            <a:chOff x="3130367" y="4324485"/>
            <a:chExt cx="297342" cy="258871"/>
          </a:xfrm>
        </p:grpSpPr>
        <p:sp>
          <p:nvSpPr>
            <p:cNvPr id="11846" name="Google Shape;11846;p84"/>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4"/>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4"/>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4"/>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4"/>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4"/>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4"/>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4"/>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4"/>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4"/>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4"/>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4"/>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4"/>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4"/>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4"/>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4"/>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4"/>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4"/>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4"/>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4"/>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4"/>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4"/>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4"/>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84"/>
          <p:cNvGrpSpPr/>
          <p:nvPr/>
        </p:nvGrpSpPr>
        <p:grpSpPr>
          <a:xfrm>
            <a:off x="3046477" y="2746809"/>
            <a:ext cx="390565" cy="359578"/>
            <a:chOff x="3060752" y="2903609"/>
            <a:chExt cx="390565" cy="359578"/>
          </a:xfrm>
        </p:grpSpPr>
        <p:sp>
          <p:nvSpPr>
            <p:cNvPr id="11870" name="Google Shape;11870;p84"/>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4"/>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4"/>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4"/>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4"/>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4"/>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4"/>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4"/>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4"/>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4"/>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4"/>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4"/>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4"/>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4"/>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4"/>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4"/>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4"/>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4"/>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4"/>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4"/>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4"/>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4"/>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4"/>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4"/>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4"/>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4"/>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4"/>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4"/>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4"/>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4"/>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4"/>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4"/>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4"/>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4"/>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84"/>
          <p:cNvGrpSpPr/>
          <p:nvPr/>
        </p:nvGrpSpPr>
        <p:grpSpPr>
          <a:xfrm>
            <a:off x="6216451" y="3658649"/>
            <a:ext cx="364673" cy="339804"/>
            <a:chOff x="6221064" y="3811049"/>
            <a:chExt cx="364673" cy="339804"/>
          </a:xfrm>
        </p:grpSpPr>
        <p:sp>
          <p:nvSpPr>
            <p:cNvPr id="11905" name="Google Shape;11905;p84"/>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4"/>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4"/>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4"/>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4"/>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4"/>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4"/>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4"/>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4"/>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4"/>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4"/>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4"/>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4"/>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4"/>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4"/>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84"/>
          <p:cNvGrpSpPr/>
          <p:nvPr/>
        </p:nvGrpSpPr>
        <p:grpSpPr>
          <a:xfrm>
            <a:off x="5761812" y="4122795"/>
            <a:ext cx="358160" cy="356926"/>
            <a:chOff x="5766424" y="4275195"/>
            <a:chExt cx="358160" cy="356926"/>
          </a:xfrm>
        </p:grpSpPr>
        <p:sp>
          <p:nvSpPr>
            <p:cNvPr id="11921" name="Google Shape;11921;p84"/>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4"/>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4"/>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4"/>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4"/>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4"/>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4"/>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4"/>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4"/>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84"/>
          <p:cNvGrpSpPr/>
          <p:nvPr/>
        </p:nvGrpSpPr>
        <p:grpSpPr>
          <a:xfrm>
            <a:off x="4880448" y="1366388"/>
            <a:ext cx="385786" cy="342588"/>
            <a:chOff x="4885060" y="1518788"/>
            <a:chExt cx="385786" cy="342588"/>
          </a:xfrm>
        </p:grpSpPr>
        <p:sp>
          <p:nvSpPr>
            <p:cNvPr id="11931" name="Google Shape;11931;p84"/>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4"/>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4"/>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4"/>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4"/>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4"/>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4"/>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4"/>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4"/>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4"/>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4"/>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4"/>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4"/>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4"/>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4"/>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4"/>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4"/>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4"/>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4"/>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84"/>
          <p:cNvGrpSpPr/>
          <p:nvPr/>
        </p:nvGrpSpPr>
        <p:grpSpPr>
          <a:xfrm>
            <a:off x="5389865" y="1362133"/>
            <a:ext cx="249076" cy="351096"/>
            <a:chOff x="5394478" y="1514533"/>
            <a:chExt cx="249076" cy="351096"/>
          </a:xfrm>
        </p:grpSpPr>
        <p:sp>
          <p:nvSpPr>
            <p:cNvPr id="11951" name="Google Shape;11951;p84"/>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4"/>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4"/>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4"/>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4"/>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4"/>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4"/>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4"/>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4"/>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4"/>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4"/>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4"/>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4"/>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4"/>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4"/>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4"/>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4"/>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4"/>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4"/>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4"/>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84"/>
          <p:cNvGrpSpPr/>
          <p:nvPr/>
        </p:nvGrpSpPr>
        <p:grpSpPr>
          <a:xfrm>
            <a:off x="5777647" y="1359612"/>
            <a:ext cx="356138" cy="356138"/>
            <a:chOff x="5782259" y="1512012"/>
            <a:chExt cx="356138" cy="356138"/>
          </a:xfrm>
        </p:grpSpPr>
        <p:sp>
          <p:nvSpPr>
            <p:cNvPr id="11972" name="Google Shape;11972;p84"/>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4"/>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4"/>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4"/>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4"/>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4"/>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4"/>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4"/>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4"/>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4"/>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4"/>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84"/>
          <p:cNvGrpSpPr/>
          <p:nvPr/>
        </p:nvGrpSpPr>
        <p:grpSpPr>
          <a:xfrm>
            <a:off x="6224986" y="1365652"/>
            <a:ext cx="343560" cy="343822"/>
            <a:chOff x="6229598" y="1518052"/>
            <a:chExt cx="343560" cy="343822"/>
          </a:xfrm>
        </p:grpSpPr>
        <p:sp>
          <p:nvSpPr>
            <p:cNvPr id="11984" name="Google Shape;11984;p84"/>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4"/>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4"/>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4"/>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4"/>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4"/>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4"/>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4"/>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4"/>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4"/>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4"/>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4"/>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4"/>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4"/>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4"/>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4"/>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4"/>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4"/>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4"/>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84"/>
          <p:cNvGrpSpPr/>
          <p:nvPr/>
        </p:nvGrpSpPr>
        <p:grpSpPr>
          <a:xfrm>
            <a:off x="6665287" y="1353074"/>
            <a:ext cx="345083" cy="369216"/>
            <a:chOff x="6669900" y="1505474"/>
            <a:chExt cx="345083" cy="369216"/>
          </a:xfrm>
        </p:grpSpPr>
        <p:sp>
          <p:nvSpPr>
            <p:cNvPr id="12004" name="Google Shape;12004;p84"/>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4"/>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4"/>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4"/>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4"/>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4"/>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4"/>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4"/>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4"/>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4"/>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4"/>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4"/>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4"/>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4"/>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4"/>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4"/>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4"/>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4"/>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4"/>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4"/>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4"/>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4"/>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84"/>
          <p:cNvGrpSpPr/>
          <p:nvPr/>
        </p:nvGrpSpPr>
        <p:grpSpPr>
          <a:xfrm>
            <a:off x="7112390" y="1365600"/>
            <a:ext cx="333003" cy="344085"/>
            <a:chOff x="7117003" y="1518000"/>
            <a:chExt cx="333003" cy="344085"/>
          </a:xfrm>
        </p:grpSpPr>
        <p:sp>
          <p:nvSpPr>
            <p:cNvPr id="12027" name="Google Shape;12027;p84"/>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4"/>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4"/>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4"/>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4"/>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4"/>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4"/>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4"/>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4"/>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4"/>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4"/>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4"/>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4"/>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4"/>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4"/>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4"/>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4"/>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4"/>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4"/>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4"/>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4"/>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4"/>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4"/>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4"/>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4"/>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4"/>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4"/>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4"/>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4"/>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4"/>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4"/>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4"/>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4"/>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4"/>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4"/>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4"/>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4"/>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4"/>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84"/>
          <p:cNvGrpSpPr/>
          <p:nvPr/>
        </p:nvGrpSpPr>
        <p:grpSpPr>
          <a:xfrm>
            <a:off x="7551431" y="1347559"/>
            <a:ext cx="337283" cy="380192"/>
            <a:chOff x="7556043" y="1499959"/>
            <a:chExt cx="337283" cy="380192"/>
          </a:xfrm>
        </p:grpSpPr>
        <p:sp>
          <p:nvSpPr>
            <p:cNvPr id="12066" name="Google Shape;12066;p84"/>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4"/>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4"/>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4"/>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4"/>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4"/>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4"/>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4"/>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4"/>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4"/>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4"/>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4"/>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4"/>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4"/>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84"/>
          <p:cNvGrpSpPr/>
          <p:nvPr/>
        </p:nvGrpSpPr>
        <p:grpSpPr>
          <a:xfrm>
            <a:off x="4859833" y="3187807"/>
            <a:ext cx="395607" cy="387414"/>
            <a:chOff x="4864446" y="3340207"/>
            <a:chExt cx="395607" cy="387414"/>
          </a:xfrm>
        </p:grpSpPr>
        <p:sp>
          <p:nvSpPr>
            <p:cNvPr id="12081" name="Google Shape;12081;p84"/>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4"/>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4"/>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4"/>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4"/>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4"/>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4"/>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4"/>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4"/>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4"/>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4"/>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4"/>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4"/>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4"/>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4"/>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4"/>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4"/>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4"/>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4"/>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4"/>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4"/>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4"/>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4"/>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4"/>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4"/>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84"/>
          <p:cNvGrpSpPr/>
          <p:nvPr/>
        </p:nvGrpSpPr>
        <p:grpSpPr>
          <a:xfrm>
            <a:off x="5298375" y="3237439"/>
            <a:ext cx="394609" cy="286523"/>
            <a:chOff x="5302988" y="3389839"/>
            <a:chExt cx="394609" cy="286523"/>
          </a:xfrm>
        </p:grpSpPr>
        <p:sp>
          <p:nvSpPr>
            <p:cNvPr id="12107" name="Google Shape;12107;p84"/>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4"/>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4"/>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4"/>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4"/>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4"/>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4"/>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4"/>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4"/>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4"/>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4"/>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4"/>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4"/>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4"/>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4"/>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4"/>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4"/>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4"/>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4"/>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4"/>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4"/>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4"/>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4"/>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4"/>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4"/>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4"/>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4"/>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4"/>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4"/>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4"/>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4"/>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4"/>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4"/>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0" name="Google Shape;12140;p84"/>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1" name="Google Shape;12141;p84"/>
          <p:cNvGrpSpPr/>
          <p:nvPr/>
        </p:nvGrpSpPr>
        <p:grpSpPr>
          <a:xfrm>
            <a:off x="5736419" y="3233657"/>
            <a:ext cx="394609" cy="294585"/>
            <a:chOff x="5741031" y="3386057"/>
            <a:chExt cx="394609" cy="294585"/>
          </a:xfrm>
        </p:grpSpPr>
        <p:sp>
          <p:nvSpPr>
            <p:cNvPr id="12142" name="Google Shape;12142;p84"/>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4"/>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4"/>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4"/>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4"/>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4"/>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4"/>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4"/>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4"/>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4"/>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4"/>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4"/>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4"/>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4"/>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4"/>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4"/>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4"/>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4"/>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4"/>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4"/>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4"/>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4"/>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4"/>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4"/>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4"/>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4"/>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4"/>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4"/>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4"/>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4"/>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2" name="Google Shape;12172;p84"/>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3" name="Google Shape;12173;p84"/>
          <p:cNvGrpSpPr/>
          <p:nvPr/>
        </p:nvGrpSpPr>
        <p:grpSpPr>
          <a:xfrm>
            <a:off x="6174462" y="3216326"/>
            <a:ext cx="394609" cy="328749"/>
            <a:chOff x="6179074" y="3368726"/>
            <a:chExt cx="394609" cy="328749"/>
          </a:xfrm>
        </p:grpSpPr>
        <p:sp>
          <p:nvSpPr>
            <p:cNvPr id="12174" name="Google Shape;12174;p84"/>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4"/>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4"/>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4"/>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4"/>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4"/>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4"/>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4"/>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4"/>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4"/>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4"/>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4"/>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4"/>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4"/>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4"/>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4"/>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4"/>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4"/>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4"/>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4"/>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4"/>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4"/>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4"/>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4"/>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4"/>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4"/>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4"/>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4"/>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4"/>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4"/>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4"/>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4"/>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4"/>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4"/>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4"/>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4"/>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4"/>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4"/>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4"/>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4"/>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4"/>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4"/>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4"/>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4"/>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4"/>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4"/>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4"/>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4"/>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4"/>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4"/>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4"/>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4"/>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4"/>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4"/>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4"/>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4"/>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4"/>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4"/>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4"/>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4"/>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4"/>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4"/>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4"/>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4"/>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4"/>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4"/>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4"/>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4"/>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4"/>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4"/>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4"/>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4"/>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4"/>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4"/>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4"/>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4"/>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4"/>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4"/>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4"/>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4"/>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4"/>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4"/>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4"/>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84"/>
          <p:cNvGrpSpPr/>
          <p:nvPr/>
        </p:nvGrpSpPr>
        <p:grpSpPr>
          <a:xfrm>
            <a:off x="7050311" y="3215328"/>
            <a:ext cx="394583" cy="331007"/>
            <a:chOff x="7054924" y="3367728"/>
            <a:chExt cx="394583" cy="331007"/>
          </a:xfrm>
        </p:grpSpPr>
        <p:sp>
          <p:nvSpPr>
            <p:cNvPr id="12258" name="Google Shape;12258;p84"/>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4"/>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4"/>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4"/>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4"/>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4"/>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4"/>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4"/>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4"/>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4"/>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4"/>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4"/>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4"/>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4"/>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4"/>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84"/>
          <p:cNvGrpSpPr/>
          <p:nvPr/>
        </p:nvGrpSpPr>
        <p:grpSpPr>
          <a:xfrm>
            <a:off x="7488354" y="3209025"/>
            <a:ext cx="394583" cy="343586"/>
            <a:chOff x="7492967" y="3361425"/>
            <a:chExt cx="394583" cy="343586"/>
          </a:xfrm>
        </p:grpSpPr>
        <p:sp>
          <p:nvSpPr>
            <p:cNvPr id="12274" name="Google Shape;12274;p84"/>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4"/>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4"/>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4"/>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4"/>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4"/>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4"/>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4"/>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4"/>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4"/>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4"/>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4"/>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4"/>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4"/>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4"/>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4"/>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4"/>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4"/>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4"/>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4"/>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4"/>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4"/>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4"/>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84"/>
          <p:cNvGrpSpPr/>
          <p:nvPr/>
        </p:nvGrpSpPr>
        <p:grpSpPr>
          <a:xfrm>
            <a:off x="7930914" y="3200754"/>
            <a:ext cx="385287" cy="360156"/>
            <a:chOff x="7935527" y="3353154"/>
            <a:chExt cx="385287" cy="360156"/>
          </a:xfrm>
        </p:grpSpPr>
        <p:sp>
          <p:nvSpPr>
            <p:cNvPr id="12298" name="Google Shape;12298;p84"/>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4"/>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4"/>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4"/>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4"/>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4"/>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4"/>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4"/>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4"/>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4"/>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4"/>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4"/>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84"/>
          <p:cNvGrpSpPr/>
          <p:nvPr/>
        </p:nvGrpSpPr>
        <p:grpSpPr>
          <a:xfrm>
            <a:off x="5315208" y="1833842"/>
            <a:ext cx="348103" cy="348103"/>
            <a:chOff x="5319821" y="1986242"/>
            <a:chExt cx="348103" cy="348103"/>
          </a:xfrm>
        </p:grpSpPr>
        <p:sp>
          <p:nvSpPr>
            <p:cNvPr id="12311" name="Google Shape;12311;p84"/>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4"/>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4"/>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4"/>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4"/>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4"/>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4"/>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4"/>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4"/>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4"/>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4"/>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4"/>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4"/>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4"/>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4"/>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4"/>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4"/>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4"/>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4"/>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4"/>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4"/>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4"/>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4"/>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4"/>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4"/>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4"/>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4"/>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4"/>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4"/>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4"/>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4"/>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4"/>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4"/>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4"/>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4"/>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4"/>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4"/>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84"/>
          <p:cNvGrpSpPr/>
          <p:nvPr/>
        </p:nvGrpSpPr>
        <p:grpSpPr>
          <a:xfrm>
            <a:off x="5761313" y="1824283"/>
            <a:ext cx="348339" cy="348103"/>
            <a:chOff x="5765926" y="1976683"/>
            <a:chExt cx="348339" cy="348103"/>
          </a:xfrm>
        </p:grpSpPr>
        <p:sp>
          <p:nvSpPr>
            <p:cNvPr id="12349" name="Google Shape;12349;p84"/>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4"/>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4"/>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4"/>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4"/>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4"/>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4"/>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4"/>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4"/>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4"/>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4"/>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4"/>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4"/>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4"/>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84"/>
          <p:cNvGrpSpPr/>
          <p:nvPr/>
        </p:nvGrpSpPr>
        <p:grpSpPr>
          <a:xfrm>
            <a:off x="6186778" y="1829089"/>
            <a:ext cx="389068" cy="347787"/>
            <a:chOff x="6191390" y="1981489"/>
            <a:chExt cx="389068" cy="347787"/>
          </a:xfrm>
        </p:grpSpPr>
        <p:sp>
          <p:nvSpPr>
            <p:cNvPr id="12364" name="Google Shape;12364;p84"/>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4"/>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4"/>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4"/>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4"/>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4"/>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4"/>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84"/>
          <p:cNvGrpSpPr/>
          <p:nvPr/>
        </p:nvGrpSpPr>
        <p:grpSpPr>
          <a:xfrm>
            <a:off x="6653234" y="1855191"/>
            <a:ext cx="348103" cy="295714"/>
            <a:chOff x="6657846" y="2007591"/>
            <a:chExt cx="348103" cy="295714"/>
          </a:xfrm>
        </p:grpSpPr>
        <p:sp>
          <p:nvSpPr>
            <p:cNvPr id="12372" name="Google Shape;12372;p84"/>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4"/>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4"/>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4"/>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4"/>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4"/>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4"/>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4"/>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4"/>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4"/>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4"/>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4"/>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4"/>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4"/>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4"/>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4"/>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4"/>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4"/>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4"/>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4"/>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4"/>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4"/>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4"/>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4"/>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4"/>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4"/>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4"/>
          <p:cNvGrpSpPr/>
          <p:nvPr/>
        </p:nvGrpSpPr>
        <p:grpSpPr>
          <a:xfrm>
            <a:off x="7099575" y="1819504"/>
            <a:ext cx="347341" cy="348103"/>
            <a:chOff x="7104188" y="1971904"/>
            <a:chExt cx="347341" cy="348103"/>
          </a:xfrm>
        </p:grpSpPr>
        <p:sp>
          <p:nvSpPr>
            <p:cNvPr id="12399" name="Google Shape;12399;p84"/>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4"/>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4"/>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4"/>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4"/>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4"/>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4"/>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4"/>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4"/>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4"/>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4"/>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4"/>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4"/>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4"/>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4"/>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4"/>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4"/>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4"/>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4"/>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4"/>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4"/>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4"/>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4"/>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4"/>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4"/>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4"/>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4"/>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4"/>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4"/>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4"/>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84"/>
          <p:cNvGrpSpPr/>
          <p:nvPr/>
        </p:nvGrpSpPr>
        <p:grpSpPr>
          <a:xfrm>
            <a:off x="7546652" y="1819504"/>
            <a:ext cx="344321" cy="348155"/>
            <a:chOff x="7551264" y="1971904"/>
            <a:chExt cx="344321" cy="348155"/>
          </a:xfrm>
        </p:grpSpPr>
        <p:sp>
          <p:nvSpPr>
            <p:cNvPr id="12430" name="Google Shape;12430;p84"/>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4"/>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4"/>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4"/>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4"/>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4"/>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4"/>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4"/>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4"/>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4"/>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4"/>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4"/>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4"/>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4"/>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4"/>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4"/>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4"/>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4"/>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4"/>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84"/>
          <p:cNvGrpSpPr/>
          <p:nvPr/>
        </p:nvGrpSpPr>
        <p:grpSpPr>
          <a:xfrm>
            <a:off x="7988214" y="1365390"/>
            <a:ext cx="317431" cy="344584"/>
            <a:chOff x="7992826" y="1517790"/>
            <a:chExt cx="317431" cy="344584"/>
          </a:xfrm>
        </p:grpSpPr>
        <p:sp>
          <p:nvSpPr>
            <p:cNvPr id="12450" name="Google Shape;12450;p84"/>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4"/>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4"/>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4"/>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4"/>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4"/>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4"/>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4"/>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4"/>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4"/>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4"/>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4"/>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4"/>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4"/>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4"/>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4"/>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4"/>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7" name="Google Shape;12467;p84"/>
          <p:cNvGrpSpPr/>
          <p:nvPr/>
        </p:nvGrpSpPr>
        <p:grpSpPr>
          <a:xfrm>
            <a:off x="7987452" y="1819504"/>
            <a:ext cx="351621" cy="348103"/>
            <a:chOff x="7992065" y="1971904"/>
            <a:chExt cx="351621" cy="348103"/>
          </a:xfrm>
        </p:grpSpPr>
        <p:sp>
          <p:nvSpPr>
            <p:cNvPr id="12468" name="Google Shape;12468;p84"/>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4"/>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4"/>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4"/>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4"/>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4"/>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4"/>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4"/>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4"/>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4"/>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4"/>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4"/>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4"/>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4"/>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4"/>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84"/>
          <p:cNvGrpSpPr/>
          <p:nvPr/>
        </p:nvGrpSpPr>
        <p:grpSpPr>
          <a:xfrm>
            <a:off x="4906576" y="3641055"/>
            <a:ext cx="296580" cy="364935"/>
            <a:chOff x="4911189" y="3793455"/>
            <a:chExt cx="296580" cy="364935"/>
          </a:xfrm>
        </p:grpSpPr>
        <p:sp>
          <p:nvSpPr>
            <p:cNvPr id="12484" name="Google Shape;12484;p84"/>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4"/>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4"/>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4"/>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4"/>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4"/>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4"/>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4"/>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4"/>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4"/>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4"/>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4"/>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4"/>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4"/>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4"/>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4"/>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4"/>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4"/>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4"/>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4"/>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84"/>
          <p:cNvGrpSpPr/>
          <p:nvPr/>
        </p:nvGrpSpPr>
        <p:grpSpPr>
          <a:xfrm>
            <a:off x="5336820" y="3640871"/>
            <a:ext cx="330272" cy="329117"/>
            <a:chOff x="5341433" y="3793271"/>
            <a:chExt cx="330272" cy="329117"/>
          </a:xfrm>
        </p:grpSpPr>
        <p:sp>
          <p:nvSpPr>
            <p:cNvPr id="12505" name="Google Shape;12505;p84"/>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4"/>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4"/>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4"/>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4"/>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4"/>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4"/>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4"/>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4"/>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4"/>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4"/>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4"/>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4"/>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4"/>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4"/>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4"/>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84"/>
          <p:cNvGrpSpPr/>
          <p:nvPr/>
        </p:nvGrpSpPr>
        <p:grpSpPr>
          <a:xfrm>
            <a:off x="5739438" y="3613850"/>
            <a:ext cx="428511" cy="383186"/>
            <a:chOff x="5744051" y="3766250"/>
            <a:chExt cx="428511" cy="383186"/>
          </a:xfrm>
        </p:grpSpPr>
        <p:sp>
          <p:nvSpPr>
            <p:cNvPr id="12522" name="Google Shape;12522;p84"/>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4"/>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4"/>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4"/>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4"/>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4"/>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4"/>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4"/>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4"/>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4"/>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4"/>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4"/>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4"/>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4"/>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4"/>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4"/>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4"/>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84"/>
          <p:cNvGrpSpPr/>
          <p:nvPr/>
        </p:nvGrpSpPr>
        <p:grpSpPr>
          <a:xfrm>
            <a:off x="6674084" y="3640924"/>
            <a:ext cx="342824" cy="328985"/>
            <a:chOff x="6678697" y="3793324"/>
            <a:chExt cx="342824" cy="328985"/>
          </a:xfrm>
        </p:grpSpPr>
        <p:sp>
          <p:nvSpPr>
            <p:cNvPr id="12540" name="Google Shape;12540;p84"/>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4"/>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4"/>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4"/>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4"/>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4"/>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4"/>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4"/>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84"/>
          <p:cNvGrpSpPr/>
          <p:nvPr/>
        </p:nvGrpSpPr>
        <p:grpSpPr>
          <a:xfrm>
            <a:off x="7097291" y="3609622"/>
            <a:ext cx="398627" cy="392088"/>
            <a:chOff x="7101903" y="3762022"/>
            <a:chExt cx="398627" cy="392088"/>
          </a:xfrm>
        </p:grpSpPr>
        <p:sp>
          <p:nvSpPr>
            <p:cNvPr id="12549" name="Google Shape;12549;p84"/>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4"/>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4"/>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4"/>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4"/>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4"/>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4"/>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4"/>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4"/>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4"/>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4"/>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4"/>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4"/>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4"/>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4"/>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4"/>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4"/>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4"/>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84"/>
          <p:cNvGrpSpPr/>
          <p:nvPr/>
        </p:nvGrpSpPr>
        <p:grpSpPr>
          <a:xfrm>
            <a:off x="7536857" y="3641055"/>
            <a:ext cx="407897" cy="328985"/>
            <a:chOff x="7541469" y="3793455"/>
            <a:chExt cx="407897" cy="328985"/>
          </a:xfrm>
        </p:grpSpPr>
        <p:sp>
          <p:nvSpPr>
            <p:cNvPr id="12568" name="Google Shape;12568;p84"/>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4"/>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4"/>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4"/>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4"/>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4"/>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4"/>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4"/>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4"/>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4"/>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4"/>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4"/>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4"/>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4"/>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4"/>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4"/>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4"/>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4"/>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4"/>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4"/>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4"/>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4"/>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4"/>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4"/>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4"/>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4"/>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4"/>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4"/>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4"/>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4"/>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8" name="Google Shape;12598;p84"/>
          <p:cNvGrpSpPr/>
          <p:nvPr/>
        </p:nvGrpSpPr>
        <p:grpSpPr>
          <a:xfrm>
            <a:off x="5305676" y="2803912"/>
            <a:ext cx="432292" cy="264412"/>
            <a:chOff x="5310288" y="2956312"/>
            <a:chExt cx="432292" cy="264412"/>
          </a:xfrm>
        </p:grpSpPr>
        <p:sp>
          <p:nvSpPr>
            <p:cNvPr id="12599" name="Google Shape;12599;p84"/>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4"/>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4"/>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4"/>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4"/>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4"/>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4"/>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4"/>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4"/>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4"/>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4"/>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4"/>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4"/>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4"/>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4"/>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4"/>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4"/>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4"/>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4"/>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4"/>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4"/>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4"/>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4"/>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4"/>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4"/>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4"/>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4"/>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4"/>
          <p:cNvGrpSpPr/>
          <p:nvPr/>
        </p:nvGrpSpPr>
        <p:grpSpPr>
          <a:xfrm>
            <a:off x="4874434" y="2279920"/>
            <a:ext cx="398075" cy="340303"/>
            <a:chOff x="4879047" y="2432320"/>
            <a:chExt cx="398075" cy="340303"/>
          </a:xfrm>
        </p:grpSpPr>
        <p:sp>
          <p:nvSpPr>
            <p:cNvPr id="12627" name="Google Shape;12627;p84"/>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4"/>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4"/>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4"/>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4"/>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4"/>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4"/>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4"/>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4"/>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4"/>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4"/>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4"/>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4"/>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4"/>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4"/>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4"/>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4"/>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4"/>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4"/>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4"/>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4"/>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4"/>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4"/>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4"/>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4"/>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4"/>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84"/>
          <p:cNvGrpSpPr/>
          <p:nvPr/>
        </p:nvGrpSpPr>
        <p:grpSpPr>
          <a:xfrm>
            <a:off x="5384088" y="2241423"/>
            <a:ext cx="280982" cy="395896"/>
            <a:chOff x="5388701" y="2393823"/>
            <a:chExt cx="280982" cy="395896"/>
          </a:xfrm>
        </p:grpSpPr>
        <p:sp>
          <p:nvSpPr>
            <p:cNvPr id="12654" name="Google Shape;12654;p84"/>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4"/>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4"/>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4"/>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4"/>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4"/>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4"/>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4"/>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4"/>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4"/>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4"/>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4"/>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4"/>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4"/>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4"/>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4"/>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4"/>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4"/>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4"/>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4"/>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4"/>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4"/>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4"/>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4"/>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4"/>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4"/>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4"/>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4"/>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4"/>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4"/>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84"/>
          <p:cNvGrpSpPr/>
          <p:nvPr/>
        </p:nvGrpSpPr>
        <p:grpSpPr>
          <a:xfrm>
            <a:off x="5738677" y="2286722"/>
            <a:ext cx="444871" cy="316407"/>
            <a:chOff x="5743289" y="2439122"/>
            <a:chExt cx="444871" cy="316407"/>
          </a:xfrm>
        </p:grpSpPr>
        <p:sp>
          <p:nvSpPr>
            <p:cNvPr id="12685" name="Google Shape;12685;p84"/>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4"/>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4"/>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4"/>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4"/>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4"/>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4"/>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4"/>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4"/>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4"/>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4"/>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4"/>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4"/>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4"/>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4"/>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4"/>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4"/>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4"/>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4"/>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4"/>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4"/>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4"/>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4"/>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4"/>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4"/>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4"/>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4"/>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4"/>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4"/>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4"/>
          <p:cNvGrpSpPr/>
          <p:nvPr/>
        </p:nvGrpSpPr>
        <p:grpSpPr>
          <a:xfrm>
            <a:off x="6225747" y="2280183"/>
            <a:ext cx="351359" cy="363412"/>
            <a:chOff x="6230360" y="2432583"/>
            <a:chExt cx="351359" cy="363412"/>
          </a:xfrm>
        </p:grpSpPr>
        <p:sp>
          <p:nvSpPr>
            <p:cNvPr id="12715" name="Google Shape;12715;p84"/>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4"/>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4"/>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4"/>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4"/>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4"/>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4"/>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4"/>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4"/>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4"/>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4"/>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4"/>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4"/>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4"/>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4"/>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4"/>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4"/>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4"/>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4"/>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4"/>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4"/>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84"/>
          <p:cNvGrpSpPr/>
          <p:nvPr/>
        </p:nvGrpSpPr>
        <p:grpSpPr>
          <a:xfrm>
            <a:off x="6629364" y="2307152"/>
            <a:ext cx="387781" cy="286680"/>
            <a:chOff x="6633976" y="2459552"/>
            <a:chExt cx="387781" cy="286680"/>
          </a:xfrm>
        </p:grpSpPr>
        <p:sp>
          <p:nvSpPr>
            <p:cNvPr id="12737" name="Google Shape;12737;p84"/>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4"/>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4"/>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4"/>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4"/>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4"/>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4"/>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84"/>
          <p:cNvGrpSpPr/>
          <p:nvPr/>
        </p:nvGrpSpPr>
        <p:grpSpPr>
          <a:xfrm>
            <a:off x="7086498" y="2276165"/>
            <a:ext cx="376989" cy="348864"/>
            <a:chOff x="7091110" y="2428565"/>
            <a:chExt cx="376989" cy="348864"/>
          </a:xfrm>
        </p:grpSpPr>
        <p:sp>
          <p:nvSpPr>
            <p:cNvPr id="12745" name="Google Shape;12745;p84"/>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4"/>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4"/>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4"/>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4"/>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4"/>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4"/>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4"/>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4"/>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4"/>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4"/>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4"/>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4"/>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4"/>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4"/>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4"/>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4"/>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4"/>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4"/>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4"/>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4"/>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4"/>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4"/>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4"/>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4"/>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4"/>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4"/>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4"/>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4"/>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4"/>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4"/>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4"/>
          <p:cNvGrpSpPr/>
          <p:nvPr/>
        </p:nvGrpSpPr>
        <p:grpSpPr>
          <a:xfrm>
            <a:off x="7531815" y="2262825"/>
            <a:ext cx="369715" cy="375492"/>
            <a:chOff x="7536427" y="2415225"/>
            <a:chExt cx="369715" cy="375492"/>
          </a:xfrm>
        </p:grpSpPr>
        <p:sp>
          <p:nvSpPr>
            <p:cNvPr id="12777" name="Google Shape;12777;p84"/>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4"/>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4"/>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4"/>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4"/>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4"/>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4"/>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4"/>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4"/>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4"/>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4"/>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4"/>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4"/>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4"/>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4"/>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4"/>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4"/>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4"/>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4"/>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4"/>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4"/>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4"/>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4"/>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4"/>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4"/>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4"/>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4"/>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4"/>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4"/>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4"/>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4"/>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4"/>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4"/>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4"/>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4"/>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4"/>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4"/>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4"/>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84"/>
          <p:cNvGrpSpPr/>
          <p:nvPr/>
        </p:nvGrpSpPr>
        <p:grpSpPr>
          <a:xfrm>
            <a:off x="7976160" y="2276402"/>
            <a:ext cx="353381" cy="358160"/>
            <a:chOff x="7980773" y="2428802"/>
            <a:chExt cx="353381" cy="358160"/>
          </a:xfrm>
        </p:grpSpPr>
        <p:sp>
          <p:nvSpPr>
            <p:cNvPr id="12816" name="Google Shape;12816;p84"/>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4"/>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4"/>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4"/>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4"/>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4"/>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4"/>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4"/>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4"/>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4"/>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4"/>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4"/>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4"/>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4"/>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4"/>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4"/>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4"/>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4"/>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4"/>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4"/>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4"/>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4"/>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4"/>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4"/>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4"/>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4"/>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4"/>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4"/>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4"/>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4"/>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84"/>
          <p:cNvGrpSpPr/>
          <p:nvPr/>
        </p:nvGrpSpPr>
        <p:grpSpPr>
          <a:xfrm>
            <a:off x="4881445" y="4138840"/>
            <a:ext cx="346343" cy="343953"/>
            <a:chOff x="4886058" y="4291240"/>
            <a:chExt cx="346343" cy="343953"/>
          </a:xfrm>
        </p:grpSpPr>
        <p:sp>
          <p:nvSpPr>
            <p:cNvPr id="12847" name="Google Shape;12847;p84"/>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4"/>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4"/>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4"/>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4"/>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4"/>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4"/>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4"/>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4"/>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4"/>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4"/>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4"/>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4"/>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84"/>
          <p:cNvGrpSpPr/>
          <p:nvPr/>
        </p:nvGrpSpPr>
        <p:grpSpPr>
          <a:xfrm>
            <a:off x="5339604" y="4138656"/>
            <a:ext cx="304616" cy="343560"/>
            <a:chOff x="5344216" y="4291056"/>
            <a:chExt cx="304616" cy="343560"/>
          </a:xfrm>
        </p:grpSpPr>
        <p:sp>
          <p:nvSpPr>
            <p:cNvPr id="12861" name="Google Shape;12861;p84"/>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4"/>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4"/>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4"/>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4"/>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4"/>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4"/>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4"/>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4"/>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4"/>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4"/>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84"/>
          <p:cNvGrpSpPr/>
          <p:nvPr/>
        </p:nvGrpSpPr>
        <p:grpSpPr>
          <a:xfrm>
            <a:off x="6275387" y="4112022"/>
            <a:ext cx="204093" cy="343743"/>
            <a:chOff x="6271562" y="4290872"/>
            <a:chExt cx="204093" cy="343743"/>
          </a:xfrm>
        </p:grpSpPr>
        <p:sp>
          <p:nvSpPr>
            <p:cNvPr id="12873" name="Google Shape;12873;p84"/>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4"/>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4"/>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4"/>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4"/>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4"/>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4"/>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4"/>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4"/>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4"/>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4"/>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4"/>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84"/>
          <p:cNvGrpSpPr/>
          <p:nvPr/>
        </p:nvGrpSpPr>
        <p:grpSpPr>
          <a:xfrm>
            <a:off x="6634878" y="4176838"/>
            <a:ext cx="344085" cy="267195"/>
            <a:chOff x="6639491" y="4329238"/>
            <a:chExt cx="344085" cy="267195"/>
          </a:xfrm>
        </p:grpSpPr>
        <p:sp>
          <p:nvSpPr>
            <p:cNvPr id="12886" name="Google Shape;12886;p84"/>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4"/>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4"/>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4"/>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4"/>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4"/>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4"/>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4"/>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4"/>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4"/>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4"/>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4"/>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4"/>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4"/>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4"/>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4"/>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4"/>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4"/>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84"/>
          <p:cNvGrpSpPr/>
          <p:nvPr/>
        </p:nvGrpSpPr>
        <p:grpSpPr>
          <a:xfrm>
            <a:off x="7128724" y="4138656"/>
            <a:ext cx="232979" cy="343560"/>
            <a:chOff x="7133336" y="4291056"/>
            <a:chExt cx="232979" cy="343560"/>
          </a:xfrm>
        </p:grpSpPr>
        <p:sp>
          <p:nvSpPr>
            <p:cNvPr id="12905" name="Google Shape;12905;p84"/>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4"/>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4"/>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4"/>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4"/>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4"/>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4"/>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4"/>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4"/>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4"/>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4"/>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4"/>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4"/>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4"/>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4"/>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4"/>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4"/>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84"/>
          <p:cNvGrpSpPr/>
          <p:nvPr/>
        </p:nvGrpSpPr>
        <p:grpSpPr>
          <a:xfrm>
            <a:off x="7566767" y="4138656"/>
            <a:ext cx="232979" cy="343560"/>
            <a:chOff x="7571379" y="4291056"/>
            <a:chExt cx="232979" cy="343560"/>
          </a:xfrm>
        </p:grpSpPr>
        <p:sp>
          <p:nvSpPr>
            <p:cNvPr id="12923" name="Google Shape;12923;p84"/>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4"/>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4"/>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4"/>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4"/>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4"/>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4"/>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4"/>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4"/>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4"/>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4"/>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4"/>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4"/>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4"/>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4"/>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4"/>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84"/>
          <p:cNvGrpSpPr/>
          <p:nvPr/>
        </p:nvGrpSpPr>
        <p:grpSpPr>
          <a:xfrm>
            <a:off x="6661768" y="3195475"/>
            <a:ext cx="295819" cy="370712"/>
            <a:chOff x="6666381" y="3347875"/>
            <a:chExt cx="295819" cy="370712"/>
          </a:xfrm>
        </p:grpSpPr>
        <p:sp>
          <p:nvSpPr>
            <p:cNvPr id="12940" name="Google Shape;12940;p84"/>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4"/>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4"/>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4"/>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4"/>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4"/>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4"/>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4"/>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4"/>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4"/>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4"/>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4"/>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4"/>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4"/>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4"/>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4"/>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4"/>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4"/>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4"/>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4"/>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4"/>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4"/>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4"/>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4"/>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4"/>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4"/>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4"/>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4"/>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4"/>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4"/>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4"/>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4"/>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4"/>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4"/>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4"/>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4"/>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4"/>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4"/>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4"/>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4"/>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4"/>
          <p:cNvGrpSpPr/>
          <p:nvPr/>
        </p:nvGrpSpPr>
        <p:grpSpPr>
          <a:xfrm>
            <a:off x="4873147" y="2735059"/>
            <a:ext cx="389567" cy="390329"/>
            <a:chOff x="4877760" y="2887459"/>
            <a:chExt cx="389567" cy="390329"/>
          </a:xfrm>
        </p:grpSpPr>
        <p:sp>
          <p:nvSpPr>
            <p:cNvPr id="12981" name="Google Shape;12981;p84"/>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4"/>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4"/>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4"/>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4"/>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4"/>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4"/>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4"/>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4"/>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4"/>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4"/>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4"/>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4"/>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4"/>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4"/>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4"/>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4"/>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4"/>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4"/>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4"/>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4"/>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4"/>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4"/>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4"/>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4"/>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4"/>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4"/>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4"/>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4"/>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4"/>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4"/>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4"/>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4"/>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4"/>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4"/>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4"/>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4"/>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4"/>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4"/>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4"/>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4"/>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4"/>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4"/>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4"/>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5" name="Google Shape;13025;p84"/>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4"/>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4"/>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4"/>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4"/>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0" name="Google Shape;13030;p84"/>
          <p:cNvGrpSpPr/>
          <p:nvPr/>
        </p:nvGrpSpPr>
        <p:grpSpPr>
          <a:xfrm>
            <a:off x="5774627" y="2735295"/>
            <a:ext cx="314411" cy="389830"/>
            <a:chOff x="5779239" y="2887695"/>
            <a:chExt cx="314411" cy="389830"/>
          </a:xfrm>
        </p:grpSpPr>
        <p:sp>
          <p:nvSpPr>
            <p:cNvPr id="13031" name="Google Shape;13031;p84"/>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4"/>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4"/>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4"/>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4"/>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4"/>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4"/>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4"/>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4"/>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4"/>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4"/>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4"/>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4"/>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4"/>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4"/>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4"/>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4"/>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4"/>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4"/>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4"/>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4"/>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4"/>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4"/>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4"/>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4"/>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4"/>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4"/>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4"/>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4"/>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4"/>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4"/>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4"/>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4"/>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4"/>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4"/>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4"/>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4"/>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4"/>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4"/>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4"/>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4"/>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4"/>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4"/>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4"/>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84"/>
          <p:cNvGrpSpPr/>
          <p:nvPr/>
        </p:nvGrpSpPr>
        <p:grpSpPr>
          <a:xfrm>
            <a:off x="6185517" y="2788577"/>
            <a:ext cx="389830" cy="283004"/>
            <a:chOff x="6190130" y="2940977"/>
            <a:chExt cx="389830" cy="283004"/>
          </a:xfrm>
        </p:grpSpPr>
        <p:sp>
          <p:nvSpPr>
            <p:cNvPr id="13076" name="Google Shape;13076;p84"/>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4"/>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4"/>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4"/>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4"/>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4"/>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4"/>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4"/>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4"/>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4"/>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4"/>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4"/>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4"/>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4"/>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4"/>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4"/>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4"/>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4"/>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4"/>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4"/>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4"/>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4"/>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4"/>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4"/>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4"/>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4"/>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4"/>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4"/>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4"/>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4"/>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84"/>
          <p:cNvGrpSpPr/>
          <p:nvPr/>
        </p:nvGrpSpPr>
        <p:grpSpPr>
          <a:xfrm>
            <a:off x="6629364" y="2747874"/>
            <a:ext cx="389803" cy="364673"/>
            <a:chOff x="6633976" y="2900274"/>
            <a:chExt cx="389803" cy="364673"/>
          </a:xfrm>
        </p:grpSpPr>
        <p:sp>
          <p:nvSpPr>
            <p:cNvPr id="13107" name="Google Shape;13107;p84"/>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4"/>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4"/>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4"/>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4"/>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4"/>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4"/>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4"/>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4"/>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4"/>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4"/>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4"/>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4"/>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4"/>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4"/>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4"/>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4"/>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84"/>
          <p:cNvGrpSpPr/>
          <p:nvPr/>
        </p:nvGrpSpPr>
        <p:grpSpPr>
          <a:xfrm>
            <a:off x="7513223" y="2733037"/>
            <a:ext cx="364935" cy="382529"/>
            <a:chOff x="7517835" y="2885437"/>
            <a:chExt cx="364935" cy="382529"/>
          </a:xfrm>
        </p:grpSpPr>
        <p:sp>
          <p:nvSpPr>
            <p:cNvPr id="13125" name="Google Shape;13125;p84"/>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4"/>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4"/>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4"/>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4"/>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4"/>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4"/>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4"/>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4"/>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4"/>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4"/>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4"/>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4"/>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4"/>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4"/>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4"/>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4"/>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4"/>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4"/>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4"/>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4"/>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4"/>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4"/>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4"/>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4"/>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4"/>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4"/>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4"/>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4"/>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4"/>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4"/>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4"/>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4"/>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4"/>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4"/>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4"/>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4"/>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2" name="Google Shape;13162;p84"/>
          <p:cNvGrpSpPr/>
          <p:nvPr/>
        </p:nvGrpSpPr>
        <p:grpSpPr>
          <a:xfrm>
            <a:off x="7082979" y="2734744"/>
            <a:ext cx="358160" cy="385602"/>
            <a:chOff x="7087591" y="2887144"/>
            <a:chExt cx="358160" cy="385602"/>
          </a:xfrm>
        </p:grpSpPr>
        <p:sp>
          <p:nvSpPr>
            <p:cNvPr id="13163" name="Google Shape;13163;p84"/>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4"/>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4"/>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4"/>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4"/>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4"/>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4"/>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4"/>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4"/>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4"/>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4"/>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4"/>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4"/>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4"/>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4"/>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4"/>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4"/>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4"/>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4"/>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84"/>
          <p:cNvGrpSpPr/>
          <p:nvPr/>
        </p:nvGrpSpPr>
        <p:grpSpPr>
          <a:xfrm>
            <a:off x="7946749" y="2733037"/>
            <a:ext cx="382529" cy="382529"/>
            <a:chOff x="7951362" y="2885437"/>
            <a:chExt cx="382529" cy="382529"/>
          </a:xfrm>
        </p:grpSpPr>
        <p:sp>
          <p:nvSpPr>
            <p:cNvPr id="13183" name="Google Shape;13183;p84"/>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4"/>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4"/>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4"/>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4"/>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4"/>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4"/>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4"/>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4"/>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4"/>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4"/>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4"/>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4"/>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4"/>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4"/>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4"/>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4"/>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4"/>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4"/>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4"/>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4"/>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4"/>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4"/>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4"/>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4"/>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4"/>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4"/>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4"/>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4"/>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4"/>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4"/>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4"/>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4"/>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4"/>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4"/>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4"/>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4"/>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4"/>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4"/>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4"/>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4"/>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4"/>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4"/>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4"/>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4"/>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4"/>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4"/>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4"/>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4"/>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84"/>
          <p:cNvGrpSpPr/>
          <p:nvPr/>
        </p:nvGrpSpPr>
        <p:grpSpPr>
          <a:xfrm>
            <a:off x="8049793" y="3662089"/>
            <a:ext cx="276964" cy="336601"/>
            <a:chOff x="8054406" y="3814489"/>
            <a:chExt cx="276964" cy="336601"/>
          </a:xfrm>
        </p:grpSpPr>
        <p:sp>
          <p:nvSpPr>
            <p:cNvPr id="13233" name="Google Shape;13233;p84"/>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4"/>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4"/>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4"/>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4"/>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4"/>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4"/>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4"/>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4"/>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2" name="Google Shape;13242;p84"/>
          <p:cNvGrpSpPr/>
          <p:nvPr/>
        </p:nvGrpSpPr>
        <p:grpSpPr>
          <a:xfrm>
            <a:off x="7932175" y="4142674"/>
            <a:ext cx="378249" cy="335524"/>
            <a:chOff x="7936787" y="4295074"/>
            <a:chExt cx="378249" cy="335524"/>
          </a:xfrm>
        </p:grpSpPr>
        <p:sp>
          <p:nvSpPr>
            <p:cNvPr id="13243" name="Google Shape;13243;p84"/>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4"/>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4"/>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4"/>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4"/>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4"/>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4"/>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4"/>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4"/>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4"/>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4"/>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4"/>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4"/>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4"/>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4"/>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4"/>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84"/>
          <p:cNvGrpSpPr/>
          <p:nvPr/>
        </p:nvGrpSpPr>
        <p:grpSpPr>
          <a:xfrm>
            <a:off x="4881445" y="1813490"/>
            <a:ext cx="388569" cy="388307"/>
            <a:chOff x="4886058" y="1965890"/>
            <a:chExt cx="388569" cy="388307"/>
          </a:xfrm>
        </p:grpSpPr>
        <p:sp>
          <p:nvSpPr>
            <p:cNvPr id="13260" name="Google Shape;13260;p84"/>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4"/>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4"/>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4"/>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4"/>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4"/>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4"/>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4"/>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4"/>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4"/>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4"/>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1" name="Google Shape;13271;p8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3272" name="Google Shape;13272;p8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76" name="Shape 13276"/>
        <p:cNvGrpSpPr/>
        <p:nvPr/>
      </p:nvGrpSpPr>
      <p:grpSpPr>
        <a:xfrm>
          <a:off x="0" y="0"/>
          <a:ext cx="0" cy="0"/>
          <a:chOff x="0" y="0"/>
          <a:chExt cx="0" cy="0"/>
        </a:xfrm>
      </p:grpSpPr>
      <p:grpSp>
        <p:nvGrpSpPr>
          <p:cNvPr id="13277" name="Google Shape;13277;p85"/>
          <p:cNvGrpSpPr/>
          <p:nvPr/>
        </p:nvGrpSpPr>
        <p:grpSpPr>
          <a:xfrm>
            <a:off x="1738624" y="3196252"/>
            <a:ext cx="292801" cy="359258"/>
            <a:chOff x="1765162" y="3346789"/>
            <a:chExt cx="292801" cy="359258"/>
          </a:xfrm>
        </p:grpSpPr>
        <p:sp>
          <p:nvSpPr>
            <p:cNvPr id="13278" name="Google Shape;13278;p85"/>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5"/>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5"/>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5"/>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5"/>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5"/>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5"/>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5"/>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5"/>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5"/>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5"/>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5"/>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5"/>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5"/>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5"/>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85"/>
          <p:cNvGrpSpPr/>
          <p:nvPr/>
        </p:nvGrpSpPr>
        <p:grpSpPr>
          <a:xfrm>
            <a:off x="3051095" y="2294466"/>
            <a:ext cx="358996" cy="296309"/>
            <a:chOff x="3077632" y="2445004"/>
            <a:chExt cx="358996" cy="296309"/>
          </a:xfrm>
        </p:grpSpPr>
        <p:sp>
          <p:nvSpPr>
            <p:cNvPr id="13294" name="Google Shape;13294;p85"/>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5"/>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5"/>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5"/>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5"/>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5"/>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5"/>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5"/>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5"/>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5"/>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5"/>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5"/>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5"/>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5"/>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5"/>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5"/>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5"/>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5"/>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5"/>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5"/>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5"/>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5"/>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5"/>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5"/>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5"/>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5"/>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0" name="Google Shape;13320;p85"/>
          <p:cNvGrpSpPr/>
          <p:nvPr/>
        </p:nvGrpSpPr>
        <p:grpSpPr>
          <a:xfrm>
            <a:off x="2608699" y="2281243"/>
            <a:ext cx="359232" cy="323018"/>
            <a:chOff x="2635237" y="2431780"/>
            <a:chExt cx="359232" cy="323018"/>
          </a:xfrm>
        </p:grpSpPr>
        <p:sp>
          <p:nvSpPr>
            <p:cNvPr id="13321" name="Google Shape;13321;p85"/>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5"/>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5"/>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5"/>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5"/>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5"/>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5"/>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5"/>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5"/>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5"/>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5"/>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5"/>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5"/>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5"/>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5"/>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85"/>
          <p:cNvGrpSpPr/>
          <p:nvPr/>
        </p:nvGrpSpPr>
        <p:grpSpPr>
          <a:xfrm>
            <a:off x="3985114" y="3617594"/>
            <a:ext cx="373189" cy="358944"/>
            <a:chOff x="4011651" y="3768132"/>
            <a:chExt cx="373189" cy="358944"/>
          </a:xfrm>
        </p:grpSpPr>
        <p:sp>
          <p:nvSpPr>
            <p:cNvPr id="13337" name="Google Shape;13337;p85"/>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5"/>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5"/>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5"/>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5"/>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5"/>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5"/>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5"/>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5"/>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5"/>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85"/>
          <p:cNvGrpSpPr/>
          <p:nvPr/>
        </p:nvGrpSpPr>
        <p:grpSpPr>
          <a:xfrm>
            <a:off x="2163031" y="1811065"/>
            <a:ext cx="364993" cy="359049"/>
            <a:chOff x="2189568" y="1961603"/>
            <a:chExt cx="364993" cy="359049"/>
          </a:xfrm>
        </p:grpSpPr>
        <p:sp>
          <p:nvSpPr>
            <p:cNvPr id="13348" name="Google Shape;13348;p85"/>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5"/>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5"/>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5"/>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5"/>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5"/>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5"/>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5"/>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5"/>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5"/>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5"/>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5"/>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5"/>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5"/>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5"/>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5"/>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85"/>
          <p:cNvGrpSpPr/>
          <p:nvPr/>
        </p:nvGrpSpPr>
        <p:grpSpPr>
          <a:xfrm>
            <a:off x="2166539" y="2269434"/>
            <a:ext cx="378426" cy="346323"/>
            <a:chOff x="2193077" y="2419971"/>
            <a:chExt cx="378426" cy="346323"/>
          </a:xfrm>
        </p:grpSpPr>
        <p:sp>
          <p:nvSpPr>
            <p:cNvPr id="13365" name="Google Shape;13365;p85"/>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5"/>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5"/>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5"/>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5"/>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5"/>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5"/>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5"/>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5"/>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5"/>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5"/>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5"/>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5"/>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5"/>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5"/>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5"/>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5"/>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5"/>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5"/>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5"/>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5"/>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85"/>
          <p:cNvGrpSpPr/>
          <p:nvPr/>
        </p:nvGrpSpPr>
        <p:grpSpPr>
          <a:xfrm>
            <a:off x="835084" y="2731232"/>
            <a:ext cx="276802" cy="367140"/>
            <a:chOff x="861622" y="2881770"/>
            <a:chExt cx="276802" cy="367140"/>
          </a:xfrm>
        </p:grpSpPr>
        <p:sp>
          <p:nvSpPr>
            <p:cNvPr id="13387" name="Google Shape;13387;p85"/>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5"/>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5"/>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5"/>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5"/>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5"/>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5"/>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5"/>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5"/>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5"/>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5"/>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5"/>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5"/>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5"/>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5"/>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5"/>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5"/>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5"/>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5"/>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5"/>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5"/>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5"/>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85"/>
          <p:cNvGrpSpPr/>
          <p:nvPr/>
        </p:nvGrpSpPr>
        <p:grpSpPr>
          <a:xfrm>
            <a:off x="3941647" y="2731154"/>
            <a:ext cx="369444" cy="367140"/>
            <a:chOff x="3968184" y="2881691"/>
            <a:chExt cx="369444" cy="367140"/>
          </a:xfrm>
        </p:grpSpPr>
        <p:sp>
          <p:nvSpPr>
            <p:cNvPr id="13410" name="Google Shape;13410;p85"/>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5"/>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5"/>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5"/>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5"/>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5"/>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5"/>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5"/>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5"/>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5"/>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5"/>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5"/>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5"/>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5"/>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5"/>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5"/>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5"/>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5"/>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5"/>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5"/>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5"/>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5"/>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5"/>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5"/>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85"/>
          <p:cNvGrpSpPr/>
          <p:nvPr/>
        </p:nvGrpSpPr>
        <p:grpSpPr>
          <a:xfrm>
            <a:off x="3487258" y="2731546"/>
            <a:ext cx="371487" cy="366826"/>
            <a:chOff x="3513796" y="2882084"/>
            <a:chExt cx="371487" cy="366826"/>
          </a:xfrm>
        </p:grpSpPr>
        <p:sp>
          <p:nvSpPr>
            <p:cNvPr id="13435" name="Google Shape;13435;p85"/>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5"/>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5"/>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5"/>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5"/>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5"/>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5"/>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5"/>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5"/>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5"/>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5"/>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5"/>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5"/>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5"/>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5"/>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5"/>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5"/>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5"/>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5"/>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5"/>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5"/>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5"/>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5"/>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5"/>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5"/>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5"/>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5"/>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5"/>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5"/>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5"/>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5"/>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5"/>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5"/>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5"/>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5"/>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5"/>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5"/>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5"/>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5"/>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5"/>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5"/>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5"/>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5"/>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5"/>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5"/>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5"/>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5"/>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5"/>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5"/>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85"/>
          <p:cNvGrpSpPr/>
          <p:nvPr/>
        </p:nvGrpSpPr>
        <p:grpSpPr>
          <a:xfrm>
            <a:off x="847077" y="1349738"/>
            <a:ext cx="335011" cy="359232"/>
            <a:chOff x="873615" y="1500275"/>
            <a:chExt cx="335011" cy="359232"/>
          </a:xfrm>
        </p:grpSpPr>
        <p:sp>
          <p:nvSpPr>
            <p:cNvPr id="13485" name="Google Shape;13485;p85"/>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5"/>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5"/>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5"/>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5"/>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5"/>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5"/>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5"/>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5"/>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5"/>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5"/>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85"/>
          <p:cNvGrpSpPr/>
          <p:nvPr/>
        </p:nvGrpSpPr>
        <p:grpSpPr>
          <a:xfrm>
            <a:off x="2175521" y="3196199"/>
            <a:ext cx="337158" cy="359311"/>
            <a:chOff x="2202058" y="3346737"/>
            <a:chExt cx="337158" cy="359311"/>
          </a:xfrm>
        </p:grpSpPr>
        <p:sp>
          <p:nvSpPr>
            <p:cNvPr id="13497" name="Google Shape;13497;p85"/>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5"/>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5"/>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5"/>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5"/>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5"/>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5"/>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5"/>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5"/>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85"/>
          <p:cNvGrpSpPr/>
          <p:nvPr/>
        </p:nvGrpSpPr>
        <p:grpSpPr>
          <a:xfrm>
            <a:off x="2196521" y="3667634"/>
            <a:ext cx="359232" cy="306050"/>
            <a:chOff x="2223059" y="3818172"/>
            <a:chExt cx="359232" cy="306050"/>
          </a:xfrm>
        </p:grpSpPr>
        <p:sp>
          <p:nvSpPr>
            <p:cNvPr id="13507" name="Google Shape;13507;p85"/>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5"/>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5"/>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5"/>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5"/>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5"/>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5"/>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5"/>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5"/>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85"/>
          <p:cNvGrpSpPr/>
          <p:nvPr/>
        </p:nvGrpSpPr>
        <p:grpSpPr>
          <a:xfrm>
            <a:off x="1699451" y="1841283"/>
            <a:ext cx="378426" cy="298509"/>
            <a:chOff x="1725989" y="1991820"/>
            <a:chExt cx="378426" cy="298509"/>
          </a:xfrm>
        </p:grpSpPr>
        <p:sp>
          <p:nvSpPr>
            <p:cNvPr id="13517" name="Google Shape;13517;p85"/>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5"/>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5"/>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5"/>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5"/>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5"/>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5"/>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5"/>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5"/>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5"/>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5"/>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5"/>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85"/>
          <p:cNvGrpSpPr/>
          <p:nvPr/>
        </p:nvGrpSpPr>
        <p:grpSpPr>
          <a:xfrm>
            <a:off x="1741871" y="3641213"/>
            <a:ext cx="367978" cy="359075"/>
            <a:chOff x="1768409" y="3791751"/>
            <a:chExt cx="367978" cy="359075"/>
          </a:xfrm>
        </p:grpSpPr>
        <p:sp>
          <p:nvSpPr>
            <p:cNvPr id="13530" name="Google Shape;13530;p85"/>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5"/>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5"/>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5"/>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5"/>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5"/>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5"/>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5"/>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5"/>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5"/>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5"/>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5"/>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5"/>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85"/>
          <p:cNvGrpSpPr/>
          <p:nvPr/>
        </p:nvGrpSpPr>
        <p:grpSpPr>
          <a:xfrm>
            <a:off x="2642426" y="3640768"/>
            <a:ext cx="358735" cy="359311"/>
            <a:chOff x="2668963" y="3791306"/>
            <a:chExt cx="358735" cy="359311"/>
          </a:xfrm>
        </p:grpSpPr>
        <p:sp>
          <p:nvSpPr>
            <p:cNvPr id="13544" name="Google Shape;13544;p85"/>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5"/>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5"/>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5"/>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5"/>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5"/>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5"/>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5"/>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5"/>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5"/>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5"/>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5"/>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5"/>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5"/>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5"/>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5"/>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0" name="Google Shape;13560;p85"/>
          <p:cNvGrpSpPr/>
          <p:nvPr/>
        </p:nvGrpSpPr>
        <p:grpSpPr>
          <a:xfrm>
            <a:off x="823144" y="1844660"/>
            <a:ext cx="363893" cy="291727"/>
            <a:chOff x="849682" y="1995198"/>
            <a:chExt cx="363893" cy="291727"/>
          </a:xfrm>
        </p:grpSpPr>
        <p:sp>
          <p:nvSpPr>
            <p:cNvPr id="13561" name="Google Shape;13561;p85"/>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5"/>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5"/>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5"/>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5"/>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5"/>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5"/>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5"/>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5"/>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5"/>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5"/>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5"/>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5"/>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5"/>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5"/>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5"/>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5"/>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5"/>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5"/>
          <p:cNvGrpSpPr/>
          <p:nvPr/>
        </p:nvGrpSpPr>
        <p:grpSpPr>
          <a:xfrm>
            <a:off x="3038893" y="1839528"/>
            <a:ext cx="378190" cy="302044"/>
            <a:chOff x="3065430" y="1990066"/>
            <a:chExt cx="378190" cy="302044"/>
          </a:xfrm>
        </p:grpSpPr>
        <p:sp>
          <p:nvSpPr>
            <p:cNvPr id="13580" name="Google Shape;13580;p85"/>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5"/>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5"/>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5"/>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5"/>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5"/>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5"/>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5"/>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5"/>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5"/>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5"/>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85"/>
          <p:cNvGrpSpPr/>
          <p:nvPr/>
        </p:nvGrpSpPr>
        <p:grpSpPr>
          <a:xfrm>
            <a:off x="3541697" y="3640873"/>
            <a:ext cx="347501" cy="359284"/>
            <a:chOff x="3568234" y="3791410"/>
            <a:chExt cx="347501" cy="359284"/>
          </a:xfrm>
        </p:grpSpPr>
        <p:sp>
          <p:nvSpPr>
            <p:cNvPr id="13592" name="Google Shape;13592;p85"/>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5"/>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5"/>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5"/>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5"/>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5"/>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5"/>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5"/>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5"/>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5"/>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5"/>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85"/>
          <p:cNvGrpSpPr/>
          <p:nvPr/>
        </p:nvGrpSpPr>
        <p:grpSpPr>
          <a:xfrm>
            <a:off x="1733387" y="1350550"/>
            <a:ext cx="347004" cy="358420"/>
            <a:chOff x="1759925" y="1501087"/>
            <a:chExt cx="347004" cy="358420"/>
          </a:xfrm>
        </p:grpSpPr>
        <p:sp>
          <p:nvSpPr>
            <p:cNvPr id="13604" name="Google Shape;13604;p85"/>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5"/>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5"/>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5"/>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5"/>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5"/>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5"/>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5"/>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5"/>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5"/>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5"/>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5"/>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5"/>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5"/>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5"/>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5"/>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5"/>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5"/>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5"/>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5"/>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5"/>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5"/>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5"/>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5"/>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5"/>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5"/>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5"/>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85"/>
          <p:cNvGrpSpPr/>
          <p:nvPr/>
        </p:nvGrpSpPr>
        <p:grpSpPr>
          <a:xfrm>
            <a:off x="3492757" y="2263123"/>
            <a:ext cx="360227" cy="359311"/>
            <a:chOff x="3519295" y="2413660"/>
            <a:chExt cx="360227" cy="359311"/>
          </a:xfrm>
        </p:grpSpPr>
        <p:sp>
          <p:nvSpPr>
            <p:cNvPr id="13632" name="Google Shape;13632;p85"/>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5"/>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5"/>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5"/>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5"/>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5"/>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5"/>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5"/>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5"/>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5"/>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5"/>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5"/>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85"/>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5"/>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5"/>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5"/>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5"/>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5"/>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5"/>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5"/>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5"/>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5"/>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5"/>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5"/>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5"/>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5"/>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5"/>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5"/>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5"/>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5"/>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5"/>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5"/>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5"/>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5"/>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5"/>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85"/>
          <p:cNvGrpSpPr/>
          <p:nvPr/>
        </p:nvGrpSpPr>
        <p:grpSpPr>
          <a:xfrm>
            <a:off x="1303717" y="3695181"/>
            <a:ext cx="358996" cy="250774"/>
            <a:chOff x="1330255" y="3845718"/>
            <a:chExt cx="358996" cy="250774"/>
          </a:xfrm>
        </p:grpSpPr>
        <p:sp>
          <p:nvSpPr>
            <p:cNvPr id="13668" name="Google Shape;13668;p85"/>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5"/>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5"/>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5"/>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5"/>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5"/>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5"/>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5"/>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5"/>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5"/>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85"/>
          <p:cNvGrpSpPr/>
          <p:nvPr/>
        </p:nvGrpSpPr>
        <p:grpSpPr>
          <a:xfrm>
            <a:off x="3088566" y="3640847"/>
            <a:ext cx="373424" cy="359311"/>
            <a:chOff x="3115103" y="3791384"/>
            <a:chExt cx="373424" cy="359311"/>
          </a:xfrm>
        </p:grpSpPr>
        <p:sp>
          <p:nvSpPr>
            <p:cNvPr id="13679" name="Google Shape;13679;p85"/>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5"/>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5"/>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5"/>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5"/>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5"/>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5"/>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5"/>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5"/>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5"/>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5"/>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5"/>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5"/>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5"/>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3" name="Google Shape;13693;p85"/>
          <p:cNvGrpSpPr/>
          <p:nvPr/>
        </p:nvGrpSpPr>
        <p:grpSpPr>
          <a:xfrm>
            <a:off x="857316" y="3642104"/>
            <a:ext cx="378190" cy="357059"/>
            <a:chOff x="883853" y="3792641"/>
            <a:chExt cx="378190" cy="357059"/>
          </a:xfrm>
        </p:grpSpPr>
        <p:sp>
          <p:nvSpPr>
            <p:cNvPr id="13694" name="Google Shape;13694;p85"/>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5"/>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5"/>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5"/>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5"/>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5"/>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85"/>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5"/>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5"/>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5"/>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5"/>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5"/>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5"/>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5"/>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5"/>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5"/>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5"/>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5"/>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5"/>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5"/>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5"/>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5"/>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5"/>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5"/>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5"/>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5"/>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85"/>
          <p:cNvGrpSpPr/>
          <p:nvPr/>
        </p:nvGrpSpPr>
        <p:grpSpPr>
          <a:xfrm>
            <a:off x="3907659" y="2334268"/>
            <a:ext cx="401207" cy="214036"/>
            <a:chOff x="3934196" y="2484805"/>
            <a:chExt cx="401207" cy="214036"/>
          </a:xfrm>
        </p:grpSpPr>
        <p:sp>
          <p:nvSpPr>
            <p:cNvPr id="13721" name="Google Shape;13721;p85"/>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5"/>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5"/>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5"/>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5"/>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85"/>
          <p:cNvGrpSpPr/>
          <p:nvPr/>
        </p:nvGrpSpPr>
        <p:grpSpPr>
          <a:xfrm>
            <a:off x="3973357" y="1349659"/>
            <a:ext cx="342474" cy="359232"/>
            <a:chOff x="3999894" y="1500197"/>
            <a:chExt cx="342474" cy="359232"/>
          </a:xfrm>
        </p:grpSpPr>
        <p:sp>
          <p:nvSpPr>
            <p:cNvPr id="13727" name="Google Shape;13727;p85"/>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5"/>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5"/>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5"/>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5"/>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5"/>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5"/>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5"/>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5"/>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5"/>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85"/>
          <p:cNvGrpSpPr/>
          <p:nvPr/>
        </p:nvGrpSpPr>
        <p:grpSpPr>
          <a:xfrm>
            <a:off x="2207257" y="2731625"/>
            <a:ext cx="232601" cy="366747"/>
            <a:chOff x="2233795" y="2882162"/>
            <a:chExt cx="232601" cy="366747"/>
          </a:xfrm>
        </p:grpSpPr>
        <p:sp>
          <p:nvSpPr>
            <p:cNvPr id="13738" name="Google Shape;13738;p85"/>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5"/>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5"/>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5"/>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5"/>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5"/>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5"/>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5"/>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5"/>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5"/>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5"/>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5"/>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5"/>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5"/>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5"/>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5"/>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5"/>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5"/>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85"/>
          <p:cNvGrpSpPr/>
          <p:nvPr/>
        </p:nvGrpSpPr>
        <p:grpSpPr>
          <a:xfrm>
            <a:off x="3497235" y="3253885"/>
            <a:ext cx="362008" cy="244175"/>
            <a:chOff x="3523772" y="3404422"/>
            <a:chExt cx="362008" cy="244175"/>
          </a:xfrm>
        </p:grpSpPr>
        <p:sp>
          <p:nvSpPr>
            <p:cNvPr id="13757" name="Google Shape;13757;p85"/>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5"/>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5"/>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5"/>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5"/>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5"/>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5"/>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5"/>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5"/>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5"/>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5"/>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5"/>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5"/>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5"/>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5"/>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2" name="Google Shape;13772;p85"/>
          <p:cNvGrpSpPr/>
          <p:nvPr/>
        </p:nvGrpSpPr>
        <p:grpSpPr>
          <a:xfrm>
            <a:off x="3504488" y="1826776"/>
            <a:ext cx="359232" cy="327836"/>
            <a:chOff x="3531026" y="1977314"/>
            <a:chExt cx="359232" cy="327836"/>
          </a:xfrm>
        </p:grpSpPr>
        <p:sp>
          <p:nvSpPr>
            <p:cNvPr id="13773" name="Google Shape;13773;p85"/>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5"/>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5"/>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5"/>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5"/>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5"/>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5"/>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5"/>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5"/>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5"/>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85"/>
          <p:cNvGrpSpPr/>
          <p:nvPr/>
        </p:nvGrpSpPr>
        <p:grpSpPr>
          <a:xfrm>
            <a:off x="3096814" y="1349738"/>
            <a:ext cx="296781" cy="359232"/>
            <a:chOff x="3123351" y="1500275"/>
            <a:chExt cx="296781" cy="359232"/>
          </a:xfrm>
        </p:grpSpPr>
        <p:sp>
          <p:nvSpPr>
            <p:cNvPr id="13784" name="Google Shape;13784;p85"/>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5"/>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5"/>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5"/>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5"/>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5"/>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5"/>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5"/>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5"/>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5"/>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5"/>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85"/>
          <p:cNvGrpSpPr/>
          <p:nvPr/>
        </p:nvGrpSpPr>
        <p:grpSpPr>
          <a:xfrm>
            <a:off x="2632920" y="1349738"/>
            <a:ext cx="332261" cy="359232"/>
            <a:chOff x="2659458" y="1500275"/>
            <a:chExt cx="332261" cy="359232"/>
          </a:xfrm>
        </p:grpSpPr>
        <p:sp>
          <p:nvSpPr>
            <p:cNvPr id="13796" name="Google Shape;13796;p85"/>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5"/>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5"/>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5"/>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5"/>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5"/>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5"/>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5"/>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5"/>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5"/>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5"/>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5"/>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5"/>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5"/>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5"/>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5"/>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5"/>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5"/>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5"/>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5"/>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85"/>
          <p:cNvGrpSpPr/>
          <p:nvPr/>
        </p:nvGrpSpPr>
        <p:grpSpPr>
          <a:xfrm>
            <a:off x="1723646" y="2262992"/>
            <a:ext cx="359730" cy="359441"/>
            <a:chOff x="1750184" y="2413530"/>
            <a:chExt cx="359730" cy="359441"/>
          </a:xfrm>
        </p:grpSpPr>
        <p:sp>
          <p:nvSpPr>
            <p:cNvPr id="13817" name="Google Shape;13817;p85"/>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5"/>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5"/>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5"/>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5"/>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5"/>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5"/>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5"/>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5"/>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5"/>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5"/>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85"/>
          <p:cNvGrpSpPr/>
          <p:nvPr/>
        </p:nvGrpSpPr>
        <p:grpSpPr>
          <a:xfrm>
            <a:off x="2203513" y="1349685"/>
            <a:ext cx="316524" cy="359284"/>
            <a:chOff x="2230050" y="1500223"/>
            <a:chExt cx="316524" cy="359284"/>
          </a:xfrm>
        </p:grpSpPr>
        <p:sp>
          <p:nvSpPr>
            <p:cNvPr id="13829" name="Google Shape;13829;p85"/>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5"/>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5"/>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5"/>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5"/>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5"/>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5"/>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5"/>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5"/>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5"/>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5"/>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5"/>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5"/>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5"/>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5"/>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5"/>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5"/>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5"/>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5"/>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5"/>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85"/>
          <p:cNvGrpSpPr/>
          <p:nvPr/>
        </p:nvGrpSpPr>
        <p:grpSpPr>
          <a:xfrm>
            <a:off x="2663504" y="4112229"/>
            <a:ext cx="359389" cy="359232"/>
            <a:chOff x="2690042" y="4262767"/>
            <a:chExt cx="359389" cy="359232"/>
          </a:xfrm>
        </p:grpSpPr>
        <p:sp>
          <p:nvSpPr>
            <p:cNvPr id="13850" name="Google Shape;13850;p85"/>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5"/>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5"/>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5"/>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5"/>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5"/>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5"/>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85"/>
          <p:cNvGrpSpPr/>
          <p:nvPr/>
        </p:nvGrpSpPr>
        <p:grpSpPr>
          <a:xfrm>
            <a:off x="2662902" y="2731625"/>
            <a:ext cx="222337" cy="366721"/>
            <a:chOff x="2689440" y="2882162"/>
            <a:chExt cx="222337" cy="366721"/>
          </a:xfrm>
        </p:grpSpPr>
        <p:sp>
          <p:nvSpPr>
            <p:cNvPr id="13858" name="Google Shape;13858;p85"/>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5"/>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5"/>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5"/>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5"/>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5"/>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5"/>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5"/>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5"/>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7" name="Google Shape;13867;p85"/>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8" name="Google Shape;13868;p85"/>
          <p:cNvGrpSpPr/>
          <p:nvPr/>
        </p:nvGrpSpPr>
        <p:grpSpPr>
          <a:xfrm>
            <a:off x="2611449" y="1829604"/>
            <a:ext cx="359232" cy="322023"/>
            <a:chOff x="2637986" y="1980142"/>
            <a:chExt cx="359232" cy="322023"/>
          </a:xfrm>
        </p:grpSpPr>
        <p:sp>
          <p:nvSpPr>
            <p:cNvPr id="13869" name="Google Shape;13869;p85"/>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5"/>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5"/>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5"/>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5"/>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5"/>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5"/>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5"/>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5"/>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5"/>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5"/>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5"/>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5"/>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85"/>
          <p:cNvGrpSpPr/>
          <p:nvPr/>
        </p:nvGrpSpPr>
        <p:grpSpPr>
          <a:xfrm>
            <a:off x="1279994" y="3196435"/>
            <a:ext cx="323018" cy="359075"/>
            <a:chOff x="1306531" y="3346972"/>
            <a:chExt cx="323018" cy="359075"/>
          </a:xfrm>
        </p:grpSpPr>
        <p:sp>
          <p:nvSpPr>
            <p:cNvPr id="13883" name="Google Shape;13883;p85"/>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5"/>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5"/>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5"/>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5"/>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5"/>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5"/>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5"/>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5"/>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85"/>
          <p:cNvGrpSpPr/>
          <p:nvPr/>
        </p:nvGrpSpPr>
        <p:grpSpPr>
          <a:xfrm>
            <a:off x="1281486" y="2263437"/>
            <a:ext cx="360253" cy="357111"/>
            <a:chOff x="1308024" y="2413975"/>
            <a:chExt cx="360253" cy="357111"/>
          </a:xfrm>
        </p:grpSpPr>
        <p:sp>
          <p:nvSpPr>
            <p:cNvPr id="13893" name="Google Shape;13893;p85"/>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5"/>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5"/>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5"/>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5"/>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5"/>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5"/>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5"/>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5"/>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5"/>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5"/>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5"/>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5"/>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5"/>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5"/>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5"/>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5"/>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5"/>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5"/>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5"/>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5"/>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5"/>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5"/>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5"/>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5"/>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5"/>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5"/>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5"/>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5"/>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5"/>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85"/>
          <p:cNvGrpSpPr/>
          <p:nvPr/>
        </p:nvGrpSpPr>
        <p:grpSpPr>
          <a:xfrm>
            <a:off x="1271981" y="1819785"/>
            <a:ext cx="378452" cy="341321"/>
            <a:chOff x="1298519" y="1970322"/>
            <a:chExt cx="378452" cy="341321"/>
          </a:xfrm>
        </p:grpSpPr>
        <p:sp>
          <p:nvSpPr>
            <p:cNvPr id="13924" name="Google Shape;13924;p85"/>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5"/>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5"/>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5"/>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5"/>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5"/>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5"/>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5"/>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5"/>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5"/>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5"/>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5"/>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5"/>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5"/>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5"/>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5"/>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5"/>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5"/>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5"/>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5"/>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4" name="Google Shape;13944;p85"/>
          <p:cNvGrpSpPr/>
          <p:nvPr/>
        </p:nvGrpSpPr>
        <p:grpSpPr>
          <a:xfrm>
            <a:off x="3088278" y="3196330"/>
            <a:ext cx="283217" cy="359180"/>
            <a:chOff x="3114815" y="3346868"/>
            <a:chExt cx="283217" cy="359180"/>
          </a:xfrm>
        </p:grpSpPr>
        <p:sp>
          <p:nvSpPr>
            <p:cNvPr id="13945" name="Google Shape;13945;p85"/>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5"/>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5"/>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5"/>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5"/>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5"/>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5"/>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5"/>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5"/>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5"/>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5"/>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5"/>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5"/>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85"/>
          <p:cNvGrpSpPr/>
          <p:nvPr/>
        </p:nvGrpSpPr>
        <p:grpSpPr>
          <a:xfrm>
            <a:off x="3946648" y="3202693"/>
            <a:ext cx="378661" cy="346558"/>
            <a:chOff x="3973186" y="3353231"/>
            <a:chExt cx="378661" cy="346558"/>
          </a:xfrm>
        </p:grpSpPr>
        <p:sp>
          <p:nvSpPr>
            <p:cNvPr id="13959" name="Google Shape;13959;p85"/>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5"/>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5"/>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5"/>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5"/>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5"/>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5"/>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5"/>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5"/>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5"/>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5"/>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5"/>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5"/>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5"/>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5"/>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5"/>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5"/>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5"/>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85"/>
          <p:cNvGrpSpPr/>
          <p:nvPr/>
        </p:nvGrpSpPr>
        <p:grpSpPr>
          <a:xfrm>
            <a:off x="2126319" y="4112465"/>
            <a:ext cx="373241" cy="359127"/>
            <a:chOff x="2152857" y="4263002"/>
            <a:chExt cx="373241" cy="359127"/>
          </a:xfrm>
        </p:grpSpPr>
        <p:sp>
          <p:nvSpPr>
            <p:cNvPr id="13978" name="Google Shape;13978;p85"/>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5"/>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5"/>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5"/>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5"/>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5"/>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5"/>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5"/>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85"/>
          <p:cNvGrpSpPr/>
          <p:nvPr/>
        </p:nvGrpSpPr>
        <p:grpSpPr>
          <a:xfrm>
            <a:off x="833094" y="3196435"/>
            <a:ext cx="303537" cy="359127"/>
            <a:chOff x="859632" y="3346972"/>
            <a:chExt cx="303537" cy="359127"/>
          </a:xfrm>
        </p:grpSpPr>
        <p:sp>
          <p:nvSpPr>
            <p:cNvPr id="13987" name="Google Shape;13987;p85"/>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85"/>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5"/>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5"/>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5"/>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85"/>
          <p:cNvGrpSpPr/>
          <p:nvPr/>
        </p:nvGrpSpPr>
        <p:grpSpPr>
          <a:xfrm>
            <a:off x="1741373" y="2731704"/>
            <a:ext cx="265306" cy="366799"/>
            <a:chOff x="1767911" y="2882241"/>
            <a:chExt cx="265306" cy="366799"/>
          </a:xfrm>
        </p:grpSpPr>
        <p:sp>
          <p:nvSpPr>
            <p:cNvPr id="13993" name="Google Shape;13993;p85"/>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5"/>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5"/>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5"/>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5"/>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5"/>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5"/>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5"/>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5"/>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5"/>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5"/>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5"/>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5"/>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5"/>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5"/>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8" name="Google Shape;14008;p85"/>
          <p:cNvGrpSpPr/>
          <p:nvPr/>
        </p:nvGrpSpPr>
        <p:grpSpPr>
          <a:xfrm>
            <a:off x="1305472" y="1349397"/>
            <a:ext cx="331895" cy="359311"/>
            <a:chOff x="1332009" y="1499935"/>
            <a:chExt cx="331895" cy="359311"/>
          </a:xfrm>
        </p:grpSpPr>
        <p:sp>
          <p:nvSpPr>
            <p:cNvPr id="14009" name="Google Shape;14009;p85"/>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5"/>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5"/>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5"/>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5"/>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5"/>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5"/>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5"/>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5"/>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5"/>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5"/>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5"/>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5"/>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5"/>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5"/>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5"/>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5"/>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85"/>
          <p:cNvGrpSpPr/>
          <p:nvPr/>
        </p:nvGrpSpPr>
        <p:grpSpPr>
          <a:xfrm>
            <a:off x="2636927" y="3196278"/>
            <a:ext cx="289528" cy="359232"/>
            <a:chOff x="2663464" y="3346815"/>
            <a:chExt cx="289528" cy="359232"/>
          </a:xfrm>
        </p:grpSpPr>
        <p:sp>
          <p:nvSpPr>
            <p:cNvPr id="14027" name="Google Shape;14027;p85"/>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5"/>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5"/>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5"/>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5"/>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5"/>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5"/>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5"/>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5"/>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5"/>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5"/>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85"/>
          <p:cNvGrpSpPr/>
          <p:nvPr/>
        </p:nvGrpSpPr>
        <p:grpSpPr>
          <a:xfrm>
            <a:off x="1289237" y="2731389"/>
            <a:ext cx="269051" cy="366983"/>
            <a:chOff x="1315775" y="2881927"/>
            <a:chExt cx="269051" cy="366983"/>
          </a:xfrm>
        </p:grpSpPr>
        <p:sp>
          <p:nvSpPr>
            <p:cNvPr id="14039" name="Google Shape;14039;p85"/>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5"/>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5"/>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5"/>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5"/>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5"/>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5"/>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5"/>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5"/>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5"/>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5"/>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5"/>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5"/>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5"/>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5"/>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4" name="Google Shape;14054;p85"/>
          <p:cNvGrpSpPr/>
          <p:nvPr/>
        </p:nvGrpSpPr>
        <p:grpSpPr>
          <a:xfrm>
            <a:off x="3950890" y="1829604"/>
            <a:ext cx="359232" cy="322023"/>
            <a:chOff x="3977427" y="1980142"/>
            <a:chExt cx="359232" cy="322023"/>
          </a:xfrm>
        </p:grpSpPr>
        <p:sp>
          <p:nvSpPr>
            <p:cNvPr id="14055" name="Google Shape;14055;p85"/>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5"/>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5"/>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5"/>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5"/>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5"/>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5"/>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5"/>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5"/>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5"/>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85"/>
          <p:cNvGrpSpPr/>
          <p:nvPr/>
        </p:nvGrpSpPr>
        <p:grpSpPr>
          <a:xfrm>
            <a:off x="839091" y="2263071"/>
            <a:ext cx="361720" cy="359180"/>
            <a:chOff x="865628" y="2413608"/>
            <a:chExt cx="361720" cy="359180"/>
          </a:xfrm>
        </p:grpSpPr>
        <p:sp>
          <p:nvSpPr>
            <p:cNvPr id="14066" name="Google Shape;14066;p85"/>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5"/>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5"/>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5"/>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5"/>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5"/>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5"/>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5"/>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5"/>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5"/>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5"/>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5"/>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5"/>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85"/>
          <p:cNvGrpSpPr/>
          <p:nvPr/>
        </p:nvGrpSpPr>
        <p:grpSpPr>
          <a:xfrm>
            <a:off x="3090556" y="2731389"/>
            <a:ext cx="268815" cy="366983"/>
            <a:chOff x="3117093" y="2881927"/>
            <a:chExt cx="268815" cy="366983"/>
          </a:xfrm>
        </p:grpSpPr>
        <p:sp>
          <p:nvSpPr>
            <p:cNvPr id="14080" name="Google Shape;14080;p85"/>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5"/>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5"/>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5"/>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5"/>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5"/>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5"/>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5"/>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5"/>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5"/>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5"/>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5"/>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5"/>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5"/>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5"/>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85"/>
          <p:cNvGrpSpPr/>
          <p:nvPr/>
        </p:nvGrpSpPr>
        <p:grpSpPr>
          <a:xfrm>
            <a:off x="3507971" y="1357462"/>
            <a:ext cx="368502" cy="343521"/>
            <a:chOff x="3534508" y="1508000"/>
            <a:chExt cx="368502" cy="343521"/>
          </a:xfrm>
        </p:grpSpPr>
        <p:sp>
          <p:nvSpPr>
            <p:cNvPr id="14096" name="Google Shape;14096;p85"/>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5"/>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5"/>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5"/>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5"/>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5"/>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5"/>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5"/>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5"/>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5"/>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5"/>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5"/>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5"/>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5"/>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5"/>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85"/>
          <p:cNvGrpSpPr/>
          <p:nvPr/>
        </p:nvGrpSpPr>
        <p:grpSpPr>
          <a:xfrm>
            <a:off x="7131161" y="1349424"/>
            <a:ext cx="279054" cy="354754"/>
            <a:chOff x="7147436" y="1502999"/>
            <a:chExt cx="279054" cy="354754"/>
          </a:xfrm>
        </p:grpSpPr>
        <p:sp>
          <p:nvSpPr>
            <p:cNvPr id="14112" name="Google Shape;14112;p85"/>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5"/>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5"/>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5"/>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5"/>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5"/>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5"/>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5"/>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5"/>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5"/>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5"/>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5"/>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5"/>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5"/>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5"/>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5"/>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85"/>
          <p:cNvGrpSpPr/>
          <p:nvPr/>
        </p:nvGrpSpPr>
        <p:grpSpPr>
          <a:xfrm>
            <a:off x="7586806" y="1819497"/>
            <a:ext cx="276802" cy="354807"/>
            <a:chOff x="7603081" y="1973072"/>
            <a:chExt cx="276802" cy="354807"/>
          </a:xfrm>
        </p:grpSpPr>
        <p:sp>
          <p:nvSpPr>
            <p:cNvPr id="14129" name="Google Shape;14129;p85"/>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5"/>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5"/>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5"/>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5"/>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5"/>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5"/>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5"/>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5"/>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5"/>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5"/>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5"/>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5"/>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5"/>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85"/>
          <p:cNvGrpSpPr/>
          <p:nvPr/>
        </p:nvGrpSpPr>
        <p:grpSpPr>
          <a:xfrm>
            <a:off x="6680517" y="1349424"/>
            <a:ext cx="276802" cy="354754"/>
            <a:chOff x="6696792" y="1502999"/>
            <a:chExt cx="276802" cy="354754"/>
          </a:xfrm>
        </p:grpSpPr>
        <p:sp>
          <p:nvSpPr>
            <p:cNvPr id="14144" name="Google Shape;14144;p85"/>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5"/>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5"/>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5"/>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5"/>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5"/>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85"/>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5"/>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5"/>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5"/>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5"/>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5"/>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5"/>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5"/>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5"/>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9" name="Google Shape;14159;p85"/>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0" name="Google Shape;14160;p85"/>
          <p:cNvGrpSpPr/>
          <p:nvPr/>
        </p:nvGrpSpPr>
        <p:grpSpPr>
          <a:xfrm>
            <a:off x="6207118" y="1349424"/>
            <a:ext cx="320295" cy="354754"/>
            <a:chOff x="6223393" y="1502999"/>
            <a:chExt cx="320295" cy="354754"/>
          </a:xfrm>
        </p:grpSpPr>
        <p:sp>
          <p:nvSpPr>
            <p:cNvPr id="14161" name="Google Shape;14161;p85"/>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5"/>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5"/>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5"/>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5"/>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5"/>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5"/>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5"/>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5"/>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5"/>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5"/>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5"/>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5"/>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5"/>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5"/>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5"/>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5"/>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5"/>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5"/>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5"/>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5"/>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5"/>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5"/>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85"/>
          <p:cNvGrpSpPr/>
          <p:nvPr/>
        </p:nvGrpSpPr>
        <p:grpSpPr>
          <a:xfrm>
            <a:off x="5294336" y="1349397"/>
            <a:ext cx="339515" cy="354781"/>
            <a:chOff x="5310611" y="1502972"/>
            <a:chExt cx="339515" cy="354781"/>
          </a:xfrm>
        </p:grpSpPr>
        <p:sp>
          <p:nvSpPr>
            <p:cNvPr id="14185" name="Google Shape;14185;p85"/>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5"/>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5"/>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85"/>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5"/>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5"/>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5"/>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5"/>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5"/>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85"/>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5"/>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5"/>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5"/>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5"/>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5"/>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5"/>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85"/>
          <p:cNvGrpSpPr/>
          <p:nvPr/>
        </p:nvGrpSpPr>
        <p:grpSpPr>
          <a:xfrm>
            <a:off x="6237362" y="3636526"/>
            <a:ext cx="274550" cy="354833"/>
            <a:chOff x="6253637" y="3790101"/>
            <a:chExt cx="274550" cy="354833"/>
          </a:xfrm>
        </p:grpSpPr>
        <p:sp>
          <p:nvSpPr>
            <p:cNvPr id="14202" name="Google Shape;14202;p85"/>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5"/>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5"/>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85"/>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85"/>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5"/>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5"/>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5"/>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5"/>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5"/>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5"/>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5"/>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5"/>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5"/>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5"/>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5"/>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5"/>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85"/>
          <p:cNvGrpSpPr/>
          <p:nvPr/>
        </p:nvGrpSpPr>
        <p:grpSpPr>
          <a:xfrm>
            <a:off x="5786456" y="3636605"/>
            <a:ext cx="274576" cy="354754"/>
            <a:chOff x="5802731" y="3790180"/>
            <a:chExt cx="274576" cy="354754"/>
          </a:xfrm>
        </p:grpSpPr>
        <p:sp>
          <p:nvSpPr>
            <p:cNvPr id="14220" name="Google Shape;14220;p85"/>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5"/>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5"/>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5"/>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5"/>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85"/>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5"/>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5"/>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5"/>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5"/>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5"/>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5"/>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5"/>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5"/>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5"/>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5"/>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5"/>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5"/>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5"/>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5"/>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5"/>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1" name="Google Shape;14241;p85"/>
          <p:cNvGrpSpPr/>
          <p:nvPr/>
        </p:nvGrpSpPr>
        <p:grpSpPr>
          <a:xfrm>
            <a:off x="5335813" y="3636631"/>
            <a:ext cx="274550" cy="354728"/>
            <a:chOff x="5352088" y="3790206"/>
            <a:chExt cx="274550" cy="354728"/>
          </a:xfrm>
        </p:grpSpPr>
        <p:sp>
          <p:nvSpPr>
            <p:cNvPr id="14242" name="Google Shape;14242;p85"/>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5"/>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5"/>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5"/>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85"/>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5"/>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5"/>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5"/>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5"/>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5"/>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5"/>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5"/>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85"/>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5"/>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5"/>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5"/>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5"/>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5"/>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5"/>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85"/>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5"/>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5"/>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5"/>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5"/>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85"/>
          <p:cNvGrpSpPr/>
          <p:nvPr/>
        </p:nvGrpSpPr>
        <p:grpSpPr>
          <a:xfrm>
            <a:off x="4885431" y="3636500"/>
            <a:ext cx="274550" cy="354859"/>
            <a:chOff x="4901706" y="3790075"/>
            <a:chExt cx="274550" cy="354859"/>
          </a:xfrm>
        </p:grpSpPr>
        <p:sp>
          <p:nvSpPr>
            <p:cNvPr id="14267" name="Google Shape;14267;p85"/>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5"/>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5"/>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5"/>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85"/>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85"/>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5"/>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5"/>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5"/>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5"/>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5"/>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5"/>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5"/>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5"/>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5"/>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5"/>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85"/>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85"/>
          <p:cNvGrpSpPr/>
          <p:nvPr/>
        </p:nvGrpSpPr>
        <p:grpSpPr>
          <a:xfrm>
            <a:off x="8036429" y="1349633"/>
            <a:ext cx="275073" cy="354545"/>
            <a:chOff x="8052704" y="1503208"/>
            <a:chExt cx="275073" cy="354545"/>
          </a:xfrm>
        </p:grpSpPr>
        <p:sp>
          <p:nvSpPr>
            <p:cNvPr id="14285" name="Google Shape;14285;p85"/>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5"/>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5"/>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5"/>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5"/>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5"/>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5"/>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5"/>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5"/>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5"/>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5"/>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5"/>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5"/>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5"/>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5"/>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5"/>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5"/>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2" name="Google Shape;14302;p85"/>
          <p:cNvGrpSpPr/>
          <p:nvPr/>
        </p:nvGrpSpPr>
        <p:grpSpPr>
          <a:xfrm>
            <a:off x="5778470" y="1349424"/>
            <a:ext cx="274550" cy="354754"/>
            <a:chOff x="5794745" y="1502999"/>
            <a:chExt cx="274550" cy="354754"/>
          </a:xfrm>
        </p:grpSpPr>
        <p:sp>
          <p:nvSpPr>
            <p:cNvPr id="14303" name="Google Shape;14303;p85"/>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5"/>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5"/>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5"/>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5"/>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5"/>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5"/>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5"/>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5"/>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5"/>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5"/>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5"/>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5"/>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5"/>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85"/>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85"/>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5"/>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5"/>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5"/>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85"/>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85"/>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5"/>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5"/>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6" name="Google Shape;14326;p85"/>
          <p:cNvGrpSpPr/>
          <p:nvPr/>
        </p:nvGrpSpPr>
        <p:grpSpPr>
          <a:xfrm>
            <a:off x="4880665" y="1349424"/>
            <a:ext cx="263316" cy="354754"/>
            <a:chOff x="4896940" y="1502999"/>
            <a:chExt cx="263316" cy="354754"/>
          </a:xfrm>
        </p:grpSpPr>
        <p:sp>
          <p:nvSpPr>
            <p:cNvPr id="14327" name="Google Shape;14327;p85"/>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5"/>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5"/>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5"/>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5"/>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5"/>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5"/>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5"/>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5"/>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5"/>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5"/>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5"/>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5"/>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5"/>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5"/>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5"/>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5"/>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5"/>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5"/>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5"/>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5"/>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8" name="Google Shape;14348;p85"/>
          <p:cNvGrpSpPr/>
          <p:nvPr/>
        </p:nvGrpSpPr>
        <p:grpSpPr>
          <a:xfrm>
            <a:off x="6239117" y="4114507"/>
            <a:ext cx="274550" cy="354728"/>
            <a:chOff x="6255392" y="4268082"/>
            <a:chExt cx="274550" cy="354728"/>
          </a:xfrm>
        </p:grpSpPr>
        <p:sp>
          <p:nvSpPr>
            <p:cNvPr id="14349" name="Google Shape;14349;p85"/>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5"/>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5"/>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5"/>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5"/>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5"/>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5"/>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5"/>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5"/>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5"/>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5"/>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5"/>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5"/>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5"/>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5"/>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5"/>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5"/>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5"/>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5"/>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5"/>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85"/>
          <p:cNvGrpSpPr/>
          <p:nvPr/>
        </p:nvGrpSpPr>
        <p:grpSpPr>
          <a:xfrm>
            <a:off x="7587801" y="3636500"/>
            <a:ext cx="275807" cy="354859"/>
            <a:chOff x="7604076" y="3790075"/>
            <a:chExt cx="275807" cy="354859"/>
          </a:xfrm>
        </p:grpSpPr>
        <p:sp>
          <p:nvSpPr>
            <p:cNvPr id="14370" name="Google Shape;14370;p85"/>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5"/>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5"/>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5"/>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5"/>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5"/>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5"/>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5"/>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5"/>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5"/>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5"/>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85"/>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5"/>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5"/>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5"/>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85"/>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5"/>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5"/>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5"/>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5"/>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5"/>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5"/>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85"/>
          <p:cNvGrpSpPr/>
          <p:nvPr/>
        </p:nvGrpSpPr>
        <p:grpSpPr>
          <a:xfrm>
            <a:off x="7138152" y="3636631"/>
            <a:ext cx="274550" cy="354493"/>
            <a:chOff x="7154427" y="3790206"/>
            <a:chExt cx="274550" cy="354493"/>
          </a:xfrm>
        </p:grpSpPr>
        <p:sp>
          <p:nvSpPr>
            <p:cNvPr id="14393" name="Google Shape;14393;p85"/>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5"/>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5"/>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5"/>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5"/>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5"/>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5"/>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85"/>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5"/>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5"/>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5"/>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5"/>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5"/>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5"/>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5"/>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5"/>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5"/>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5"/>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5"/>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5"/>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85"/>
          <p:cNvGrpSpPr/>
          <p:nvPr/>
        </p:nvGrpSpPr>
        <p:grpSpPr>
          <a:xfrm>
            <a:off x="8038183" y="1819575"/>
            <a:ext cx="274576" cy="354728"/>
            <a:chOff x="8054458" y="1973150"/>
            <a:chExt cx="274576" cy="354728"/>
          </a:xfrm>
        </p:grpSpPr>
        <p:sp>
          <p:nvSpPr>
            <p:cNvPr id="14414" name="Google Shape;14414;p85"/>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5"/>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5"/>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5"/>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5"/>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85"/>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85"/>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5"/>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5"/>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85"/>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5"/>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5"/>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5"/>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5"/>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5"/>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5"/>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5"/>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5"/>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5"/>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5"/>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5"/>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5"/>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85"/>
          <p:cNvGrpSpPr/>
          <p:nvPr/>
        </p:nvGrpSpPr>
        <p:grpSpPr>
          <a:xfrm>
            <a:off x="7137655" y="1819575"/>
            <a:ext cx="274812" cy="354728"/>
            <a:chOff x="7153930" y="1973150"/>
            <a:chExt cx="274812" cy="354728"/>
          </a:xfrm>
        </p:grpSpPr>
        <p:sp>
          <p:nvSpPr>
            <p:cNvPr id="14437" name="Google Shape;14437;p85"/>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5"/>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5"/>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5"/>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5"/>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5"/>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85"/>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85"/>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5"/>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5"/>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5"/>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5"/>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5"/>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5"/>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5"/>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5"/>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5"/>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5"/>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5"/>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85"/>
          <p:cNvGrpSpPr/>
          <p:nvPr/>
        </p:nvGrpSpPr>
        <p:grpSpPr>
          <a:xfrm>
            <a:off x="6687247" y="1819523"/>
            <a:ext cx="274812" cy="354781"/>
            <a:chOff x="6703522" y="1973098"/>
            <a:chExt cx="274812" cy="354781"/>
          </a:xfrm>
        </p:grpSpPr>
        <p:sp>
          <p:nvSpPr>
            <p:cNvPr id="14457" name="Google Shape;14457;p85"/>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5"/>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5"/>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5"/>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5"/>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5"/>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5"/>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5"/>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5"/>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5"/>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5"/>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5"/>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5"/>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5"/>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5"/>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5"/>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5"/>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5"/>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5"/>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5"/>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5"/>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5"/>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5"/>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5"/>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5"/>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2" name="Google Shape;14482;p85"/>
          <p:cNvGrpSpPr/>
          <p:nvPr/>
        </p:nvGrpSpPr>
        <p:grpSpPr>
          <a:xfrm>
            <a:off x="6237100" y="1819575"/>
            <a:ext cx="274812" cy="354728"/>
            <a:chOff x="6253375" y="1973150"/>
            <a:chExt cx="274812" cy="354728"/>
          </a:xfrm>
        </p:grpSpPr>
        <p:sp>
          <p:nvSpPr>
            <p:cNvPr id="14483" name="Google Shape;14483;p85"/>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5"/>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5"/>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5"/>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5"/>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5"/>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5"/>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5"/>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5"/>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5"/>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5"/>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5"/>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5"/>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5"/>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5"/>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5"/>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5"/>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5"/>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5"/>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5"/>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5"/>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5"/>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5"/>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5"/>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5"/>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5"/>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5"/>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5"/>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5"/>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5"/>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5"/>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5"/>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5"/>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5"/>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5"/>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5"/>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5"/>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5"/>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85"/>
          <p:cNvGrpSpPr/>
          <p:nvPr/>
        </p:nvGrpSpPr>
        <p:grpSpPr>
          <a:xfrm>
            <a:off x="5786221" y="1819575"/>
            <a:ext cx="275309" cy="354728"/>
            <a:chOff x="5802496" y="1973150"/>
            <a:chExt cx="275309" cy="354728"/>
          </a:xfrm>
        </p:grpSpPr>
        <p:sp>
          <p:nvSpPr>
            <p:cNvPr id="14522" name="Google Shape;14522;p85"/>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5"/>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5"/>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5"/>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5"/>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5"/>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5"/>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5"/>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5"/>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5"/>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85"/>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85"/>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5"/>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5"/>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5"/>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5"/>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5"/>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5"/>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5"/>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85"/>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5"/>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5"/>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5"/>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5"/>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85"/>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5"/>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8" name="Google Shape;14548;p85"/>
          <p:cNvGrpSpPr/>
          <p:nvPr/>
        </p:nvGrpSpPr>
        <p:grpSpPr>
          <a:xfrm>
            <a:off x="5336808" y="1819575"/>
            <a:ext cx="274576" cy="354728"/>
            <a:chOff x="5353083" y="1973150"/>
            <a:chExt cx="274576" cy="354728"/>
          </a:xfrm>
        </p:grpSpPr>
        <p:sp>
          <p:nvSpPr>
            <p:cNvPr id="14549" name="Google Shape;14549;p85"/>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85"/>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85"/>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5"/>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5"/>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5"/>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5"/>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5"/>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5"/>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5"/>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5"/>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5"/>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5"/>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5"/>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5"/>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5"/>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5"/>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5"/>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5"/>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85"/>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85"/>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0" name="Google Shape;14570;p85"/>
          <p:cNvGrpSpPr/>
          <p:nvPr/>
        </p:nvGrpSpPr>
        <p:grpSpPr>
          <a:xfrm>
            <a:off x="4886426" y="1819575"/>
            <a:ext cx="274812" cy="354728"/>
            <a:chOff x="4902701" y="1973150"/>
            <a:chExt cx="274812" cy="354728"/>
          </a:xfrm>
        </p:grpSpPr>
        <p:sp>
          <p:nvSpPr>
            <p:cNvPr id="14571" name="Google Shape;14571;p85"/>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5"/>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5"/>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5"/>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5"/>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5"/>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85"/>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85"/>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5"/>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5"/>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5"/>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5"/>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5"/>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5"/>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5"/>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5"/>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5"/>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5"/>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5"/>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5"/>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5"/>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5"/>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5"/>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5"/>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5"/>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85"/>
          <p:cNvGrpSpPr/>
          <p:nvPr/>
        </p:nvGrpSpPr>
        <p:grpSpPr>
          <a:xfrm>
            <a:off x="4886426" y="2726414"/>
            <a:ext cx="272560" cy="354676"/>
            <a:chOff x="4902701" y="2879989"/>
            <a:chExt cx="272560" cy="354676"/>
          </a:xfrm>
        </p:grpSpPr>
        <p:sp>
          <p:nvSpPr>
            <p:cNvPr id="14597" name="Google Shape;14597;p85"/>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5"/>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5"/>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5"/>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5"/>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5"/>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5"/>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5"/>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85"/>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5"/>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5"/>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5"/>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5"/>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5"/>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85"/>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5"/>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5"/>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5"/>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5"/>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5"/>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5"/>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5"/>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5"/>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5"/>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85"/>
          <p:cNvGrpSpPr/>
          <p:nvPr/>
        </p:nvGrpSpPr>
        <p:grpSpPr>
          <a:xfrm>
            <a:off x="5787713" y="4114507"/>
            <a:ext cx="274550" cy="354728"/>
            <a:chOff x="5803988" y="4268082"/>
            <a:chExt cx="274550" cy="354728"/>
          </a:xfrm>
        </p:grpSpPr>
        <p:sp>
          <p:nvSpPr>
            <p:cNvPr id="14622" name="Google Shape;14622;p85"/>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85"/>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5"/>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5"/>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5"/>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5"/>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5"/>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5"/>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5"/>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5"/>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5"/>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5"/>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5"/>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5"/>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5"/>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5"/>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5"/>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5"/>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5"/>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5"/>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5"/>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5"/>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85"/>
          <p:cNvGrpSpPr/>
          <p:nvPr/>
        </p:nvGrpSpPr>
        <p:grpSpPr>
          <a:xfrm>
            <a:off x="5336074" y="4114507"/>
            <a:ext cx="274550" cy="354728"/>
            <a:chOff x="5352349" y="4268082"/>
            <a:chExt cx="274550" cy="354728"/>
          </a:xfrm>
        </p:grpSpPr>
        <p:sp>
          <p:nvSpPr>
            <p:cNvPr id="14645" name="Google Shape;14645;p85"/>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5"/>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5"/>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5"/>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5"/>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5"/>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5"/>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5"/>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5"/>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5"/>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5"/>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85"/>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5"/>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5"/>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85"/>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5"/>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5"/>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5"/>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5"/>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5"/>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5"/>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5"/>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7" name="Google Shape;14667;p85"/>
          <p:cNvGrpSpPr/>
          <p:nvPr/>
        </p:nvGrpSpPr>
        <p:grpSpPr>
          <a:xfrm>
            <a:off x="7590551" y="2265715"/>
            <a:ext cx="274550" cy="354728"/>
            <a:chOff x="7606826" y="2419290"/>
            <a:chExt cx="274550" cy="354728"/>
          </a:xfrm>
        </p:grpSpPr>
        <p:sp>
          <p:nvSpPr>
            <p:cNvPr id="14668" name="Google Shape;14668;p85"/>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5"/>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5"/>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5"/>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5"/>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5"/>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85"/>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85"/>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5"/>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5"/>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5"/>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5"/>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5"/>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5"/>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5"/>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3" name="Google Shape;14683;p85"/>
          <p:cNvGrpSpPr/>
          <p:nvPr/>
        </p:nvGrpSpPr>
        <p:grpSpPr>
          <a:xfrm>
            <a:off x="7139907" y="2265715"/>
            <a:ext cx="274550" cy="354728"/>
            <a:chOff x="7156182" y="2419290"/>
            <a:chExt cx="274550" cy="354728"/>
          </a:xfrm>
        </p:grpSpPr>
        <p:sp>
          <p:nvSpPr>
            <p:cNvPr id="14684" name="Google Shape;14684;p85"/>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5"/>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5"/>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5"/>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5"/>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5"/>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5"/>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5"/>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5"/>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5"/>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5"/>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5"/>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5"/>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5"/>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5"/>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9" name="Google Shape;14699;p85"/>
          <p:cNvGrpSpPr/>
          <p:nvPr/>
        </p:nvGrpSpPr>
        <p:grpSpPr>
          <a:xfrm>
            <a:off x="6689001" y="2265715"/>
            <a:ext cx="274812" cy="354728"/>
            <a:chOff x="6705276" y="2419290"/>
            <a:chExt cx="274812" cy="354728"/>
          </a:xfrm>
        </p:grpSpPr>
        <p:sp>
          <p:nvSpPr>
            <p:cNvPr id="14700" name="Google Shape;14700;p85"/>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5"/>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5"/>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5"/>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5"/>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5"/>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5"/>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5"/>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5"/>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5"/>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5"/>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5"/>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5"/>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5"/>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5"/>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5"/>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5"/>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5"/>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5"/>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5"/>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5"/>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5"/>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5"/>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5"/>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5"/>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85"/>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5"/>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5"/>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8" name="Google Shape;14728;p85"/>
          <p:cNvGrpSpPr/>
          <p:nvPr/>
        </p:nvGrpSpPr>
        <p:grpSpPr>
          <a:xfrm>
            <a:off x="4886661" y="2265715"/>
            <a:ext cx="274576" cy="354728"/>
            <a:chOff x="4902936" y="2419290"/>
            <a:chExt cx="274576" cy="354728"/>
          </a:xfrm>
        </p:grpSpPr>
        <p:sp>
          <p:nvSpPr>
            <p:cNvPr id="14729" name="Google Shape;14729;p85"/>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5"/>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5"/>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5"/>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5"/>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5"/>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5"/>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5"/>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5"/>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5"/>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5"/>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5"/>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5"/>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5"/>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5"/>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5"/>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5"/>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5"/>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5"/>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5"/>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9" name="Google Shape;14749;p85"/>
          <p:cNvGrpSpPr/>
          <p:nvPr/>
        </p:nvGrpSpPr>
        <p:grpSpPr>
          <a:xfrm>
            <a:off x="7591781" y="3192219"/>
            <a:ext cx="270334" cy="354754"/>
            <a:chOff x="7608056" y="3345794"/>
            <a:chExt cx="270334" cy="354754"/>
          </a:xfrm>
        </p:grpSpPr>
        <p:sp>
          <p:nvSpPr>
            <p:cNvPr id="14750" name="Google Shape;14750;p85"/>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5"/>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5"/>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5"/>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5"/>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5"/>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5"/>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5"/>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5"/>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5"/>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5"/>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5"/>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85"/>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5"/>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5"/>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85"/>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85"/>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5"/>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5"/>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9" name="Google Shape;14769;p85"/>
          <p:cNvGrpSpPr/>
          <p:nvPr/>
        </p:nvGrpSpPr>
        <p:grpSpPr>
          <a:xfrm>
            <a:off x="6696490" y="4114507"/>
            <a:ext cx="263316" cy="354728"/>
            <a:chOff x="6712765" y="4268082"/>
            <a:chExt cx="263316" cy="354728"/>
          </a:xfrm>
        </p:grpSpPr>
        <p:sp>
          <p:nvSpPr>
            <p:cNvPr id="14770" name="Google Shape;14770;p85"/>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5"/>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5"/>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5"/>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5"/>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5"/>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85"/>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5"/>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85"/>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5"/>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5"/>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85"/>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5"/>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5"/>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85"/>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85"/>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6" name="Google Shape;14786;p85"/>
          <p:cNvGrpSpPr/>
          <p:nvPr/>
        </p:nvGrpSpPr>
        <p:grpSpPr>
          <a:xfrm>
            <a:off x="5343066" y="2265584"/>
            <a:ext cx="262819" cy="354859"/>
            <a:chOff x="5359341" y="2419159"/>
            <a:chExt cx="262819" cy="354859"/>
          </a:xfrm>
        </p:grpSpPr>
        <p:sp>
          <p:nvSpPr>
            <p:cNvPr id="14787" name="Google Shape;14787;p85"/>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5"/>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5"/>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5"/>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5"/>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85"/>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85"/>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5"/>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5"/>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5"/>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85"/>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85"/>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85"/>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5"/>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5"/>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5"/>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5"/>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5"/>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85"/>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5"/>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5"/>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85"/>
          <p:cNvGrpSpPr/>
          <p:nvPr/>
        </p:nvGrpSpPr>
        <p:grpSpPr>
          <a:xfrm>
            <a:off x="6693007" y="3636631"/>
            <a:ext cx="263316" cy="354493"/>
            <a:chOff x="6709282" y="3790206"/>
            <a:chExt cx="263316" cy="354493"/>
          </a:xfrm>
        </p:grpSpPr>
        <p:sp>
          <p:nvSpPr>
            <p:cNvPr id="14809" name="Google Shape;14809;p85"/>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5"/>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5"/>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5"/>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5"/>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5"/>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5"/>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5"/>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85"/>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85"/>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85"/>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85"/>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85"/>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5"/>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85"/>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85"/>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5" name="Google Shape;14825;p85"/>
          <p:cNvGrpSpPr/>
          <p:nvPr/>
        </p:nvGrpSpPr>
        <p:grpSpPr>
          <a:xfrm>
            <a:off x="6244354" y="2265715"/>
            <a:ext cx="263055" cy="354493"/>
            <a:chOff x="6260629" y="2419290"/>
            <a:chExt cx="263055" cy="354493"/>
          </a:xfrm>
        </p:grpSpPr>
        <p:sp>
          <p:nvSpPr>
            <p:cNvPr id="14826" name="Google Shape;14826;p85"/>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85"/>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5"/>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5"/>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5"/>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5"/>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5"/>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85"/>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85"/>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85"/>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5"/>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5"/>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5"/>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85"/>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85"/>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1" name="Google Shape;14841;p85"/>
          <p:cNvGrpSpPr/>
          <p:nvPr/>
        </p:nvGrpSpPr>
        <p:grpSpPr>
          <a:xfrm>
            <a:off x="6244589" y="2726336"/>
            <a:ext cx="263343" cy="354754"/>
            <a:chOff x="6260864" y="2879911"/>
            <a:chExt cx="263343" cy="354754"/>
          </a:xfrm>
        </p:grpSpPr>
        <p:sp>
          <p:nvSpPr>
            <p:cNvPr id="14842" name="Google Shape;14842;p85"/>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85"/>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85"/>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85"/>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5"/>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5"/>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5"/>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5"/>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85"/>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85"/>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5"/>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85"/>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85"/>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85"/>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5"/>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5"/>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5"/>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85"/>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85"/>
          <p:cNvGrpSpPr/>
          <p:nvPr/>
        </p:nvGrpSpPr>
        <p:grpSpPr>
          <a:xfrm>
            <a:off x="8046693" y="2265715"/>
            <a:ext cx="263316" cy="354728"/>
            <a:chOff x="8062968" y="2419290"/>
            <a:chExt cx="263316" cy="354728"/>
          </a:xfrm>
        </p:grpSpPr>
        <p:sp>
          <p:nvSpPr>
            <p:cNvPr id="14861" name="Google Shape;14861;p85"/>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85"/>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85"/>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5"/>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5"/>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5"/>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5"/>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85"/>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5"/>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85"/>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5"/>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85"/>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85"/>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5"/>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5"/>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85"/>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85"/>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85"/>
          <p:cNvGrpSpPr/>
          <p:nvPr/>
        </p:nvGrpSpPr>
        <p:grpSpPr>
          <a:xfrm>
            <a:off x="5793448" y="2265715"/>
            <a:ext cx="263316" cy="354728"/>
            <a:chOff x="5809723" y="2419290"/>
            <a:chExt cx="263316" cy="354728"/>
          </a:xfrm>
        </p:grpSpPr>
        <p:sp>
          <p:nvSpPr>
            <p:cNvPr id="14879" name="Google Shape;14879;p85"/>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85"/>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85"/>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5"/>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5"/>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5"/>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85"/>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5"/>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5"/>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5"/>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85"/>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85"/>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5"/>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5"/>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5"/>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5"/>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85"/>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85"/>
          <p:cNvGrpSpPr/>
          <p:nvPr/>
        </p:nvGrpSpPr>
        <p:grpSpPr>
          <a:xfrm>
            <a:off x="7590551" y="1349424"/>
            <a:ext cx="263552" cy="354754"/>
            <a:chOff x="7606826" y="1502999"/>
            <a:chExt cx="263552" cy="354754"/>
          </a:xfrm>
        </p:grpSpPr>
        <p:sp>
          <p:nvSpPr>
            <p:cNvPr id="14897" name="Google Shape;14897;p85"/>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85"/>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85"/>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85"/>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85"/>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85"/>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85"/>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85"/>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85"/>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85"/>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85"/>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5"/>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5"/>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85"/>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85"/>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5"/>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5"/>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5"/>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5" name="Google Shape;14915;p85"/>
          <p:cNvGrpSpPr/>
          <p:nvPr/>
        </p:nvGrpSpPr>
        <p:grpSpPr>
          <a:xfrm>
            <a:off x="8044180" y="3636500"/>
            <a:ext cx="264076" cy="354623"/>
            <a:chOff x="8060455" y="3790075"/>
            <a:chExt cx="264076" cy="354623"/>
          </a:xfrm>
        </p:grpSpPr>
        <p:sp>
          <p:nvSpPr>
            <p:cNvPr id="14916" name="Google Shape;14916;p85"/>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5"/>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5"/>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5"/>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5"/>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5"/>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5"/>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85"/>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5"/>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5"/>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85"/>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5"/>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5"/>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5"/>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5"/>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85"/>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5"/>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85"/>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5"/>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5"/>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5"/>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5"/>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85"/>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85"/>
          <p:cNvGrpSpPr/>
          <p:nvPr/>
        </p:nvGrpSpPr>
        <p:grpSpPr>
          <a:xfrm>
            <a:off x="7598275" y="2726336"/>
            <a:ext cx="263316" cy="354754"/>
            <a:chOff x="7614550" y="2879911"/>
            <a:chExt cx="263316" cy="354754"/>
          </a:xfrm>
        </p:grpSpPr>
        <p:sp>
          <p:nvSpPr>
            <p:cNvPr id="14940" name="Google Shape;14940;p85"/>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5"/>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5"/>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5"/>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85"/>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5"/>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5"/>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5"/>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5"/>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85"/>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5"/>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85"/>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5"/>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5"/>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5"/>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85"/>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5"/>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85"/>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5"/>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85"/>
          <p:cNvGrpSpPr/>
          <p:nvPr/>
        </p:nvGrpSpPr>
        <p:grpSpPr>
          <a:xfrm>
            <a:off x="4884409" y="4114612"/>
            <a:ext cx="274576" cy="354623"/>
            <a:chOff x="4900684" y="4268187"/>
            <a:chExt cx="274576" cy="354623"/>
          </a:xfrm>
        </p:grpSpPr>
        <p:sp>
          <p:nvSpPr>
            <p:cNvPr id="14960" name="Google Shape;14960;p85"/>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5"/>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85"/>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85"/>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5"/>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5"/>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85"/>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5"/>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85"/>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85"/>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5"/>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5"/>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5"/>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5"/>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5"/>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5" name="Google Shape;14975;p85"/>
          <p:cNvGrpSpPr/>
          <p:nvPr/>
        </p:nvGrpSpPr>
        <p:grpSpPr>
          <a:xfrm>
            <a:off x="7145379" y="3192219"/>
            <a:ext cx="263343" cy="354754"/>
            <a:chOff x="7161654" y="3345794"/>
            <a:chExt cx="263343" cy="354754"/>
          </a:xfrm>
        </p:grpSpPr>
        <p:sp>
          <p:nvSpPr>
            <p:cNvPr id="14976" name="Google Shape;14976;p85"/>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5"/>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5"/>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5"/>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5"/>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5"/>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5"/>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5"/>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5"/>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5"/>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5"/>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5"/>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5"/>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5"/>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5"/>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5"/>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5"/>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5"/>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85"/>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5" name="Google Shape;14995;p85"/>
          <p:cNvGrpSpPr/>
          <p:nvPr/>
        </p:nvGrpSpPr>
        <p:grpSpPr>
          <a:xfrm>
            <a:off x="6695495" y="3192219"/>
            <a:ext cx="263081" cy="354754"/>
            <a:chOff x="6711770" y="3345794"/>
            <a:chExt cx="263081" cy="354754"/>
          </a:xfrm>
        </p:grpSpPr>
        <p:sp>
          <p:nvSpPr>
            <p:cNvPr id="14996" name="Google Shape;14996;p85"/>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5"/>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5"/>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5"/>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5"/>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5"/>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5"/>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5"/>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5"/>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85"/>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5"/>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5"/>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5"/>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5"/>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5"/>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5"/>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5"/>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85"/>
          <p:cNvGrpSpPr/>
          <p:nvPr/>
        </p:nvGrpSpPr>
        <p:grpSpPr>
          <a:xfrm>
            <a:off x="7147134" y="2726676"/>
            <a:ext cx="263316" cy="354414"/>
            <a:chOff x="7163409" y="2880251"/>
            <a:chExt cx="263316" cy="354414"/>
          </a:xfrm>
        </p:grpSpPr>
        <p:sp>
          <p:nvSpPr>
            <p:cNvPr id="15014" name="Google Shape;15014;p85"/>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5"/>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5"/>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5"/>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5"/>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5"/>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5"/>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5"/>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5"/>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85"/>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85"/>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5"/>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6" name="Google Shape;15026;p85"/>
          <p:cNvGrpSpPr/>
          <p:nvPr/>
        </p:nvGrpSpPr>
        <p:grpSpPr>
          <a:xfrm>
            <a:off x="6695757" y="2726597"/>
            <a:ext cx="263316" cy="354493"/>
            <a:chOff x="6712032" y="2880172"/>
            <a:chExt cx="263316" cy="354493"/>
          </a:xfrm>
        </p:grpSpPr>
        <p:sp>
          <p:nvSpPr>
            <p:cNvPr id="15027" name="Google Shape;15027;p85"/>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85"/>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5"/>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85"/>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85"/>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5"/>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5"/>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85"/>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5"/>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5"/>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85"/>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5"/>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85"/>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85"/>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5"/>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5"/>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5"/>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5"/>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5"/>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85"/>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85"/>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8" name="Google Shape;15048;p85"/>
          <p:cNvGrpSpPr/>
          <p:nvPr/>
        </p:nvGrpSpPr>
        <p:grpSpPr>
          <a:xfrm>
            <a:off x="6245349" y="3192219"/>
            <a:ext cx="263316" cy="354754"/>
            <a:chOff x="6261624" y="3345794"/>
            <a:chExt cx="263316" cy="354754"/>
          </a:xfrm>
        </p:grpSpPr>
        <p:sp>
          <p:nvSpPr>
            <p:cNvPr id="15049" name="Google Shape;15049;p85"/>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85"/>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85"/>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85"/>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85"/>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5"/>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5"/>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5"/>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85"/>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85"/>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5"/>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5"/>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5"/>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5"/>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85"/>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5"/>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5"/>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85"/>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5"/>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5"/>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5"/>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5"/>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5"/>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5"/>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85"/>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5"/>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5"/>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5"/>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7" name="Google Shape;15077;p85"/>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8" name="Google Shape;15078;p85"/>
          <p:cNvGrpSpPr/>
          <p:nvPr/>
        </p:nvGrpSpPr>
        <p:grpSpPr>
          <a:xfrm>
            <a:off x="5795464" y="3192219"/>
            <a:ext cx="263316" cy="354754"/>
            <a:chOff x="5811739" y="3345794"/>
            <a:chExt cx="263316" cy="354754"/>
          </a:xfrm>
        </p:grpSpPr>
        <p:sp>
          <p:nvSpPr>
            <p:cNvPr id="15079" name="Google Shape;15079;p85"/>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5"/>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5"/>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5"/>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5"/>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5"/>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5"/>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5"/>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85"/>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85"/>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5"/>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85"/>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85"/>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85"/>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85"/>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85"/>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85"/>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85"/>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5"/>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85"/>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85"/>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0" name="Google Shape;15100;p85"/>
          <p:cNvGrpSpPr/>
          <p:nvPr/>
        </p:nvGrpSpPr>
        <p:grpSpPr>
          <a:xfrm>
            <a:off x="5347543" y="3192219"/>
            <a:ext cx="259074" cy="354493"/>
            <a:chOff x="5363818" y="3345794"/>
            <a:chExt cx="259074" cy="354493"/>
          </a:xfrm>
        </p:grpSpPr>
        <p:sp>
          <p:nvSpPr>
            <p:cNvPr id="15101" name="Google Shape;15101;p85"/>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85"/>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5"/>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85"/>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5"/>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85"/>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85"/>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5"/>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5"/>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85"/>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85"/>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5"/>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5"/>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5"/>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5"/>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85"/>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85"/>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5"/>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5"/>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5"/>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5"/>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5"/>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5"/>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5"/>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85"/>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6" name="Google Shape;15126;p85"/>
          <p:cNvGrpSpPr/>
          <p:nvPr/>
        </p:nvGrpSpPr>
        <p:grpSpPr>
          <a:xfrm>
            <a:off x="4896664" y="3192088"/>
            <a:ext cx="261326" cy="354885"/>
            <a:chOff x="4912939" y="3345663"/>
            <a:chExt cx="261326" cy="354885"/>
          </a:xfrm>
        </p:grpSpPr>
        <p:sp>
          <p:nvSpPr>
            <p:cNvPr id="15127" name="Google Shape;15127;p85"/>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85"/>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5"/>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5"/>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5"/>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5"/>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5"/>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85"/>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5"/>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5"/>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5"/>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5"/>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85"/>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85"/>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5"/>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5"/>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5"/>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5"/>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85"/>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85"/>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5"/>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8" name="Google Shape;15148;p85"/>
          <p:cNvGrpSpPr/>
          <p:nvPr/>
        </p:nvGrpSpPr>
        <p:grpSpPr>
          <a:xfrm>
            <a:off x="5793448" y="2726336"/>
            <a:ext cx="263081" cy="355016"/>
            <a:chOff x="5809723" y="2879911"/>
            <a:chExt cx="263081" cy="355016"/>
          </a:xfrm>
        </p:grpSpPr>
        <p:sp>
          <p:nvSpPr>
            <p:cNvPr id="15149" name="Google Shape;15149;p85"/>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85"/>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5"/>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5"/>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5"/>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5"/>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5"/>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5"/>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5"/>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5"/>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5"/>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5"/>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85"/>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5"/>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5"/>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5"/>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5"/>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5"/>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5"/>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5"/>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5"/>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85"/>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1" name="Google Shape;15171;p85"/>
          <p:cNvGrpSpPr/>
          <p:nvPr/>
        </p:nvGrpSpPr>
        <p:grpSpPr>
          <a:xfrm>
            <a:off x="7599794" y="4114481"/>
            <a:ext cx="263316" cy="354754"/>
            <a:chOff x="7616069" y="4268056"/>
            <a:chExt cx="263316" cy="354754"/>
          </a:xfrm>
        </p:grpSpPr>
        <p:sp>
          <p:nvSpPr>
            <p:cNvPr id="15172" name="Google Shape;15172;p85"/>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5"/>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5"/>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5"/>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5"/>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5"/>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5"/>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5"/>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5"/>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85"/>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5"/>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5"/>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5"/>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5"/>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5"/>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85"/>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85"/>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85"/>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5"/>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85"/>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85"/>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85"/>
          <p:cNvGrpSpPr/>
          <p:nvPr/>
        </p:nvGrpSpPr>
        <p:grpSpPr>
          <a:xfrm>
            <a:off x="7148129" y="4114743"/>
            <a:ext cx="263316" cy="354493"/>
            <a:chOff x="7164404" y="4268318"/>
            <a:chExt cx="263316" cy="354493"/>
          </a:xfrm>
        </p:grpSpPr>
        <p:sp>
          <p:nvSpPr>
            <p:cNvPr id="15194" name="Google Shape;15194;p85"/>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5"/>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5"/>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5"/>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5"/>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5"/>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5"/>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85"/>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85"/>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5"/>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5"/>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5"/>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5"/>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85"/>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85"/>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5"/>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85"/>
          <p:cNvGrpSpPr/>
          <p:nvPr/>
        </p:nvGrpSpPr>
        <p:grpSpPr>
          <a:xfrm>
            <a:off x="5342071" y="2726336"/>
            <a:ext cx="263316" cy="354754"/>
            <a:chOff x="5358346" y="2879911"/>
            <a:chExt cx="263316" cy="354754"/>
          </a:xfrm>
        </p:grpSpPr>
        <p:sp>
          <p:nvSpPr>
            <p:cNvPr id="15211" name="Google Shape;15211;p85"/>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5"/>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85"/>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5"/>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5"/>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85"/>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5"/>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85"/>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85"/>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5"/>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85"/>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85"/>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5"/>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85"/>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5"/>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5"/>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85"/>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5"/>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5"/>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85"/>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5"/>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85"/>
          <p:cNvGrpSpPr/>
          <p:nvPr/>
        </p:nvGrpSpPr>
        <p:grpSpPr>
          <a:xfrm>
            <a:off x="8045175" y="3192167"/>
            <a:ext cx="263316" cy="354807"/>
            <a:chOff x="8061450" y="3345742"/>
            <a:chExt cx="263316" cy="354807"/>
          </a:xfrm>
        </p:grpSpPr>
        <p:sp>
          <p:nvSpPr>
            <p:cNvPr id="15233" name="Google Shape;15233;p85"/>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85"/>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5"/>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5"/>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85"/>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5"/>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85"/>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85"/>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5"/>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5"/>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5"/>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5"/>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5"/>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5"/>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5"/>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5"/>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9" name="Google Shape;15249;p85"/>
          <p:cNvGrpSpPr/>
          <p:nvPr/>
        </p:nvGrpSpPr>
        <p:grpSpPr>
          <a:xfrm>
            <a:off x="8049678" y="2726336"/>
            <a:ext cx="263081" cy="354754"/>
            <a:chOff x="8065953" y="2879911"/>
            <a:chExt cx="263081" cy="354754"/>
          </a:xfrm>
        </p:grpSpPr>
        <p:sp>
          <p:nvSpPr>
            <p:cNvPr id="15250" name="Google Shape;15250;p85"/>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5"/>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85"/>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85"/>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5"/>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5"/>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5"/>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85"/>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85"/>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5"/>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5"/>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5"/>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85"/>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85"/>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85"/>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5"/>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6" name="Google Shape;15266;p85"/>
          <p:cNvGrpSpPr/>
          <p:nvPr/>
        </p:nvGrpSpPr>
        <p:grpSpPr>
          <a:xfrm>
            <a:off x="8047924" y="4114743"/>
            <a:ext cx="270308" cy="354493"/>
            <a:chOff x="8064199" y="4268318"/>
            <a:chExt cx="270308" cy="354493"/>
          </a:xfrm>
        </p:grpSpPr>
        <p:sp>
          <p:nvSpPr>
            <p:cNvPr id="15267" name="Google Shape;15267;p85"/>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5"/>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5"/>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85"/>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5"/>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5"/>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5"/>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85"/>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5"/>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5"/>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85"/>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85"/>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5"/>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85"/>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85"/>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5"/>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85"/>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85"/>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5" name="Google Shape;15285;p8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5286" name="Google Shape;15286;p8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90" name="Shape 15290"/>
        <p:cNvGrpSpPr/>
        <p:nvPr/>
      </p:nvGrpSpPr>
      <p:grpSpPr>
        <a:xfrm>
          <a:off x="0" y="0"/>
          <a:ext cx="0" cy="0"/>
          <a:chOff x="0" y="0"/>
          <a:chExt cx="0" cy="0"/>
        </a:xfrm>
      </p:grpSpPr>
      <p:grpSp>
        <p:nvGrpSpPr>
          <p:cNvPr id="15291" name="Google Shape;15291;p86"/>
          <p:cNvGrpSpPr/>
          <p:nvPr/>
        </p:nvGrpSpPr>
        <p:grpSpPr>
          <a:xfrm>
            <a:off x="3507933" y="3164345"/>
            <a:ext cx="381482" cy="366926"/>
            <a:chOff x="3511608" y="3348218"/>
            <a:chExt cx="381482" cy="366926"/>
          </a:xfrm>
        </p:grpSpPr>
        <p:sp>
          <p:nvSpPr>
            <p:cNvPr id="15292" name="Google Shape;15292;p86"/>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6"/>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6"/>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86"/>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86"/>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6"/>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6"/>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6"/>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6"/>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6"/>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86"/>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86"/>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6"/>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86"/>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86"/>
          <p:cNvGrpSpPr/>
          <p:nvPr/>
        </p:nvGrpSpPr>
        <p:grpSpPr>
          <a:xfrm>
            <a:off x="1846141" y="3623467"/>
            <a:ext cx="163616" cy="366665"/>
            <a:chOff x="1849816" y="3807339"/>
            <a:chExt cx="163616" cy="366665"/>
          </a:xfrm>
        </p:grpSpPr>
        <p:sp>
          <p:nvSpPr>
            <p:cNvPr id="15307" name="Google Shape;15307;p86"/>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6"/>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6"/>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6"/>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86"/>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6"/>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6"/>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86"/>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6"/>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6"/>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6"/>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6"/>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6"/>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86"/>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1" name="Google Shape;15321;p86"/>
          <p:cNvGrpSpPr/>
          <p:nvPr/>
        </p:nvGrpSpPr>
        <p:grpSpPr>
          <a:xfrm>
            <a:off x="2271082" y="3623441"/>
            <a:ext cx="202292" cy="366430"/>
            <a:chOff x="2274757" y="3807313"/>
            <a:chExt cx="202292" cy="366430"/>
          </a:xfrm>
        </p:grpSpPr>
        <p:sp>
          <p:nvSpPr>
            <p:cNvPr id="15322" name="Google Shape;15322;p86"/>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86"/>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86"/>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6"/>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86"/>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86"/>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6"/>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86"/>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86"/>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6"/>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86"/>
          <p:cNvGrpSpPr/>
          <p:nvPr/>
        </p:nvGrpSpPr>
        <p:grpSpPr>
          <a:xfrm>
            <a:off x="3969041" y="3164345"/>
            <a:ext cx="366404" cy="366665"/>
            <a:chOff x="3972716" y="3348218"/>
            <a:chExt cx="366404" cy="366665"/>
          </a:xfrm>
        </p:grpSpPr>
        <p:sp>
          <p:nvSpPr>
            <p:cNvPr id="15333" name="Google Shape;15333;p86"/>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6"/>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86"/>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86"/>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86"/>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86"/>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86"/>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6"/>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86"/>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86"/>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86"/>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86"/>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5" name="Google Shape;15345;p86"/>
          <p:cNvGrpSpPr/>
          <p:nvPr/>
        </p:nvGrpSpPr>
        <p:grpSpPr>
          <a:xfrm>
            <a:off x="862853" y="3164476"/>
            <a:ext cx="317405" cy="366534"/>
            <a:chOff x="866528" y="3348348"/>
            <a:chExt cx="317405" cy="366534"/>
          </a:xfrm>
        </p:grpSpPr>
        <p:sp>
          <p:nvSpPr>
            <p:cNvPr id="15346" name="Google Shape;15346;p86"/>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86"/>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86"/>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86"/>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86"/>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86"/>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86"/>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86"/>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86"/>
          <p:cNvGrpSpPr/>
          <p:nvPr/>
        </p:nvGrpSpPr>
        <p:grpSpPr>
          <a:xfrm>
            <a:off x="1313143" y="3164423"/>
            <a:ext cx="310872" cy="366848"/>
            <a:chOff x="1316818" y="3348296"/>
            <a:chExt cx="310872" cy="366848"/>
          </a:xfrm>
        </p:grpSpPr>
        <p:sp>
          <p:nvSpPr>
            <p:cNvPr id="15355" name="Google Shape;15355;p86"/>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86"/>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86"/>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86"/>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86"/>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86"/>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86"/>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86"/>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86"/>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86"/>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86"/>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86"/>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86"/>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86"/>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86"/>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86"/>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86"/>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86"/>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86"/>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86"/>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86"/>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86"/>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86"/>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86"/>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9" name="Google Shape;15379;p86"/>
          <p:cNvGrpSpPr/>
          <p:nvPr/>
        </p:nvGrpSpPr>
        <p:grpSpPr>
          <a:xfrm>
            <a:off x="3101573" y="3164371"/>
            <a:ext cx="305620" cy="366430"/>
            <a:chOff x="3105248" y="3348244"/>
            <a:chExt cx="305620" cy="366430"/>
          </a:xfrm>
        </p:grpSpPr>
        <p:sp>
          <p:nvSpPr>
            <p:cNvPr id="15380" name="Google Shape;15380;p86"/>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86"/>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86"/>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86"/>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86"/>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86"/>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86"/>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7" name="Google Shape;15387;p86"/>
          <p:cNvGrpSpPr/>
          <p:nvPr/>
        </p:nvGrpSpPr>
        <p:grpSpPr>
          <a:xfrm>
            <a:off x="2658313" y="3164345"/>
            <a:ext cx="304078" cy="366665"/>
            <a:chOff x="2661988" y="3348218"/>
            <a:chExt cx="304078" cy="366665"/>
          </a:xfrm>
        </p:grpSpPr>
        <p:sp>
          <p:nvSpPr>
            <p:cNvPr id="15388" name="Google Shape;15388;p86"/>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86"/>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86"/>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86"/>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86"/>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86"/>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86"/>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86"/>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86"/>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86"/>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86"/>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86"/>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86"/>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86"/>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86"/>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86"/>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86"/>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86"/>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86"/>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7" name="Google Shape;15407;p86"/>
          <p:cNvGrpSpPr/>
          <p:nvPr/>
        </p:nvGrpSpPr>
        <p:grpSpPr>
          <a:xfrm>
            <a:off x="2209252" y="3165024"/>
            <a:ext cx="307606" cy="366482"/>
            <a:chOff x="2212927" y="3348897"/>
            <a:chExt cx="307606" cy="366482"/>
          </a:xfrm>
        </p:grpSpPr>
        <p:sp>
          <p:nvSpPr>
            <p:cNvPr id="15408" name="Google Shape;15408;p86"/>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86"/>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86"/>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86"/>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86"/>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86"/>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86"/>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86"/>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86"/>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86"/>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8" name="Google Shape;15418;p86"/>
          <p:cNvGrpSpPr/>
          <p:nvPr/>
        </p:nvGrpSpPr>
        <p:grpSpPr>
          <a:xfrm>
            <a:off x="1760714" y="3164345"/>
            <a:ext cx="310114" cy="366665"/>
            <a:chOff x="1764389" y="3348218"/>
            <a:chExt cx="310114" cy="366665"/>
          </a:xfrm>
        </p:grpSpPr>
        <p:sp>
          <p:nvSpPr>
            <p:cNvPr id="15419" name="Google Shape;15419;p86"/>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86"/>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86"/>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86"/>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86"/>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86"/>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86"/>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86"/>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86"/>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86"/>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86"/>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86"/>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86"/>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86"/>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86"/>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86"/>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86"/>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86"/>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86"/>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86"/>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9" name="Google Shape;15439;p86"/>
          <p:cNvGrpSpPr/>
          <p:nvPr/>
        </p:nvGrpSpPr>
        <p:grpSpPr>
          <a:xfrm>
            <a:off x="2773897" y="3623415"/>
            <a:ext cx="81716" cy="366717"/>
            <a:chOff x="2777572" y="3807287"/>
            <a:chExt cx="81716" cy="366717"/>
          </a:xfrm>
        </p:grpSpPr>
        <p:sp>
          <p:nvSpPr>
            <p:cNvPr id="15440" name="Google Shape;15440;p86"/>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86"/>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86"/>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86"/>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86"/>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86"/>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86"/>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86"/>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86"/>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86"/>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86"/>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86"/>
          <p:cNvGrpSpPr/>
          <p:nvPr/>
        </p:nvGrpSpPr>
        <p:grpSpPr>
          <a:xfrm>
            <a:off x="3930339" y="4145908"/>
            <a:ext cx="366665" cy="256334"/>
            <a:chOff x="3934014" y="4329780"/>
            <a:chExt cx="366665" cy="256334"/>
          </a:xfrm>
        </p:grpSpPr>
        <p:sp>
          <p:nvSpPr>
            <p:cNvPr id="15452" name="Google Shape;15452;p86"/>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86"/>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86"/>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86"/>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86"/>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86"/>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86"/>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86"/>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86"/>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86"/>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86"/>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86"/>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86"/>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5" name="Google Shape;15465;p86"/>
          <p:cNvGrpSpPr/>
          <p:nvPr/>
        </p:nvGrpSpPr>
        <p:grpSpPr>
          <a:xfrm>
            <a:off x="943995" y="3623467"/>
            <a:ext cx="194295" cy="366404"/>
            <a:chOff x="947670" y="3807339"/>
            <a:chExt cx="194295" cy="366404"/>
          </a:xfrm>
        </p:grpSpPr>
        <p:sp>
          <p:nvSpPr>
            <p:cNvPr id="15466" name="Google Shape;15466;p86"/>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86"/>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86"/>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86"/>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86"/>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86"/>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86"/>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86"/>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86"/>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86"/>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6" name="Google Shape;15476;p86"/>
          <p:cNvGrpSpPr/>
          <p:nvPr/>
        </p:nvGrpSpPr>
        <p:grpSpPr>
          <a:xfrm>
            <a:off x="3416704" y="4102685"/>
            <a:ext cx="368939" cy="342283"/>
            <a:chOff x="3420379" y="4286557"/>
            <a:chExt cx="368939" cy="342283"/>
          </a:xfrm>
        </p:grpSpPr>
        <p:sp>
          <p:nvSpPr>
            <p:cNvPr id="15477" name="Google Shape;15477;p86"/>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86"/>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86"/>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86"/>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6"/>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6"/>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6"/>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6"/>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6"/>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6"/>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86"/>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86"/>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86"/>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86"/>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86"/>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86"/>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86"/>
          <p:cNvGrpSpPr/>
          <p:nvPr/>
        </p:nvGrpSpPr>
        <p:grpSpPr>
          <a:xfrm>
            <a:off x="3961515" y="3658380"/>
            <a:ext cx="369801" cy="296813"/>
            <a:chOff x="3965190" y="3842252"/>
            <a:chExt cx="369801" cy="296813"/>
          </a:xfrm>
        </p:grpSpPr>
        <p:sp>
          <p:nvSpPr>
            <p:cNvPr id="15494" name="Google Shape;15494;p86"/>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86"/>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86"/>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86"/>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86"/>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86"/>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6"/>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86"/>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86"/>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86"/>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86"/>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86"/>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6"/>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6"/>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6"/>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86"/>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86"/>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86"/>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6"/>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6"/>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86"/>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5" name="Google Shape;15515;p86"/>
          <p:cNvGrpSpPr/>
          <p:nvPr/>
        </p:nvGrpSpPr>
        <p:grpSpPr>
          <a:xfrm>
            <a:off x="3502915" y="3649939"/>
            <a:ext cx="396796" cy="313407"/>
            <a:chOff x="3506590" y="3833812"/>
            <a:chExt cx="396796" cy="313407"/>
          </a:xfrm>
        </p:grpSpPr>
        <p:sp>
          <p:nvSpPr>
            <p:cNvPr id="15516" name="Google Shape;15516;p86"/>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86"/>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86"/>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86"/>
          <p:cNvGrpSpPr/>
          <p:nvPr/>
        </p:nvGrpSpPr>
        <p:grpSpPr>
          <a:xfrm>
            <a:off x="2765613" y="1781491"/>
            <a:ext cx="104556" cy="366665"/>
            <a:chOff x="2769288" y="1965364"/>
            <a:chExt cx="104556" cy="366665"/>
          </a:xfrm>
        </p:grpSpPr>
        <p:sp>
          <p:nvSpPr>
            <p:cNvPr id="15520" name="Google Shape;15520;p86"/>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6"/>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86"/>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86"/>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86"/>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86"/>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6"/>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6"/>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6"/>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6"/>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86"/>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86"/>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2" name="Google Shape;15532;p86"/>
          <p:cNvGrpSpPr/>
          <p:nvPr/>
        </p:nvGrpSpPr>
        <p:grpSpPr>
          <a:xfrm>
            <a:off x="3963004" y="1826988"/>
            <a:ext cx="367162" cy="275698"/>
            <a:chOff x="3966679" y="2010861"/>
            <a:chExt cx="367162" cy="275698"/>
          </a:xfrm>
        </p:grpSpPr>
        <p:sp>
          <p:nvSpPr>
            <p:cNvPr id="15533" name="Google Shape;15533;p86"/>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86"/>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86"/>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86"/>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7" name="Google Shape;15537;p86"/>
          <p:cNvGrpSpPr/>
          <p:nvPr/>
        </p:nvGrpSpPr>
        <p:grpSpPr>
          <a:xfrm>
            <a:off x="1748902" y="1841622"/>
            <a:ext cx="366404" cy="246220"/>
            <a:chOff x="1752577" y="2025495"/>
            <a:chExt cx="366404" cy="246220"/>
          </a:xfrm>
        </p:grpSpPr>
        <p:sp>
          <p:nvSpPr>
            <p:cNvPr id="15538" name="Google Shape;15538;p86"/>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86"/>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86"/>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86"/>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86"/>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86"/>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86"/>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86"/>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86"/>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86"/>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86"/>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86"/>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86"/>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86"/>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86"/>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86"/>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4" name="Google Shape;15554;p86"/>
          <p:cNvGrpSpPr/>
          <p:nvPr/>
        </p:nvGrpSpPr>
        <p:grpSpPr>
          <a:xfrm>
            <a:off x="1305878" y="1885708"/>
            <a:ext cx="366404" cy="158363"/>
            <a:chOff x="1309553" y="2069580"/>
            <a:chExt cx="366404" cy="158363"/>
          </a:xfrm>
        </p:grpSpPr>
        <p:sp>
          <p:nvSpPr>
            <p:cNvPr id="15555" name="Google Shape;15555;p86"/>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86"/>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86"/>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86"/>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86"/>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86"/>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86"/>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86"/>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86"/>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86"/>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86"/>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86"/>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86"/>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86"/>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86"/>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86"/>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86"/>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86"/>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86"/>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86"/>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86"/>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86"/>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86"/>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86"/>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86"/>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86"/>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86"/>
          <p:cNvGrpSpPr/>
          <p:nvPr/>
        </p:nvGrpSpPr>
        <p:grpSpPr>
          <a:xfrm>
            <a:off x="862853" y="1904889"/>
            <a:ext cx="366639" cy="119635"/>
            <a:chOff x="866528" y="2088762"/>
            <a:chExt cx="366639" cy="119635"/>
          </a:xfrm>
        </p:grpSpPr>
        <p:sp>
          <p:nvSpPr>
            <p:cNvPr id="15582" name="Google Shape;15582;p86"/>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86"/>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86"/>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86"/>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86"/>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86"/>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86"/>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86"/>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86"/>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86"/>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86"/>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86"/>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86"/>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86"/>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6" name="Google Shape;15596;p86"/>
          <p:cNvGrpSpPr/>
          <p:nvPr/>
        </p:nvGrpSpPr>
        <p:grpSpPr>
          <a:xfrm>
            <a:off x="2325594" y="1781439"/>
            <a:ext cx="98807" cy="366273"/>
            <a:chOff x="2329269" y="1965312"/>
            <a:chExt cx="98807" cy="366273"/>
          </a:xfrm>
        </p:grpSpPr>
        <p:sp>
          <p:nvSpPr>
            <p:cNvPr id="15597" name="Google Shape;15597;p86"/>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86"/>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86"/>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86"/>
          <p:cNvGrpSpPr/>
          <p:nvPr/>
        </p:nvGrpSpPr>
        <p:grpSpPr>
          <a:xfrm>
            <a:off x="3204378" y="1781099"/>
            <a:ext cx="112344" cy="366926"/>
            <a:chOff x="3208053" y="1964972"/>
            <a:chExt cx="112344" cy="366926"/>
          </a:xfrm>
        </p:grpSpPr>
        <p:sp>
          <p:nvSpPr>
            <p:cNvPr id="15601" name="Google Shape;15601;p86"/>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86"/>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86"/>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86"/>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86"/>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86"/>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7" name="Google Shape;15607;p86"/>
          <p:cNvGrpSpPr/>
          <p:nvPr/>
        </p:nvGrpSpPr>
        <p:grpSpPr>
          <a:xfrm>
            <a:off x="3221704" y="3623467"/>
            <a:ext cx="72413" cy="366404"/>
            <a:chOff x="3225379" y="3807339"/>
            <a:chExt cx="72413" cy="366404"/>
          </a:xfrm>
        </p:grpSpPr>
        <p:sp>
          <p:nvSpPr>
            <p:cNvPr id="15608" name="Google Shape;15608;p86"/>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86"/>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86"/>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86"/>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86"/>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86"/>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86"/>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86"/>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6" name="Google Shape;15616;p86"/>
          <p:cNvGrpSpPr/>
          <p:nvPr/>
        </p:nvGrpSpPr>
        <p:grpSpPr>
          <a:xfrm>
            <a:off x="3520241" y="1827223"/>
            <a:ext cx="366665" cy="275201"/>
            <a:chOff x="3523916" y="2011096"/>
            <a:chExt cx="366665" cy="275201"/>
          </a:xfrm>
        </p:grpSpPr>
        <p:sp>
          <p:nvSpPr>
            <p:cNvPr id="15617" name="Google Shape;15617;p86"/>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86"/>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86"/>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86"/>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86"/>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86"/>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86"/>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86"/>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86"/>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86"/>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86"/>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86"/>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86"/>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86"/>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86"/>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86"/>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86"/>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86"/>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86"/>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86"/>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7" name="Google Shape;15637;p86"/>
          <p:cNvGrpSpPr/>
          <p:nvPr/>
        </p:nvGrpSpPr>
        <p:grpSpPr>
          <a:xfrm>
            <a:off x="1739102" y="1316124"/>
            <a:ext cx="393791" cy="366744"/>
            <a:chOff x="1742777" y="1499997"/>
            <a:chExt cx="393791" cy="366744"/>
          </a:xfrm>
        </p:grpSpPr>
        <p:sp>
          <p:nvSpPr>
            <p:cNvPr id="15638" name="Google Shape;15638;p86"/>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86"/>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86"/>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86"/>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86"/>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86"/>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86"/>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86"/>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86"/>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86"/>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86"/>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86"/>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86"/>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86"/>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86"/>
          <p:cNvGrpSpPr/>
          <p:nvPr/>
        </p:nvGrpSpPr>
        <p:grpSpPr>
          <a:xfrm>
            <a:off x="4010774" y="1316124"/>
            <a:ext cx="319914" cy="366639"/>
            <a:chOff x="4014449" y="1499997"/>
            <a:chExt cx="319914" cy="366639"/>
          </a:xfrm>
        </p:grpSpPr>
        <p:sp>
          <p:nvSpPr>
            <p:cNvPr id="15653" name="Google Shape;15653;p86"/>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86"/>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86"/>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86"/>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86"/>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8" name="Google Shape;15658;p86"/>
          <p:cNvGrpSpPr/>
          <p:nvPr/>
        </p:nvGrpSpPr>
        <p:grpSpPr>
          <a:xfrm>
            <a:off x="862592" y="1407588"/>
            <a:ext cx="367397" cy="183711"/>
            <a:chOff x="866267" y="1591460"/>
            <a:chExt cx="367397" cy="183711"/>
          </a:xfrm>
        </p:grpSpPr>
        <p:sp>
          <p:nvSpPr>
            <p:cNvPr id="15659" name="Google Shape;15659;p86"/>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86"/>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86"/>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86"/>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86"/>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86"/>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86"/>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86"/>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86"/>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86"/>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86"/>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86"/>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86"/>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86"/>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86"/>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86"/>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86"/>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86"/>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7" name="Google Shape;15677;p86"/>
          <p:cNvGrpSpPr/>
          <p:nvPr/>
        </p:nvGrpSpPr>
        <p:grpSpPr>
          <a:xfrm>
            <a:off x="3114168" y="1316019"/>
            <a:ext cx="327440" cy="366744"/>
            <a:chOff x="3117843" y="1499892"/>
            <a:chExt cx="327440" cy="366744"/>
          </a:xfrm>
        </p:grpSpPr>
        <p:sp>
          <p:nvSpPr>
            <p:cNvPr id="15678" name="Google Shape;15678;p86"/>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86"/>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86"/>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86"/>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86"/>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86"/>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86"/>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5" name="Google Shape;15685;p86"/>
          <p:cNvGrpSpPr/>
          <p:nvPr/>
        </p:nvGrpSpPr>
        <p:grpSpPr>
          <a:xfrm>
            <a:off x="2663330" y="1316124"/>
            <a:ext cx="336770" cy="366639"/>
            <a:chOff x="2667005" y="1499997"/>
            <a:chExt cx="336770" cy="366639"/>
          </a:xfrm>
        </p:grpSpPr>
        <p:sp>
          <p:nvSpPr>
            <p:cNvPr id="15686" name="Google Shape;15686;p86"/>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86"/>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86"/>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86"/>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86"/>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86"/>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86"/>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86"/>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86"/>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86"/>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86"/>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86"/>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86"/>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86"/>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86"/>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86"/>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86"/>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86"/>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86"/>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5" name="Google Shape;15705;p86"/>
          <p:cNvGrpSpPr/>
          <p:nvPr/>
        </p:nvGrpSpPr>
        <p:grpSpPr>
          <a:xfrm>
            <a:off x="3561191" y="1316124"/>
            <a:ext cx="326473" cy="366639"/>
            <a:chOff x="3564866" y="1499997"/>
            <a:chExt cx="326473" cy="366639"/>
          </a:xfrm>
        </p:grpSpPr>
        <p:sp>
          <p:nvSpPr>
            <p:cNvPr id="15706" name="Google Shape;15706;p86"/>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86"/>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86"/>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86"/>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86"/>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86"/>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86"/>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86"/>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86"/>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5" name="Google Shape;15715;p86"/>
          <p:cNvGrpSpPr/>
          <p:nvPr/>
        </p:nvGrpSpPr>
        <p:grpSpPr>
          <a:xfrm>
            <a:off x="1310399" y="1316124"/>
            <a:ext cx="364392" cy="366639"/>
            <a:chOff x="1314074" y="1499997"/>
            <a:chExt cx="364392" cy="366639"/>
          </a:xfrm>
        </p:grpSpPr>
        <p:sp>
          <p:nvSpPr>
            <p:cNvPr id="15716" name="Google Shape;15716;p86"/>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86"/>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86"/>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86"/>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86"/>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86"/>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86"/>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86"/>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86"/>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86"/>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86"/>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86"/>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8" name="Google Shape;15728;p86"/>
          <p:cNvGrpSpPr/>
          <p:nvPr/>
        </p:nvGrpSpPr>
        <p:grpSpPr>
          <a:xfrm>
            <a:off x="2216804" y="1316124"/>
            <a:ext cx="337005" cy="366639"/>
            <a:chOff x="2220479" y="1499997"/>
            <a:chExt cx="337005" cy="366639"/>
          </a:xfrm>
        </p:grpSpPr>
        <p:sp>
          <p:nvSpPr>
            <p:cNvPr id="15729" name="Google Shape;15729;p86"/>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86"/>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86"/>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86"/>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6"/>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6"/>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86"/>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86"/>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86"/>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6"/>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86"/>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0" name="Google Shape;15740;p86"/>
          <p:cNvGrpSpPr/>
          <p:nvPr/>
        </p:nvGrpSpPr>
        <p:grpSpPr>
          <a:xfrm>
            <a:off x="4101480" y="2242103"/>
            <a:ext cx="87230" cy="366430"/>
            <a:chOff x="4105155" y="2425976"/>
            <a:chExt cx="87230" cy="366430"/>
          </a:xfrm>
        </p:grpSpPr>
        <p:sp>
          <p:nvSpPr>
            <p:cNvPr id="15741" name="Google Shape;15741;p86"/>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6"/>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6"/>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6"/>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6"/>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86"/>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86"/>
          <p:cNvGrpSpPr/>
          <p:nvPr/>
        </p:nvGrpSpPr>
        <p:grpSpPr>
          <a:xfrm>
            <a:off x="1804434" y="2242129"/>
            <a:ext cx="267884" cy="366639"/>
            <a:chOff x="1808109" y="2426002"/>
            <a:chExt cx="267884" cy="366639"/>
          </a:xfrm>
        </p:grpSpPr>
        <p:sp>
          <p:nvSpPr>
            <p:cNvPr id="15748" name="Google Shape;15748;p86"/>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86"/>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6"/>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6"/>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6"/>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6"/>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6"/>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86"/>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86"/>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86"/>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86"/>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86"/>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86"/>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86"/>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86"/>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86"/>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86"/>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86"/>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86"/>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86"/>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86"/>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9" name="Google Shape;15769;p86"/>
          <p:cNvGrpSpPr/>
          <p:nvPr/>
        </p:nvGrpSpPr>
        <p:grpSpPr>
          <a:xfrm>
            <a:off x="3599893" y="2242129"/>
            <a:ext cx="207597" cy="366639"/>
            <a:chOff x="3603568" y="2426002"/>
            <a:chExt cx="207597" cy="366639"/>
          </a:xfrm>
        </p:grpSpPr>
        <p:sp>
          <p:nvSpPr>
            <p:cNvPr id="15770" name="Google Shape;15770;p86"/>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6"/>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6"/>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6"/>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86"/>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86"/>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6" name="Google Shape;15776;p86"/>
          <p:cNvGrpSpPr/>
          <p:nvPr/>
        </p:nvGrpSpPr>
        <p:grpSpPr>
          <a:xfrm>
            <a:off x="2242440" y="2242129"/>
            <a:ext cx="274417" cy="366404"/>
            <a:chOff x="2246115" y="2426002"/>
            <a:chExt cx="274417" cy="366404"/>
          </a:xfrm>
        </p:grpSpPr>
        <p:sp>
          <p:nvSpPr>
            <p:cNvPr id="15777" name="Google Shape;15777;p86"/>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86"/>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86"/>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6"/>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6"/>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6"/>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6"/>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86"/>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5" name="Google Shape;15785;p86"/>
          <p:cNvGrpSpPr/>
          <p:nvPr/>
        </p:nvGrpSpPr>
        <p:grpSpPr>
          <a:xfrm>
            <a:off x="2692991" y="2242129"/>
            <a:ext cx="256099" cy="366639"/>
            <a:chOff x="2696666" y="2426002"/>
            <a:chExt cx="256099" cy="366639"/>
          </a:xfrm>
        </p:grpSpPr>
        <p:sp>
          <p:nvSpPr>
            <p:cNvPr id="15786" name="Google Shape;15786;p86"/>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86"/>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86"/>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6"/>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86"/>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86"/>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2" name="Google Shape;15792;p86"/>
          <p:cNvGrpSpPr/>
          <p:nvPr/>
        </p:nvGrpSpPr>
        <p:grpSpPr>
          <a:xfrm>
            <a:off x="3145397" y="2242129"/>
            <a:ext cx="225863" cy="366430"/>
            <a:chOff x="3149072" y="2426002"/>
            <a:chExt cx="225863" cy="366430"/>
          </a:xfrm>
        </p:grpSpPr>
        <p:sp>
          <p:nvSpPr>
            <p:cNvPr id="15793" name="Google Shape;15793;p86"/>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86"/>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86"/>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86"/>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86"/>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6"/>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86"/>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86"/>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6"/>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6"/>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86"/>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4" name="Google Shape;15804;p86"/>
          <p:cNvGrpSpPr/>
          <p:nvPr/>
        </p:nvGrpSpPr>
        <p:grpSpPr>
          <a:xfrm>
            <a:off x="1357881" y="2242051"/>
            <a:ext cx="283224" cy="366482"/>
            <a:chOff x="1361556" y="2425923"/>
            <a:chExt cx="283224" cy="366482"/>
          </a:xfrm>
        </p:grpSpPr>
        <p:sp>
          <p:nvSpPr>
            <p:cNvPr id="15805" name="Google Shape;15805;p86"/>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6"/>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86"/>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86"/>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6"/>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86"/>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86"/>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86"/>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6"/>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6"/>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86"/>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86"/>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86"/>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86"/>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86"/>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6"/>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6"/>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86"/>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86"/>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6"/>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5" name="Google Shape;15825;p86"/>
          <p:cNvGrpSpPr/>
          <p:nvPr/>
        </p:nvGrpSpPr>
        <p:grpSpPr>
          <a:xfrm>
            <a:off x="3970060" y="2707183"/>
            <a:ext cx="361883" cy="366979"/>
            <a:chOff x="3973735" y="2891056"/>
            <a:chExt cx="361883" cy="366979"/>
          </a:xfrm>
        </p:grpSpPr>
        <p:sp>
          <p:nvSpPr>
            <p:cNvPr id="15826" name="Google Shape;15826;p86"/>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6"/>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6"/>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6"/>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6"/>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86"/>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86"/>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6"/>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86"/>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86"/>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86"/>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6"/>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6"/>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6"/>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6"/>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86"/>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86"/>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3" name="Google Shape;15843;p86"/>
          <p:cNvGrpSpPr/>
          <p:nvPr/>
        </p:nvGrpSpPr>
        <p:grpSpPr>
          <a:xfrm>
            <a:off x="3524266" y="2732871"/>
            <a:ext cx="366665" cy="315654"/>
            <a:chOff x="3527941" y="2916744"/>
            <a:chExt cx="366665" cy="315654"/>
          </a:xfrm>
        </p:grpSpPr>
        <p:sp>
          <p:nvSpPr>
            <p:cNvPr id="15844" name="Google Shape;15844;p86"/>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86"/>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86"/>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86"/>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86"/>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86"/>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86"/>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86"/>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86"/>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86"/>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86"/>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86"/>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86"/>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86"/>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86"/>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86"/>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86"/>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86"/>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86"/>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86"/>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86"/>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86"/>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86"/>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86"/>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86"/>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86"/>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86"/>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86"/>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86"/>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86"/>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4" name="Google Shape;15874;p86"/>
          <p:cNvGrpSpPr/>
          <p:nvPr/>
        </p:nvGrpSpPr>
        <p:grpSpPr>
          <a:xfrm>
            <a:off x="2637198" y="2707758"/>
            <a:ext cx="366404" cy="366404"/>
            <a:chOff x="2640873" y="2891631"/>
            <a:chExt cx="366404" cy="366404"/>
          </a:xfrm>
        </p:grpSpPr>
        <p:sp>
          <p:nvSpPr>
            <p:cNvPr id="15875" name="Google Shape;15875;p86"/>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86"/>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86"/>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86"/>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86"/>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86"/>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86"/>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86"/>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86"/>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86"/>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86"/>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86"/>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86"/>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86"/>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9" name="Google Shape;15889;p86"/>
          <p:cNvGrpSpPr/>
          <p:nvPr/>
        </p:nvGrpSpPr>
        <p:grpSpPr>
          <a:xfrm>
            <a:off x="2193416" y="2754248"/>
            <a:ext cx="366665" cy="273189"/>
            <a:chOff x="2197091" y="2938120"/>
            <a:chExt cx="366665" cy="273189"/>
          </a:xfrm>
        </p:grpSpPr>
        <p:sp>
          <p:nvSpPr>
            <p:cNvPr id="15890" name="Google Shape;15890;p86"/>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86"/>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86"/>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86"/>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86"/>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86"/>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86"/>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86"/>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86"/>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86"/>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86"/>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86"/>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86"/>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86"/>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86"/>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86"/>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86"/>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86"/>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86"/>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86"/>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86"/>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86"/>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86"/>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86"/>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86"/>
          <p:cNvGrpSpPr/>
          <p:nvPr/>
        </p:nvGrpSpPr>
        <p:grpSpPr>
          <a:xfrm>
            <a:off x="1749895" y="2708254"/>
            <a:ext cx="366665" cy="365202"/>
            <a:chOff x="1753570" y="2892127"/>
            <a:chExt cx="366665" cy="365202"/>
          </a:xfrm>
        </p:grpSpPr>
        <p:sp>
          <p:nvSpPr>
            <p:cNvPr id="15915" name="Google Shape;15915;p86"/>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86"/>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86"/>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86"/>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86"/>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86"/>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86"/>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86"/>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86"/>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86"/>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86"/>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86"/>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86"/>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86"/>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86"/>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86"/>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86"/>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86"/>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3" name="Google Shape;15933;p86"/>
          <p:cNvGrpSpPr/>
          <p:nvPr/>
        </p:nvGrpSpPr>
        <p:grpSpPr>
          <a:xfrm>
            <a:off x="1300076" y="3623467"/>
            <a:ext cx="367684" cy="366561"/>
            <a:chOff x="1303751" y="3807339"/>
            <a:chExt cx="367684" cy="366561"/>
          </a:xfrm>
        </p:grpSpPr>
        <p:sp>
          <p:nvSpPr>
            <p:cNvPr id="15934" name="Google Shape;15934;p86"/>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86"/>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86"/>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86"/>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86"/>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86"/>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86"/>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86"/>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86"/>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86"/>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86"/>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86"/>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86"/>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86"/>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86"/>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86"/>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86"/>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86"/>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86"/>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86"/>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86"/>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86"/>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86"/>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86"/>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86"/>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86"/>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86"/>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86"/>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86"/>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86"/>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86"/>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86"/>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86"/>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86"/>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86"/>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86"/>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86"/>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86"/>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86"/>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86"/>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86"/>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5" name="Google Shape;15975;p86"/>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6" name="Google Shape;15976;p86"/>
          <p:cNvGrpSpPr/>
          <p:nvPr/>
        </p:nvGrpSpPr>
        <p:grpSpPr>
          <a:xfrm>
            <a:off x="1306374" y="2707549"/>
            <a:ext cx="384749" cy="366613"/>
            <a:chOff x="1310049" y="2891421"/>
            <a:chExt cx="384749" cy="366613"/>
          </a:xfrm>
        </p:grpSpPr>
        <p:sp>
          <p:nvSpPr>
            <p:cNvPr id="15977" name="Google Shape;15977;p86"/>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86"/>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86"/>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86"/>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86"/>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86"/>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86"/>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86"/>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86"/>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86"/>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86"/>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86"/>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86"/>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86"/>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1" name="Google Shape;15991;p86"/>
          <p:cNvGrpSpPr/>
          <p:nvPr/>
        </p:nvGrpSpPr>
        <p:grpSpPr>
          <a:xfrm>
            <a:off x="845998" y="2707470"/>
            <a:ext cx="383468" cy="366665"/>
            <a:chOff x="849673" y="2891343"/>
            <a:chExt cx="383468" cy="366665"/>
          </a:xfrm>
        </p:grpSpPr>
        <p:sp>
          <p:nvSpPr>
            <p:cNvPr id="15992" name="Google Shape;15992;p86"/>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86"/>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86"/>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86"/>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86"/>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86"/>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86"/>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86"/>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86"/>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86"/>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86"/>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86"/>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4" name="Google Shape;16004;p86"/>
          <p:cNvGrpSpPr/>
          <p:nvPr/>
        </p:nvGrpSpPr>
        <p:grpSpPr>
          <a:xfrm>
            <a:off x="916582" y="2242129"/>
            <a:ext cx="278024" cy="366508"/>
            <a:chOff x="920257" y="2426002"/>
            <a:chExt cx="278024" cy="366508"/>
          </a:xfrm>
        </p:grpSpPr>
        <p:sp>
          <p:nvSpPr>
            <p:cNvPr id="16005" name="Google Shape;16005;p86"/>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86"/>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86"/>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86"/>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86"/>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86"/>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86"/>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86"/>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86"/>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86"/>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86"/>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86"/>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86"/>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8" name="Google Shape;16018;p86"/>
          <p:cNvGrpSpPr/>
          <p:nvPr/>
        </p:nvGrpSpPr>
        <p:grpSpPr>
          <a:xfrm>
            <a:off x="862853" y="4090611"/>
            <a:ext cx="349810" cy="366665"/>
            <a:chOff x="866528" y="4274484"/>
            <a:chExt cx="349810" cy="366665"/>
          </a:xfrm>
        </p:grpSpPr>
        <p:sp>
          <p:nvSpPr>
            <p:cNvPr id="16019" name="Google Shape;16019;p86"/>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86"/>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86"/>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86"/>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86"/>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86"/>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86"/>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86"/>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86"/>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86"/>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86"/>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0" name="Google Shape;16030;p86"/>
          <p:cNvGrpSpPr/>
          <p:nvPr/>
        </p:nvGrpSpPr>
        <p:grpSpPr>
          <a:xfrm>
            <a:off x="1385033" y="4090611"/>
            <a:ext cx="330210" cy="366665"/>
            <a:chOff x="1388708" y="4274484"/>
            <a:chExt cx="330210" cy="366665"/>
          </a:xfrm>
        </p:grpSpPr>
        <p:sp>
          <p:nvSpPr>
            <p:cNvPr id="16031" name="Google Shape;16031;p86"/>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86"/>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86"/>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86"/>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86"/>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86"/>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86"/>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86"/>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86"/>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86"/>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86"/>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86"/>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86"/>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86"/>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86"/>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86"/>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86"/>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86"/>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86"/>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86"/>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1" name="Google Shape;16051;p86"/>
          <p:cNvGrpSpPr/>
          <p:nvPr/>
        </p:nvGrpSpPr>
        <p:grpSpPr>
          <a:xfrm>
            <a:off x="1871019" y="4109453"/>
            <a:ext cx="375446" cy="328982"/>
            <a:chOff x="1874694" y="4293326"/>
            <a:chExt cx="375446" cy="328982"/>
          </a:xfrm>
        </p:grpSpPr>
        <p:sp>
          <p:nvSpPr>
            <p:cNvPr id="16052" name="Google Shape;16052;p86"/>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86"/>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86"/>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86"/>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86"/>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86"/>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86"/>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86"/>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86"/>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86"/>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86"/>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86"/>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86"/>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86"/>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86"/>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86"/>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86"/>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86"/>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86"/>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86"/>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86"/>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86"/>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4" name="Google Shape;16074;p86"/>
          <p:cNvGrpSpPr/>
          <p:nvPr/>
        </p:nvGrpSpPr>
        <p:grpSpPr>
          <a:xfrm>
            <a:off x="2392441" y="4109218"/>
            <a:ext cx="366665" cy="329714"/>
            <a:chOff x="2396116" y="4293090"/>
            <a:chExt cx="366665" cy="329714"/>
          </a:xfrm>
        </p:grpSpPr>
        <p:sp>
          <p:nvSpPr>
            <p:cNvPr id="16075" name="Google Shape;16075;p86"/>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86"/>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86"/>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86"/>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86"/>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86"/>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86"/>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86"/>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86"/>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86"/>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86"/>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86"/>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86"/>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8" name="Google Shape;16088;p86"/>
          <p:cNvGrpSpPr/>
          <p:nvPr/>
        </p:nvGrpSpPr>
        <p:grpSpPr>
          <a:xfrm>
            <a:off x="2905082" y="4105951"/>
            <a:ext cx="367162" cy="336116"/>
            <a:chOff x="2908757" y="4289824"/>
            <a:chExt cx="367162" cy="336116"/>
          </a:xfrm>
        </p:grpSpPr>
        <p:sp>
          <p:nvSpPr>
            <p:cNvPr id="16089" name="Google Shape;16089;p86"/>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86"/>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86"/>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86"/>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86"/>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86"/>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86"/>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86"/>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86"/>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86"/>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86"/>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86"/>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86"/>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86"/>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86"/>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86"/>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86"/>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86"/>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86"/>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86"/>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86"/>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86"/>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86"/>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86"/>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86"/>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86"/>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86"/>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6" name="Google Shape;16116;p86"/>
          <p:cNvGrpSpPr/>
          <p:nvPr/>
        </p:nvGrpSpPr>
        <p:grpSpPr>
          <a:xfrm>
            <a:off x="3078733" y="2735667"/>
            <a:ext cx="368651" cy="310350"/>
            <a:chOff x="3082408" y="2919540"/>
            <a:chExt cx="368651" cy="310350"/>
          </a:xfrm>
        </p:grpSpPr>
        <p:sp>
          <p:nvSpPr>
            <p:cNvPr id="16117" name="Google Shape;16117;p86"/>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86"/>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86"/>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86"/>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86"/>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86"/>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86"/>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86"/>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86"/>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86"/>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86"/>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86"/>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9" name="Google Shape;16129;p86"/>
          <p:cNvGrpSpPr/>
          <p:nvPr/>
        </p:nvGrpSpPr>
        <p:grpSpPr>
          <a:xfrm>
            <a:off x="7067667" y="2240152"/>
            <a:ext cx="366169" cy="360498"/>
            <a:chOff x="7069130" y="2424800"/>
            <a:chExt cx="366169" cy="360498"/>
          </a:xfrm>
        </p:grpSpPr>
        <p:sp>
          <p:nvSpPr>
            <p:cNvPr id="16130" name="Google Shape;16130;p86"/>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86"/>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86"/>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86"/>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86"/>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86"/>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86"/>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86"/>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86"/>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86"/>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86"/>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86"/>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86"/>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86"/>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86"/>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86"/>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86"/>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86"/>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86"/>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86"/>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86"/>
          <p:cNvGrpSpPr/>
          <p:nvPr/>
        </p:nvGrpSpPr>
        <p:grpSpPr>
          <a:xfrm>
            <a:off x="4884192" y="2240073"/>
            <a:ext cx="281473" cy="360629"/>
            <a:chOff x="4885655" y="2424721"/>
            <a:chExt cx="281473" cy="360629"/>
          </a:xfrm>
        </p:grpSpPr>
        <p:sp>
          <p:nvSpPr>
            <p:cNvPr id="16151" name="Google Shape;16151;p86"/>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86"/>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86"/>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86"/>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86"/>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86"/>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86"/>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86"/>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86"/>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86"/>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86"/>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2" name="Google Shape;16162;p86"/>
          <p:cNvGrpSpPr/>
          <p:nvPr/>
        </p:nvGrpSpPr>
        <p:grpSpPr>
          <a:xfrm>
            <a:off x="6624146" y="2262129"/>
            <a:ext cx="364130" cy="316726"/>
            <a:chOff x="6625609" y="2446777"/>
            <a:chExt cx="364130" cy="316726"/>
          </a:xfrm>
        </p:grpSpPr>
        <p:sp>
          <p:nvSpPr>
            <p:cNvPr id="16163" name="Google Shape;16163;p86"/>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86"/>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86"/>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86"/>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86"/>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86"/>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86"/>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86"/>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86"/>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86"/>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86"/>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86"/>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5" name="Google Shape;16175;p86"/>
          <p:cNvGrpSpPr/>
          <p:nvPr/>
        </p:nvGrpSpPr>
        <p:grpSpPr>
          <a:xfrm>
            <a:off x="5756181" y="1827703"/>
            <a:ext cx="360628" cy="298825"/>
            <a:chOff x="5757644" y="2012350"/>
            <a:chExt cx="360628" cy="298825"/>
          </a:xfrm>
        </p:grpSpPr>
        <p:sp>
          <p:nvSpPr>
            <p:cNvPr id="16176" name="Google Shape;16176;p86"/>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86"/>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86"/>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86"/>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86"/>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86"/>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86"/>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86"/>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86"/>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86"/>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86"/>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86"/>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86"/>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86"/>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86"/>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86"/>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86"/>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86"/>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86"/>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86"/>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86"/>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86"/>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8" name="Google Shape;16198;p86"/>
          <p:cNvGrpSpPr/>
          <p:nvPr/>
        </p:nvGrpSpPr>
        <p:grpSpPr>
          <a:xfrm>
            <a:off x="5316162" y="1798826"/>
            <a:ext cx="360628" cy="356839"/>
            <a:chOff x="5317625" y="1983474"/>
            <a:chExt cx="360628" cy="356839"/>
          </a:xfrm>
        </p:grpSpPr>
        <p:sp>
          <p:nvSpPr>
            <p:cNvPr id="16199" name="Google Shape;16199;p86"/>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86"/>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86"/>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86"/>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86"/>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86"/>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86"/>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86"/>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86"/>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86"/>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86"/>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86"/>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86"/>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86"/>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86"/>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86"/>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86"/>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86"/>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86"/>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86"/>
          <p:cNvGrpSpPr/>
          <p:nvPr/>
        </p:nvGrpSpPr>
        <p:grpSpPr>
          <a:xfrm>
            <a:off x="6180364" y="2279037"/>
            <a:ext cx="360629" cy="282989"/>
            <a:chOff x="6181827" y="2463685"/>
            <a:chExt cx="360629" cy="282989"/>
          </a:xfrm>
        </p:grpSpPr>
        <p:sp>
          <p:nvSpPr>
            <p:cNvPr id="16219" name="Google Shape;16219;p86"/>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86"/>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86"/>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86"/>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86"/>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86"/>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86"/>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86"/>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86"/>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86"/>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86"/>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0" name="Google Shape;16230;p86"/>
          <p:cNvGrpSpPr/>
          <p:nvPr/>
        </p:nvGrpSpPr>
        <p:grpSpPr>
          <a:xfrm>
            <a:off x="5344830" y="3156044"/>
            <a:ext cx="291247" cy="360629"/>
            <a:chOff x="5346292" y="3340691"/>
            <a:chExt cx="291247" cy="360628"/>
          </a:xfrm>
        </p:grpSpPr>
        <p:sp>
          <p:nvSpPr>
            <p:cNvPr id="16231" name="Google Shape;16231;p86"/>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86"/>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86"/>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86"/>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86"/>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86"/>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86"/>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86"/>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86"/>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86"/>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86"/>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86"/>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86"/>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86"/>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86"/>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86"/>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86"/>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86"/>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86"/>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86"/>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86"/>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86"/>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86"/>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86"/>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86"/>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6" name="Google Shape;16256;p86"/>
          <p:cNvGrpSpPr/>
          <p:nvPr/>
        </p:nvGrpSpPr>
        <p:grpSpPr>
          <a:xfrm>
            <a:off x="7967801" y="1797049"/>
            <a:ext cx="337763" cy="360393"/>
            <a:chOff x="7969264" y="1981697"/>
            <a:chExt cx="337763" cy="360393"/>
          </a:xfrm>
        </p:grpSpPr>
        <p:sp>
          <p:nvSpPr>
            <p:cNvPr id="16257" name="Google Shape;16257;p86"/>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86"/>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86"/>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86"/>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86"/>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86"/>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86"/>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86"/>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86"/>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86"/>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86"/>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86"/>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86"/>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86"/>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86"/>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86"/>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86"/>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86"/>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5" name="Google Shape;16275;p86"/>
          <p:cNvGrpSpPr/>
          <p:nvPr/>
        </p:nvGrpSpPr>
        <p:grpSpPr>
          <a:xfrm>
            <a:off x="5734570" y="2245352"/>
            <a:ext cx="360890" cy="350332"/>
            <a:chOff x="5736032" y="2430000"/>
            <a:chExt cx="360890" cy="350332"/>
          </a:xfrm>
        </p:grpSpPr>
        <p:sp>
          <p:nvSpPr>
            <p:cNvPr id="16276" name="Google Shape;16276;p86"/>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86"/>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86"/>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86"/>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86"/>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86"/>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86"/>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86"/>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86"/>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86"/>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86"/>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86"/>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86"/>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86"/>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86"/>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86"/>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86"/>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3" name="Google Shape;16293;p86"/>
          <p:cNvGrpSpPr/>
          <p:nvPr/>
        </p:nvGrpSpPr>
        <p:grpSpPr>
          <a:xfrm>
            <a:off x="4876405" y="1811344"/>
            <a:ext cx="360628" cy="331778"/>
            <a:chOff x="4877867" y="1995991"/>
            <a:chExt cx="360628" cy="331778"/>
          </a:xfrm>
        </p:grpSpPr>
        <p:sp>
          <p:nvSpPr>
            <p:cNvPr id="16294" name="Google Shape;16294;p86"/>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86"/>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86"/>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86"/>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86"/>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86"/>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86"/>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86"/>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86"/>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86"/>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86"/>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86"/>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86"/>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86"/>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8" name="Google Shape;16308;p86"/>
          <p:cNvGrpSpPr/>
          <p:nvPr/>
        </p:nvGrpSpPr>
        <p:grpSpPr>
          <a:xfrm>
            <a:off x="7049427" y="2728856"/>
            <a:ext cx="363529" cy="339513"/>
            <a:chOff x="7050889" y="2913503"/>
            <a:chExt cx="363529" cy="339513"/>
          </a:xfrm>
        </p:grpSpPr>
        <p:sp>
          <p:nvSpPr>
            <p:cNvPr id="16309" name="Google Shape;16309;p86"/>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86"/>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86"/>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86"/>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86"/>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86"/>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86"/>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86"/>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86"/>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8" name="Google Shape;16318;p86"/>
          <p:cNvGrpSpPr/>
          <p:nvPr/>
        </p:nvGrpSpPr>
        <p:grpSpPr>
          <a:xfrm>
            <a:off x="7509437" y="1796814"/>
            <a:ext cx="372937" cy="360629"/>
            <a:chOff x="7510900" y="1981462"/>
            <a:chExt cx="372937" cy="360629"/>
          </a:xfrm>
        </p:grpSpPr>
        <p:sp>
          <p:nvSpPr>
            <p:cNvPr id="16319" name="Google Shape;16319;p86"/>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86"/>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86"/>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86"/>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86"/>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86"/>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86"/>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86"/>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86"/>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86"/>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86"/>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86"/>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86"/>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86"/>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86"/>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86"/>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5" name="Google Shape;16335;p86"/>
          <p:cNvGrpSpPr/>
          <p:nvPr/>
        </p:nvGrpSpPr>
        <p:grpSpPr>
          <a:xfrm>
            <a:off x="6598014" y="2733612"/>
            <a:ext cx="360629" cy="329975"/>
            <a:chOff x="6599476" y="2918260"/>
            <a:chExt cx="360629" cy="329975"/>
          </a:xfrm>
        </p:grpSpPr>
        <p:sp>
          <p:nvSpPr>
            <p:cNvPr id="16336" name="Google Shape;16336;p86"/>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86"/>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86"/>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86"/>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86"/>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86"/>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86"/>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86"/>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86"/>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86"/>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86"/>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86"/>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86"/>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86"/>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86"/>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86"/>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86"/>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86"/>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86"/>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86"/>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86"/>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86"/>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86"/>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86"/>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86"/>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1" name="Google Shape;16361;p86"/>
          <p:cNvGrpSpPr/>
          <p:nvPr/>
        </p:nvGrpSpPr>
        <p:grpSpPr>
          <a:xfrm>
            <a:off x="5289037" y="2296886"/>
            <a:ext cx="360628" cy="247292"/>
            <a:chOff x="5290499" y="2481533"/>
            <a:chExt cx="360628" cy="247292"/>
          </a:xfrm>
        </p:grpSpPr>
        <p:sp>
          <p:nvSpPr>
            <p:cNvPr id="16362" name="Google Shape;16362;p86"/>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86"/>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86"/>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86"/>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86"/>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86"/>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86"/>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86"/>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86"/>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86"/>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86"/>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86"/>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86"/>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86"/>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86"/>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86"/>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86"/>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86"/>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86"/>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86"/>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86"/>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86"/>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86"/>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86"/>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86"/>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86"/>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86"/>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9" name="Google Shape;16389;p86"/>
          <p:cNvGrpSpPr/>
          <p:nvPr/>
        </p:nvGrpSpPr>
        <p:grpSpPr>
          <a:xfrm>
            <a:off x="6200460" y="1796866"/>
            <a:ext cx="351325" cy="360576"/>
            <a:chOff x="6201923" y="1981514"/>
            <a:chExt cx="351325" cy="360576"/>
          </a:xfrm>
        </p:grpSpPr>
        <p:sp>
          <p:nvSpPr>
            <p:cNvPr id="16390" name="Google Shape;16390;p86"/>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86"/>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86"/>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86"/>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86"/>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86"/>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86"/>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7" name="Google Shape;16397;p86"/>
          <p:cNvGrpSpPr/>
          <p:nvPr/>
        </p:nvGrpSpPr>
        <p:grpSpPr>
          <a:xfrm>
            <a:off x="4892999" y="3156044"/>
            <a:ext cx="312884" cy="360785"/>
            <a:chOff x="4894461" y="3340691"/>
            <a:chExt cx="312884" cy="360785"/>
          </a:xfrm>
        </p:grpSpPr>
        <p:sp>
          <p:nvSpPr>
            <p:cNvPr id="16398" name="Google Shape;16398;p86"/>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86"/>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86"/>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86"/>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86"/>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86"/>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86"/>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86"/>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86"/>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86"/>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86"/>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86"/>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86"/>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86"/>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86"/>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86"/>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4" name="Google Shape;16414;p86"/>
          <p:cNvGrpSpPr/>
          <p:nvPr/>
        </p:nvGrpSpPr>
        <p:grpSpPr>
          <a:xfrm>
            <a:off x="5337774" y="1316603"/>
            <a:ext cx="245541" cy="360628"/>
            <a:chOff x="5339237" y="1501251"/>
            <a:chExt cx="245541" cy="360628"/>
          </a:xfrm>
        </p:grpSpPr>
        <p:sp>
          <p:nvSpPr>
            <p:cNvPr id="16415" name="Google Shape;16415;p86"/>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86"/>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86"/>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86"/>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86"/>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86"/>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86"/>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86"/>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86"/>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86"/>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86"/>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86"/>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86"/>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86"/>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86"/>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86"/>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86"/>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86"/>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86"/>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86"/>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86"/>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86"/>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86"/>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86"/>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86"/>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86"/>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86"/>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86"/>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86"/>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86"/>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86"/>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86"/>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86"/>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86"/>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86"/>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86"/>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86"/>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86"/>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86"/>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86"/>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86"/>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86"/>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86"/>
          <p:cNvGrpSpPr/>
          <p:nvPr/>
        </p:nvGrpSpPr>
        <p:grpSpPr>
          <a:xfrm>
            <a:off x="7958001" y="2289568"/>
            <a:ext cx="370428" cy="261926"/>
            <a:chOff x="7959464" y="2474216"/>
            <a:chExt cx="370428" cy="261926"/>
          </a:xfrm>
        </p:grpSpPr>
        <p:sp>
          <p:nvSpPr>
            <p:cNvPr id="16458" name="Google Shape;16458;p86"/>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86"/>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86"/>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86"/>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86"/>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86"/>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86"/>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86"/>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86"/>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86"/>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86"/>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86"/>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0" name="Google Shape;16470;p86"/>
          <p:cNvGrpSpPr/>
          <p:nvPr/>
        </p:nvGrpSpPr>
        <p:grpSpPr>
          <a:xfrm>
            <a:off x="7517225" y="2273262"/>
            <a:ext cx="360629" cy="294461"/>
            <a:chOff x="7518687" y="2457909"/>
            <a:chExt cx="360629" cy="294461"/>
          </a:xfrm>
        </p:grpSpPr>
        <p:sp>
          <p:nvSpPr>
            <p:cNvPr id="16471" name="Google Shape;16471;p86"/>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86"/>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86"/>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86"/>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86"/>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86"/>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86"/>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86"/>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86"/>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86"/>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86"/>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86"/>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86"/>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86"/>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86"/>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86"/>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86"/>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86"/>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86"/>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0" name="Google Shape;16490;p86"/>
          <p:cNvGrpSpPr/>
          <p:nvPr/>
        </p:nvGrpSpPr>
        <p:grpSpPr>
          <a:xfrm>
            <a:off x="7084758" y="1796919"/>
            <a:ext cx="343799" cy="360524"/>
            <a:chOff x="7086220" y="1981566"/>
            <a:chExt cx="343799" cy="360524"/>
          </a:xfrm>
        </p:grpSpPr>
        <p:sp>
          <p:nvSpPr>
            <p:cNvPr id="16491" name="Google Shape;16491;p86"/>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86"/>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86"/>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86"/>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86"/>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86"/>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86"/>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86"/>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86"/>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86"/>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86"/>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86"/>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86"/>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86"/>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86"/>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86"/>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7" name="Google Shape;16507;p86"/>
          <p:cNvGrpSpPr/>
          <p:nvPr/>
        </p:nvGrpSpPr>
        <p:grpSpPr>
          <a:xfrm>
            <a:off x="6139650" y="2742915"/>
            <a:ext cx="368416" cy="311369"/>
            <a:chOff x="6141112" y="2927563"/>
            <a:chExt cx="368416" cy="311369"/>
          </a:xfrm>
        </p:grpSpPr>
        <p:sp>
          <p:nvSpPr>
            <p:cNvPr id="16508" name="Google Shape;16508;p86"/>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86"/>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86"/>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86"/>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86"/>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86"/>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86"/>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5" name="Google Shape;16515;p86"/>
          <p:cNvGrpSpPr/>
          <p:nvPr/>
        </p:nvGrpSpPr>
        <p:grpSpPr>
          <a:xfrm>
            <a:off x="7519237" y="2718298"/>
            <a:ext cx="335489" cy="360629"/>
            <a:chOff x="7520699" y="2902946"/>
            <a:chExt cx="335489" cy="360629"/>
          </a:xfrm>
        </p:grpSpPr>
        <p:sp>
          <p:nvSpPr>
            <p:cNvPr id="16516" name="Google Shape;16516;p86"/>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86"/>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86"/>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86"/>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86"/>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86"/>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86"/>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86"/>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86"/>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86"/>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86"/>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86"/>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86"/>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86"/>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86"/>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1" name="Google Shape;16531;p86"/>
          <p:cNvGrpSpPr/>
          <p:nvPr/>
        </p:nvGrpSpPr>
        <p:grpSpPr>
          <a:xfrm>
            <a:off x="7986878" y="2718298"/>
            <a:ext cx="308886" cy="360628"/>
            <a:chOff x="7988340" y="2902946"/>
            <a:chExt cx="308886" cy="360628"/>
          </a:xfrm>
        </p:grpSpPr>
        <p:sp>
          <p:nvSpPr>
            <p:cNvPr id="16532" name="Google Shape;16532;p86"/>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86"/>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86"/>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86"/>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86"/>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86"/>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86"/>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86"/>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86"/>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86"/>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86"/>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86"/>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86"/>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86"/>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86"/>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86"/>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86"/>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86"/>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86"/>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86"/>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86"/>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86"/>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86"/>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5" name="Google Shape;16555;p86"/>
          <p:cNvGrpSpPr/>
          <p:nvPr/>
        </p:nvGrpSpPr>
        <p:grpSpPr>
          <a:xfrm>
            <a:off x="5688577" y="2718351"/>
            <a:ext cx="362902" cy="360498"/>
            <a:chOff x="5690039" y="2902998"/>
            <a:chExt cx="362902" cy="360498"/>
          </a:xfrm>
        </p:grpSpPr>
        <p:sp>
          <p:nvSpPr>
            <p:cNvPr id="16556" name="Google Shape;16556;p86"/>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86"/>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86"/>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86"/>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86"/>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86"/>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86"/>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3" name="Google Shape;16563;p86"/>
          <p:cNvGrpSpPr/>
          <p:nvPr/>
        </p:nvGrpSpPr>
        <p:grpSpPr>
          <a:xfrm>
            <a:off x="4870473" y="1316342"/>
            <a:ext cx="258503" cy="360890"/>
            <a:chOff x="4871935" y="1500990"/>
            <a:chExt cx="258503" cy="360890"/>
          </a:xfrm>
        </p:grpSpPr>
        <p:sp>
          <p:nvSpPr>
            <p:cNvPr id="16564" name="Google Shape;16564;p86"/>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86"/>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86"/>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86"/>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86"/>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86"/>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86"/>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86"/>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86"/>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86"/>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86"/>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86"/>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86"/>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86"/>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8" name="Google Shape;16578;p86"/>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79" name="Google Shape;16579;p86"/>
          <p:cNvGrpSpPr/>
          <p:nvPr/>
        </p:nvGrpSpPr>
        <p:grpSpPr>
          <a:xfrm>
            <a:off x="6264302" y="1316603"/>
            <a:ext cx="234983" cy="360628"/>
            <a:chOff x="6265764" y="1501251"/>
            <a:chExt cx="234983" cy="360628"/>
          </a:xfrm>
        </p:grpSpPr>
        <p:sp>
          <p:nvSpPr>
            <p:cNvPr id="16580" name="Google Shape;16580;p86"/>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86"/>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86"/>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86"/>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86"/>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86"/>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86"/>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86"/>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86"/>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86"/>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86"/>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86"/>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2" name="Google Shape;16592;p86"/>
          <p:cNvGrpSpPr/>
          <p:nvPr/>
        </p:nvGrpSpPr>
        <p:grpSpPr>
          <a:xfrm>
            <a:off x="6192176" y="3217351"/>
            <a:ext cx="360628" cy="238250"/>
            <a:chOff x="6193639" y="3401998"/>
            <a:chExt cx="360628" cy="238250"/>
          </a:xfrm>
        </p:grpSpPr>
        <p:sp>
          <p:nvSpPr>
            <p:cNvPr id="16593" name="Google Shape;16593;p86"/>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86"/>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86"/>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86"/>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86"/>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86"/>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86"/>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86"/>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86"/>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86"/>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86"/>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4" name="Google Shape;16604;p86"/>
          <p:cNvGrpSpPr/>
          <p:nvPr/>
        </p:nvGrpSpPr>
        <p:grpSpPr>
          <a:xfrm>
            <a:off x="5800162" y="1316603"/>
            <a:ext cx="246037" cy="360629"/>
            <a:chOff x="5801625" y="1501251"/>
            <a:chExt cx="246037" cy="360629"/>
          </a:xfrm>
        </p:grpSpPr>
        <p:sp>
          <p:nvSpPr>
            <p:cNvPr id="16605" name="Google Shape;16605;p86"/>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86"/>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86"/>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86"/>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86"/>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86"/>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86"/>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86"/>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86"/>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86"/>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86"/>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86"/>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86"/>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86"/>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86"/>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86"/>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86"/>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86"/>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86"/>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4" name="Google Shape;16624;p86"/>
          <p:cNvGrpSpPr/>
          <p:nvPr/>
        </p:nvGrpSpPr>
        <p:grpSpPr>
          <a:xfrm>
            <a:off x="6640218" y="1796814"/>
            <a:ext cx="352083" cy="360864"/>
            <a:chOff x="6641680" y="1981462"/>
            <a:chExt cx="352083" cy="360864"/>
          </a:xfrm>
        </p:grpSpPr>
        <p:sp>
          <p:nvSpPr>
            <p:cNvPr id="16625" name="Google Shape;16625;p86"/>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86"/>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86"/>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86"/>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86"/>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86"/>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86"/>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86"/>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86"/>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86"/>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86"/>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86"/>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86"/>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86"/>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86"/>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86"/>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86"/>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86"/>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86"/>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86"/>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86"/>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86"/>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86"/>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86"/>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86"/>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86"/>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86"/>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86"/>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3" name="Google Shape;16653;p86"/>
          <p:cNvGrpSpPr/>
          <p:nvPr/>
        </p:nvGrpSpPr>
        <p:grpSpPr>
          <a:xfrm>
            <a:off x="7203870" y="1316603"/>
            <a:ext cx="198032" cy="360629"/>
            <a:chOff x="7205332" y="1501251"/>
            <a:chExt cx="198032" cy="360629"/>
          </a:xfrm>
        </p:grpSpPr>
        <p:sp>
          <p:nvSpPr>
            <p:cNvPr id="16654" name="Google Shape;16654;p86"/>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86"/>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86"/>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86"/>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86"/>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86"/>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86"/>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86"/>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86"/>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86"/>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86"/>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86"/>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86"/>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86"/>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86"/>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86"/>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86"/>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86"/>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86"/>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86"/>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4" name="Google Shape;16674;p86"/>
          <p:cNvGrpSpPr/>
          <p:nvPr/>
        </p:nvGrpSpPr>
        <p:grpSpPr>
          <a:xfrm>
            <a:off x="7686851" y="1316603"/>
            <a:ext cx="153058" cy="360628"/>
            <a:chOff x="7688313" y="1501251"/>
            <a:chExt cx="153058" cy="360628"/>
          </a:xfrm>
        </p:grpSpPr>
        <p:sp>
          <p:nvSpPr>
            <p:cNvPr id="16675" name="Google Shape;16675;p86"/>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86"/>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86"/>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86"/>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86"/>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86"/>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86"/>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86"/>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86"/>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86"/>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86"/>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86"/>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86"/>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86"/>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86"/>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86"/>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1" name="Google Shape;16691;p86"/>
          <p:cNvGrpSpPr/>
          <p:nvPr/>
        </p:nvGrpSpPr>
        <p:grpSpPr>
          <a:xfrm>
            <a:off x="8148716" y="1316603"/>
            <a:ext cx="150811" cy="360628"/>
            <a:chOff x="8150179" y="1501251"/>
            <a:chExt cx="150811" cy="360628"/>
          </a:xfrm>
        </p:grpSpPr>
        <p:sp>
          <p:nvSpPr>
            <p:cNvPr id="16692" name="Google Shape;16692;p86"/>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86"/>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86"/>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86"/>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86"/>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86"/>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86"/>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86"/>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86"/>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01" name="Google Shape;16701;p86"/>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2" name="Google Shape;16702;p86"/>
          <p:cNvGrpSpPr/>
          <p:nvPr/>
        </p:nvGrpSpPr>
        <p:grpSpPr>
          <a:xfrm>
            <a:off x="4876405" y="2718298"/>
            <a:ext cx="170149" cy="360629"/>
            <a:chOff x="4877867" y="2902946"/>
            <a:chExt cx="170149" cy="360629"/>
          </a:xfrm>
        </p:grpSpPr>
        <p:sp>
          <p:nvSpPr>
            <p:cNvPr id="16703" name="Google Shape;16703;p86"/>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86"/>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86"/>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86"/>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86"/>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86"/>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86"/>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86"/>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86"/>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86"/>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86"/>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86"/>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86"/>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6" name="Google Shape;16716;p86"/>
          <p:cNvGrpSpPr/>
          <p:nvPr/>
        </p:nvGrpSpPr>
        <p:grpSpPr>
          <a:xfrm>
            <a:off x="6740227" y="1316028"/>
            <a:ext cx="207962" cy="361203"/>
            <a:chOff x="6741689" y="1500676"/>
            <a:chExt cx="207962" cy="361203"/>
          </a:xfrm>
        </p:grpSpPr>
        <p:sp>
          <p:nvSpPr>
            <p:cNvPr id="16717" name="Google Shape;16717;p86"/>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86"/>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86"/>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86"/>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86"/>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86"/>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86"/>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86"/>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86"/>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86"/>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86"/>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86"/>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86"/>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86"/>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86"/>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86"/>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86"/>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86"/>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86"/>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6" name="Google Shape;16736;p86"/>
          <p:cNvGrpSpPr/>
          <p:nvPr/>
        </p:nvGrpSpPr>
        <p:grpSpPr>
          <a:xfrm>
            <a:off x="5751164" y="3245757"/>
            <a:ext cx="360628" cy="181464"/>
            <a:chOff x="5752627" y="3430404"/>
            <a:chExt cx="360628" cy="181464"/>
          </a:xfrm>
        </p:grpSpPr>
        <p:sp>
          <p:nvSpPr>
            <p:cNvPr id="16737" name="Google Shape;16737;p86"/>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86"/>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86"/>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86"/>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86"/>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86"/>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86"/>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86"/>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86"/>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86"/>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86"/>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86"/>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86"/>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86"/>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86"/>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86"/>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86"/>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86"/>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86"/>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86"/>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86"/>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86"/>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86"/>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86"/>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86"/>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86"/>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86"/>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86"/>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5" name="Google Shape;16765;p86"/>
          <p:cNvGrpSpPr/>
          <p:nvPr/>
        </p:nvGrpSpPr>
        <p:grpSpPr>
          <a:xfrm>
            <a:off x="5234237" y="2718351"/>
            <a:ext cx="361909" cy="360759"/>
            <a:chOff x="5235700" y="2902998"/>
            <a:chExt cx="361909" cy="360759"/>
          </a:xfrm>
        </p:grpSpPr>
        <p:sp>
          <p:nvSpPr>
            <p:cNvPr id="16766" name="Google Shape;16766;p86"/>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86"/>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86"/>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86"/>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86"/>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86"/>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86"/>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3" name="Google Shape;16773;p86"/>
          <p:cNvGrpSpPr/>
          <p:nvPr/>
        </p:nvGrpSpPr>
        <p:grpSpPr>
          <a:xfrm>
            <a:off x="6633450" y="3210321"/>
            <a:ext cx="360367" cy="252309"/>
            <a:chOff x="6634912" y="3394969"/>
            <a:chExt cx="360367" cy="252309"/>
          </a:xfrm>
        </p:grpSpPr>
        <p:sp>
          <p:nvSpPr>
            <p:cNvPr id="16774" name="Google Shape;16774;p86"/>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86"/>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86"/>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86"/>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86"/>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86"/>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86"/>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86"/>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86"/>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86"/>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86"/>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86"/>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86"/>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7" name="Google Shape;16787;p86"/>
          <p:cNvGrpSpPr/>
          <p:nvPr/>
        </p:nvGrpSpPr>
        <p:grpSpPr>
          <a:xfrm>
            <a:off x="7057867" y="3156148"/>
            <a:ext cx="377170" cy="360655"/>
            <a:chOff x="7059330" y="3340796"/>
            <a:chExt cx="377170" cy="360655"/>
          </a:xfrm>
        </p:grpSpPr>
        <p:sp>
          <p:nvSpPr>
            <p:cNvPr id="16788" name="Google Shape;16788;p86"/>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86"/>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86"/>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86"/>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86"/>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86"/>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86"/>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86"/>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86"/>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86"/>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86"/>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86"/>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86"/>
          <p:cNvGrpSpPr/>
          <p:nvPr/>
        </p:nvGrpSpPr>
        <p:grpSpPr>
          <a:xfrm>
            <a:off x="7956486" y="3190983"/>
            <a:ext cx="360629" cy="291012"/>
            <a:chOff x="7957948" y="3375631"/>
            <a:chExt cx="360629" cy="291012"/>
          </a:xfrm>
        </p:grpSpPr>
        <p:sp>
          <p:nvSpPr>
            <p:cNvPr id="16801" name="Google Shape;16801;p86"/>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86"/>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86"/>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86"/>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86"/>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86"/>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86"/>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86"/>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86"/>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86"/>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86"/>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86"/>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86"/>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86"/>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86"/>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86"/>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86"/>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86"/>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9" name="Google Shape;16819;p86"/>
          <p:cNvGrpSpPr/>
          <p:nvPr/>
        </p:nvGrpSpPr>
        <p:grpSpPr>
          <a:xfrm>
            <a:off x="6197194" y="3683241"/>
            <a:ext cx="347562" cy="227954"/>
            <a:chOff x="6198656" y="3867888"/>
            <a:chExt cx="347562" cy="227954"/>
          </a:xfrm>
        </p:grpSpPr>
        <p:sp>
          <p:nvSpPr>
            <p:cNvPr id="16820" name="Google Shape;16820;p86"/>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86"/>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86"/>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86"/>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86"/>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86"/>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86"/>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86"/>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86"/>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86"/>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86"/>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1" name="Google Shape;16831;p86"/>
          <p:cNvGrpSpPr/>
          <p:nvPr/>
        </p:nvGrpSpPr>
        <p:grpSpPr>
          <a:xfrm>
            <a:off x="5705432" y="3634504"/>
            <a:ext cx="349392" cy="325454"/>
            <a:chOff x="5706895" y="3819151"/>
            <a:chExt cx="349392" cy="325454"/>
          </a:xfrm>
        </p:grpSpPr>
        <p:sp>
          <p:nvSpPr>
            <p:cNvPr id="16832" name="Google Shape;16832;p86"/>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86"/>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86"/>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86"/>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86"/>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86"/>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86"/>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86"/>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86"/>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86"/>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86"/>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86"/>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86"/>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86"/>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86"/>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7" name="Google Shape;16847;p86"/>
          <p:cNvGrpSpPr/>
          <p:nvPr/>
        </p:nvGrpSpPr>
        <p:grpSpPr>
          <a:xfrm>
            <a:off x="7647155" y="3156096"/>
            <a:ext cx="97265" cy="360393"/>
            <a:chOff x="7648618" y="3340744"/>
            <a:chExt cx="97265" cy="360393"/>
          </a:xfrm>
        </p:grpSpPr>
        <p:sp>
          <p:nvSpPr>
            <p:cNvPr id="16848" name="Google Shape;16848;p86"/>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86"/>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86"/>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1" name="Google Shape;16851;p86"/>
          <p:cNvGrpSpPr/>
          <p:nvPr/>
        </p:nvGrpSpPr>
        <p:grpSpPr>
          <a:xfrm>
            <a:off x="7162894" y="3606019"/>
            <a:ext cx="385507" cy="382501"/>
            <a:chOff x="7164356" y="3790667"/>
            <a:chExt cx="385507" cy="382501"/>
          </a:xfrm>
        </p:grpSpPr>
        <p:sp>
          <p:nvSpPr>
            <p:cNvPr id="16852" name="Google Shape;16852;p86"/>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86"/>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86"/>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86"/>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86"/>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86"/>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86"/>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86"/>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86"/>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86"/>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86"/>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86"/>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86"/>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86"/>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86"/>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86"/>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86"/>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86"/>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86"/>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86"/>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86"/>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86"/>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86"/>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86"/>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6" name="Google Shape;16876;p86"/>
          <p:cNvGrpSpPr/>
          <p:nvPr/>
        </p:nvGrpSpPr>
        <p:grpSpPr>
          <a:xfrm>
            <a:off x="6668937" y="3641821"/>
            <a:ext cx="387911" cy="310846"/>
            <a:chOff x="6670400" y="3826468"/>
            <a:chExt cx="387911" cy="310846"/>
          </a:xfrm>
        </p:grpSpPr>
        <p:sp>
          <p:nvSpPr>
            <p:cNvPr id="16877" name="Google Shape;16877;p86"/>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86"/>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86"/>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86"/>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86"/>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86"/>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86"/>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86"/>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86"/>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86"/>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86"/>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86"/>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86"/>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86"/>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86"/>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86"/>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86"/>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86"/>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5" name="Google Shape;16895;p86"/>
          <p:cNvGrpSpPr/>
          <p:nvPr/>
        </p:nvGrpSpPr>
        <p:grpSpPr>
          <a:xfrm>
            <a:off x="7660718" y="3618798"/>
            <a:ext cx="302823" cy="360498"/>
            <a:chOff x="7662181" y="3803446"/>
            <a:chExt cx="302823" cy="360498"/>
          </a:xfrm>
        </p:grpSpPr>
        <p:sp>
          <p:nvSpPr>
            <p:cNvPr id="16896" name="Google Shape;16896;p86"/>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86"/>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86"/>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86"/>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86"/>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86"/>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86"/>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86"/>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86"/>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86"/>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6" name="Google Shape;16906;p86"/>
          <p:cNvGrpSpPr/>
          <p:nvPr/>
        </p:nvGrpSpPr>
        <p:grpSpPr>
          <a:xfrm>
            <a:off x="5205099" y="3619347"/>
            <a:ext cx="363895" cy="355663"/>
            <a:chOff x="5206562" y="3803994"/>
            <a:chExt cx="363895" cy="355663"/>
          </a:xfrm>
        </p:grpSpPr>
        <p:sp>
          <p:nvSpPr>
            <p:cNvPr id="16907" name="Google Shape;16907;p86"/>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86"/>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86"/>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86"/>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86"/>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86"/>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86"/>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86"/>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86"/>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86"/>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86"/>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86"/>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86"/>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86"/>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1" name="Google Shape;16921;p8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6922" name="Google Shape;16922;p8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26" name="Shape 16926"/>
        <p:cNvGrpSpPr/>
        <p:nvPr/>
      </p:nvGrpSpPr>
      <p:grpSpPr>
        <a:xfrm>
          <a:off x="0" y="0"/>
          <a:ext cx="0" cy="0"/>
          <a:chOff x="0" y="0"/>
          <a:chExt cx="0" cy="0"/>
        </a:xfrm>
      </p:grpSpPr>
      <p:grpSp>
        <p:nvGrpSpPr>
          <p:cNvPr id="16927" name="Google Shape;16927;p87"/>
          <p:cNvGrpSpPr/>
          <p:nvPr/>
        </p:nvGrpSpPr>
        <p:grpSpPr>
          <a:xfrm>
            <a:off x="4655438" y="1588417"/>
            <a:ext cx="369948" cy="370132"/>
            <a:chOff x="4682526" y="1512217"/>
            <a:chExt cx="369948" cy="370132"/>
          </a:xfrm>
        </p:grpSpPr>
        <p:sp>
          <p:nvSpPr>
            <p:cNvPr id="16928" name="Google Shape;16928;p87"/>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87"/>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87"/>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87"/>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87"/>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87"/>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87"/>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87"/>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87"/>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87"/>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87"/>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87"/>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87"/>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87"/>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87"/>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3" name="Google Shape;16943;p87"/>
          <p:cNvGrpSpPr/>
          <p:nvPr/>
        </p:nvGrpSpPr>
        <p:grpSpPr>
          <a:xfrm>
            <a:off x="3565345" y="2056412"/>
            <a:ext cx="381542" cy="370079"/>
            <a:chOff x="3592433" y="1980212"/>
            <a:chExt cx="381542" cy="370079"/>
          </a:xfrm>
        </p:grpSpPr>
        <p:sp>
          <p:nvSpPr>
            <p:cNvPr id="16944" name="Google Shape;16944;p87"/>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87"/>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87"/>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87"/>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87"/>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87"/>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87"/>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87"/>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87"/>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87"/>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87"/>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87"/>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6" name="Google Shape;16956;p87"/>
          <p:cNvGrpSpPr/>
          <p:nvPr/>
        </p:nvGrpSpPr>
        <p:grpSpPr>
          <a:xfrm>
            <a:off x="1371494" y="3049690"/>
            <a:ext cx="371391" cy="235126"/>
            <a:chOff x="1398582" y="2973490"/>
            <a:chExt cx="371391" cy="235126"/>
          </a:xfrm>
        </p:grpSpPr>
        <p:sp>
          <p:nvSpPr>
            <p:cNvPr id="16957" name="Google Shape;16957;p87"/>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87"/>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87"/>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87"/>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87"/>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87"/>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87"/>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87"/>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87"/>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87"/>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87"/>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87"/>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87"/>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87"/>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87"/>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2" name="Google Shape;16972;p87"/>
          <p:cNvGrpSpPr/>
          <p:nvPr/>
        </p:nvGrpSpPr>
        <p:grpSpPr>
          <a:xfrm>
            <a:off x="823707" y="1588417"/>
            <a:ext cx="370132" cy="370132"/>
            <a:chOff x="850795" y="1512217"/>
            <a:chExt cx="370132" cy="370132"/>
          </a:xfrm>
        </p:grpSpPr>
        <p:sp>
          <p:nvSpPr>
            <p:cNvPr id="16973" name="Google Shape;16973;p87"/>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87"/>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87"/>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87"/>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87"/>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87"/>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87"/>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87"/>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87"/>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87"/>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87"/>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87"/>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87"/>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87"/>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87"/>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87"/>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87"/>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87"/>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87"/>
          <p:cNvGrpSpPr/>
          <p:nvPr/>
        </p:nvGrpSpPr>
        <p:grpSpPr>
          <a:xfrm>
            <a:off x="8011409" y="2982279"/>
            <a:ext cx="236568" cy="370105"/>
            <a:chOff x="8038497" y="2906079"/>
            <a:chExt cx="236568" cy="370105"/>
          </a:xfrm>
        </p:grpSpPr>
        <p:sp>
          <p:nvSpPr>
            <p:cNvPr id="16992" name="Google Shape;16992;p87"/>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87"/>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87"/>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87"/>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87"/>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87"/>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87"/>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9" name="Google Shape;16999;p87"/>
          <p:cNvGrpSpPr/>
          <p:nvPr/>
        </p:nvGrpSpPr>
        <p:grpSpPr>
          <a:xfrm>
            <a:off x="6297042" y="1642503"/>
            <a:ext cx="370630" cy="261802"/>
            <a:chOff x="6324130" y="1566303"/>
            <a:chExt cx="370630" cy="261802"/>
          </a:xfrm>
        </p:grpSpPr>
        <p:sp>
          <p:nvSpPr>
            <p:cNvPr id="17000" name="Google Shape;17000;p87"/>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87"/>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87"/>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87"/>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87"/>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87"/>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87"/>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87"/>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87"/>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87"/>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87"/>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87"/>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87"/>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87"/>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87"/>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87"/>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87"/>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7" name="Google Shape;17017;p87"/>
          <p:cNvGrpSpPr/>
          <p:nvPr/>
        </p:nvGrpSpPr>
        <p:grpSpPr>
          <a:xfrm>
            <a:off x="5205192" y="2102787"/>
            <a:ext cx="370840" cy="353213"/>
            <a:chOff x="5232280" y="2026587"/>
            <a:chExt cx="370840" cy="353213"/>
          </a:xfrm>
        </p:grpSpPr>
        <p:sp>
          <p:nvSpPr>
            <p:cNvPr id="17018" name="Google Shape;17018;p87"/>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87"/>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87"/>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87"/>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87"/>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87"/>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87"/>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87"/>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87"/>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87"/>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8" name="Google Shape;17028;p87"/>
          <p:cNvGrpSpPr/>
          <p:nvPr/>
        </p:nvGrpSpPr>
        <p:grpSpPr>
          <a:xfrm>
            <a:off x="7941873" y="2511529"/>
            <a:ext cx="379548" cy="365331"/>
            <a:chOff x="7968961" y="2435329"/>
            <a:chExt cx="379548" cy="365331"/>
          </a:xfrm>
        </p:grpSpPr>
        <p:sp>
          <p:nvSpPr>
            <p:cNvPr id="17029" name="Google Shape;17029;p87"/>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87"/>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87"/>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87"/>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87"/>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87"/>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5" name="Google Shape;17035;p87"/>
          <p:cNvGrpSpPr/>
          <p:nvPr/>
        </p:nvGrpSpPr>
        <p:grpSpPr>
          <a:xfrm>
            <a:off x="4109591" y="2191523"/>
            <a:ext cx="373305" cy="223217"/>
            <a:chOff x="4136679" y="2115323"/>
            <a:chExt cx="373305" cy="223217"/>
          </a:xfrm>
        </p:grpSpPr>
        <p:sp>
          <p:nvSpPr>
            <p:cNvPr id="17036" name="Google Shape;17036;p87"/>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87"/>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87"/>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87"/>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87"/>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87"/>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87"/>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87"/>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87"/>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87"/>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87"/>
          <p:cNvGrpSpPr/>
          <p:nvPr/>
        </p:nvGrpSpPr>
        <p:grpSpPr>
          <a:xfrm>
            <a:off x="7396735" y="2540277"/>
            <a:ext cx="372046" cy="307730"/>
            <a:chOff x="7423823" y="2464077"/>
            <a:chExt cx="372046" cy="307730"/>
          </a:xfrm>
        </p:grpSpPr>
        <p:sp>
          <p:nvSpPr>
            <p:cNvPr id="17047" name="Google Shape;17047;p87"/>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87"/>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87"/>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87"/>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87"/>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87"/>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87"/>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87"/>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87"/>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87"/>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87"/>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87"/>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87"/>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0" name="Google Shape;17060;p87"/>
          <p:cNvGrpSpPr/>
          <p:nvPr/>
        </p:nvGrpSpPr>
        <p:grpSpPr>
          <a:xfrm>
            <a:off x="3855423" y="3441356"/>
            <a:ext cx="295061" cy="370263"/>
            <a:chOff x="3882511" y="3365156"/>
            <a:chExt cx="295061" cy="370263"/>
          </a:xfrm>
        </p:grpSpPr>
        <p:sp>
          <p:nvSpPr>
            <p:cNvPr id="17061" name="Google Shape;17061;p87"/>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87"/>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87"/>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87"/>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87"/>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6" name="Google Shape;17066;p87"/>
          <p:cNvGrpSpPr/>
          <p:nvPr/>
        </p:nvGrpSpPr>
        <p:grpSpPr>
          <a:xfrm>
            <a:off x="5202700" y="1588417"/>
            <a:ext cx="370132" cy="370132"/>
            <a:chOff x="5229788" y="1512217"/>
            <a:chExt cx="370132" cy="370132"/>
          </a:xfrm>
        </p:grpSpPr>
        <p:sp>
          <p:nvSpPr>
            <p:cNvPr id="17067" name="Google Shape;17067;p87"/>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87"/>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87"/>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87"/>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87"/>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87"/>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87"/>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87"/>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87"/>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87"/>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87"/>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87"/>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87"/>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87"/>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87"/>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87"/>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87"/>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87"/>
          <p:cNvGrpSpPr/>
          <p:nvPr/>
        </p:nvGrpSpPr>
        <p:grpSpPr>
          <a:xfrm>
            <a:off x="6014781" y="3441592"/>
            <a:ext cx="373882" cy="370053"/>
            <a:chOff x="6041869" y="3365392"/>
            <a:chExt cx="373882" cy="370053"/>
          </a:xfrm>
        </p:grpSpPr>
        <p:sp>
          <p:nvSpPr>
            <p:cNvPr id="17085" name="Google Shape;17085;p87"/>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87"/>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87"/>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87"/>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87"/>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87"/>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87"/>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87"/>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87"/>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87"/>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5" name="Google Shape;17095;p87"/>
          <p:cNvGrpSpPr/>
          <p:nvPr/>
        </p:nvGrpSpPr>
        <p:grpSpPr>
          <a:xfrm>
            <a:off x="4657221" y="2163693"/>
            <a:ext cx="374748" cy="279140"/>
            <a:chOff x="4684309" y="2087493"/>
            <a:chExt cx="374748" cy="279140"/>
          </a:xfrm>
        </p:grpSpPr>
        <p:sp>
          <p:nvSpPr>
            <p:cNvPr id="17096" name="Google Shape;17096;p87"/>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87"/>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87"/>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87"/>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87"/>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87"/>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87"/>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87"/>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87"/>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87"/>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87"/>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87"/>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8" name="Google Shape;17108;p87"/>
          <p:cNvGrpSpPr/>
          <p:nvPr/>
        </p:nvGrpSpPr>
        <p:grpSpPr>
          <a:xfrm>
            <a:off x="7494022" y="2982331"/>
            <a:ext cx="175400" cy="370053"/>
            <a:chOff x="7521110" y="2906131"/>
            <a:chExt cx="175400" cy="370053"/>
          </a:xfrm>
        </p:grpSpPr>
        <p:sp>
          <p:nvSpPr>
            <p:cNvPr id="17109" name="Google Shape;17109;p87"/>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87"/>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87"/>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87"/>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87"/>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87"/>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87"/>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87"/>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87"/>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87"/>
          <p:cNvGrpSpPr/>
          <p:nvPr/>
        </p:nvGrpSpPr>
        <p:grpSpPr>
          <a:xfrm>
            <a:off x="3559837" y="1599486"/>
            <a:ext cx="371023" cy="347915"/>
            <a:chOff x="3586925" y="1523286"/>
            <a:chExt cx="371023" cy="347915"/>
          </a:xfrm>
        </p:grpSpPr>
        <p:sp>
          <p:nvSpPr>
            <p:cNvPr id="17119" name="Google Shape;17119;p87"/>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87"/>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87"/>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87"/>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87"/>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87"/>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87"/>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87"/>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87"/>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87"/>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87"/>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87"/>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87"/>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87"/>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87"/>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87"/>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87"/>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87"/>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87"/>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8" name="Google Shape;17138;p87"/>
          <p:cNvGrpSpPr/>
          <p:nvPr/>
        </p:nvGrpSpPr>
        <p:grpSpPr>
          <a:xfrm>
            <a:off x="6848921" y="2551661"/>
            <a:ext cx="370158" cy="285120"/>
            <a:chOff x="6876009" y="2475461"/>
            <a:chExt cx="370158" cy="285120"/>
          </a:xfrm>
        </p:grpSpPr>
        <p:sp>
          <p:nvSpPr>
            <p:cNvPr id="17139" name="Google Shape;17139;p87"/>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87"/>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87"/>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87"/>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87"/>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87"/>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87"/>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87"/>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87"/>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8" name="Google Shape;17148;p87"/>
          <p:cNvGrpSpPr/>
          <p:nvPr/>
        </p:nvGrpSpPr>
        <p:grpSpPr>
          <a:xfrm>
            <a:off x="6301134" y="2522047"/>
            <a:ext cx="370158" cy="344269"/>
            <a:chOff x="6328222" y="2445847"/>
            <a:chExt cx="370158" cy="344269"/>
          </a:xfrm>
        </p:grpSpPr>
        <p:sp>
          <p:nvSpPr>
            <p:cNvPr id="17149" name="Google Shape;17149;p87"/>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87"/>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87"/>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87"/>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87"/>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87"/>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87"/>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87"/>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7" name="Google Shape;17157;p87"/>
          <p:cNvGrpSpPr/>
          <p:nvPr/>
        </p:nvGrpSpPr>
        <p:grpSpPr>
          <a:xfrm>
            <a:off x="5222452" y="2509142"/>
            <a:ext cx="351639" cy="370184"/>
            <a:chOff x="5249540" y="2432942"/>
            <a:chExt cx="351639" cy="370184"/>
          </a:xfrm>
        </p:grpSpPr>
        <p:sp>
          <p:nvSpPr>
            <p:cNvPr id="17158" name="Google Shape;17158;p87"/>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87"/>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87"/>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87"/>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87"/>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87"/>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87"/>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5" name="Google Shape;17165;p87"/>
          <p:cNvGrpSpPr/>
          <p:nvPr/>
        </p:nvGrpSpPr>
        <p:grpSpPr>
          <a:xfrm>
            <a:off x="4109959" y="2558376"/>
            <a:ext cx="371102" cy="271585"/>
            <a:chOff x="4137047" y="2482176"/>
            <a:chExt cx="371102" cy="271585"/>
          </a:xfrm>
        </p:grpSpPr>
        <p:sp>
          <p:nvSpPr>
            <p:cNvPr id="17166" name="Google Shape;17166;p87"/>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87"/>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87"/>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87"/>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87"/>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87"/>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87"/>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87"/>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87"/>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87"/>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87"/>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7" name="Google Shape;17177;p87"/>
          <p:cNvGrpSpPr/>
          <p:nvPr/>
        </p:nvGrpSpPr>
        <p:grpSpPr>
          <a:xfrm>
            <a:off x="4659346" y="2509116"/>
            <a:ext cx="367377" cy="370079"/>
            <a:chOff x="4686434" y="2432916"/>
            <a:chExt cx="367377" cy="370079"/>
          </a:xfrm>
        </p:grpSpPr>
        <p:sp>
          <p:nvSpPr>
            <p:cNvPr id="17178" name="Google Shape;17178;p87"/>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87"/>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87"/>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87"/>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87"/>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87"/>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87"/>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87"/>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87"/>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87"/>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87"/>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9" name="Google Shape;17189;p87"/>
          <p:cNvGrpSpPr/>
          <p:nvPr/>
        </p:nvGrpSpPr>
        <p:grpSpPr>
          <a:xfrm>
            <a:off x="6301134" y="2132506"/>
            <a:ext cx="372099" cy="293986"/>
            <a:chOff x="6328222" y="2056306"/>
            <a:chExt cx="372099" cy="293986"/>
          </a:xfrm>
        </p:grpSpPr>
        <p:sp>
          <p:nvSpPr>
            <p:cNvPr id="17190" name="Google Shape;17190;p87"/>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87"/>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87"/>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87"/>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87"/>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87"/>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87"/>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87"/>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87"/>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9" name="Google Shape;17199;p87"/>
          <p:cNvGrpSpPr/>
          <p:nvPr/>
        </p:nvGrpSpPr>
        <p:grpSpPr>
          <a:xfrm>
            <a:off x="5762239" y="2509168"/>
            <a:ext cx="352531" cy="370132"/>
            <a:chOff x="5789327" y="2432968"/>
            <a:chExt cx="352531" cy="370132"/>
          </a:xfrm>
        </p:grpSpPr>
        <p:sp>
          <p:nvSpPr>
            <p:cNvPr id="17200" name="Google Shape;17200;p87"/>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87"/>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87"/>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87"/>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87"/>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87"/>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87"/>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87"/>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87"/>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87"/>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0" name="Google Shape;17210;p87"/>
          <p:cNvGrpSpPr/>
          <p:nvPr/>
        </p:nvGrpSpPr>
        <p:grpSpPr>
          <a:xfrm>
            <a:off x="847524" y="2056334"/>
            <a:ext cx="322314" cy="370158"/>
            <a:chOff x="874612" y="1980134"/>
            <a:chExt cx="322314" cy="370158"/>
          </a:xfrm>
        </p:grpSpPr>
        <p:sp>
          <p:nvSpPr>
            <p:cNvPr id="17211" name="Google Shape;17211;p87"/>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87"/>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87"/>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87"/>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87"/>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87"/>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87"/>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87"/>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87"/>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87"/>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87"/>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87"/>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87"/>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87"/>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87"/>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87"/>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87"/>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87"/>
          <p:cNvGrpSpPr/>
          <p:nvPr/>
        </p:nvGrpSpPr>
        <p:grpSpPr>
          <a:xfrm>
            <a:off x="3012574" y="2590980"/>
            <a:ext cx="374223" cy="329764"/>
            <a:chOff x="3039662" y="2514780"/>
            <a:chExt cx="374223" cy="329764"/>
          </a:xfrm>
        </p:grpSpPr>
        <p:sp>
          <p:nvSpPr>
            <p:cNvPr id="17229" name="Google Shape;17229;p87"/>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87"/>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87"/>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87"/>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87"/>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87"/>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87"/>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87"/>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87"/>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87"/>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87"/>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87"/>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87"/>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87"/>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87"/>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87"/>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87"/>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87"/>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7" name="Google Shape;17247;p87"/>
          <p:cNvGrpSpPr/>
          <p:nvPr/>
        </p:nvGrpSpPr>
        <p:grpSpPr>
          <a:xfrm>
            <a:off x="1919281" y="2639322"/>
            <a:ext cx="374066" cy="233395"/>
            <a:chOff x="1946369" y="2563122"/>
            <a:chExt cx="374066" cy="233395"/>
          </a:xfrm>
        </p:grpSpPr>
        <p:sp>
          <p:nvSpPr>
            <p:cNvPr id="17248" name="Google Shape;17248;p87"/>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87"/>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87"/>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87"/>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87"/>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87"/>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87"/>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87"/>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6" name="Google Shape;17256;p87"/>
          <p:cNvGrpSpPr/>
          <p:nvPr/>
        </p:nvGrpSpPr>
        <p:grpSpPr>
          <a:xfrm>
            <a:off x="4108175" y="2982384"/>
            <a:ext cx="374040" cy="370184"/>
            <a:chOff x="4135263" y="2906184"/>
            <a:chExt cx="374040" cy="370184"/>
          </a:xfrm>
        </p:grpSpPr>
        <p:sp>
          <p:nvSpPr>
            <p:cNvPr id="17257" name="Google Shape;17257;p87"/>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87"/>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87"/>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0" name="Google Shape;17260;p87"/>
          <p:cNvGrpSpPr/>
          <p:nvPr/>
        </p:nvGrpSpPr>
        <p:grpSpPr>
          <a:xfrm>
            <a:off x="4656513" y="2982384"/>
            <a:ext cx="372676" cy="370184"/>
            <a:chOff x="4683601" y="2906184"/>
            <a:chExt cx="372676" cy="370184"/>
          </a:xfrm>
        </p:grpSpPr>
        <p:sp>
          <p:nvSpPr>
            <p:cNvPr id="17261" name="Google Shape;17261;p87"/>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87"/>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87"/>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87"/>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87"/>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87"/>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7" name="Google Shape;17267;p87"/>
          <p:cNvGrpSpPr/>
          <p:nvPr/>
        </p:nvGrpSpPr>
        <p:grpSpPr>
          <a:xfrm>
            <a:off x="843720" y="2982253"/>
            <a:ext cx="329134" cy="370132"/>
            <a:chOff x="870808" y="2906053"/>
            <a:chExt cx="329134" cy="370132"/>
          </a:xfrm>
        </p:grpSpPr>
        <p:sp>
          <p:nvSpPr>
            <p:cNvPr id="17268" name="Google Shape;17268;p87"/>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87"/>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87"/>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87"/>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87"/>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87"/>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87"/>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87"/>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87"/>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87"/>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87"/>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87"/>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87"/>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87"/>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87"/>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87"/>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87"/>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87"/>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87"/>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7" name="Google Shape;17287;p87"/>
          <p:cNvGrpSpPr/>
          <p:nvPr/>
        </p:nvGrpSpPr>
        <p:grpSpPr>
          <a:xfrm>
            <a:off x="1916790" y="2985269"/>
            <a:ext cx="374774" cy="364282"/>
            <a:chOff x="1943878" y="2909069"/>
            <a:chExt cx="374774" cy="364282"/>
          </a:xfrm>
        </p:grpSpPr>
        <p:sp>
          <p:nvSpPr>
            <p:cNvPr id="17288" name="Google Shape;17288;p87"/>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87"/>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87"/>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87"/>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87"/>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87"/>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87"/>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87"/>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87"/>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87"/>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87"/>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87"/>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87"/>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87"/>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87"/>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87"/>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87"/>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87"/>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87"/>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87"/>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87"/>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9" name="Google Shape;17309;p87"/>
          <p:cNvGrpSpPr/>
          <p:nvPr/>
        </p:nvGrpSpPr>
        <p:grpSpPr>
          <a:xfrm>
            <a:off x="1100984" y="3441461"/>
            <a:ext cx="328872" cy="370158"/>
            <a:chOff x="1128072" y="3365261"/>
            <a:chExt cx="328872" cy="370158"/>
          </a:xfrm>
        </p:grpSpPr>
        <p:sp>
          <p:nvSpPr>
            <p:cNvPr id="17310" name="Google Shape;17310;p87"/>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87"/>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87"/>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87"/>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87"/>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87"/>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87"/>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87"/>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87"/>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87"/>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87"/>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87"/>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87"/>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87"/>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87"/>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87"/>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87"/>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87"/>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87"/>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87"/>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87"/>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87"/>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87"/>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87"/>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87"/>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87"/>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87"/>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87"/>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87"/>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87"/>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87"/>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87"/>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87"/>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87"/>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87"/>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87"/>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87"/>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87"/>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87"/>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87"/>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87"/>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87"/>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87"/>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87"/>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4" name="Google Shape;17354;p87"/>
          <p:cNvGrpSpPr/>
          <p:nvPr/>
        </p:nvGrpSpPr>
        <p:grpSpPr>
          <a:xfrm>
            <a:off x="5749779" y="1591381"/>
            <a:ext cx="370866" cy="364151"/>
            <a:chOff x="5776868" y="1515181"/>
            <a:chExt cx="370866" cy="364151"/>
          </a:xfrm>
        </p:grpSpPr>
        <p:sp>
          <p:nvSpPr>
            <p:cNvPr id="17355" name="Google Shape;17355;p87"/>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87"/>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87"/>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87"/>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87"/>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87"/>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87"/>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87"/>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87"/>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87"/>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87"/>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87"/>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87"/>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87"/>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87"/>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87"/>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87"/>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2" name="Google Shape;17372;p87"/>
          <p:cNvGrpSpPr/>
          <p:nvPr/>
        </p:nvGrpSpPr>
        <p:grpSpPr>
          <a:xfrm>
            <a:off x="3550761" y="2509142"/>
            <a:ext cx="393660" cy="370079"/>
            <a:chOff x="3577849" y="2432942"/>
            <a:chExt cx="393660" cy="370079"/>
          </a:xfrm>
        </p:grpSpPr>
        <p:sp>
          <p:nvSpPr>
            <p:cNvPr id="17373" name="Google Shape;17373;p87"/>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87"/>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87"/>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87"/>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87"/>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87"/>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87"/>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87"/>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87"/>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87"/>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3" name="Google Shape;17383;p87"/>
          <p:cNvGrpSpPr/>
          <p:nvPr/>
        </p:nvGrpSpPr>
        <p:grpSpPr>
          <a:xfrm>
            <a:off x="2466911" y="3003237"/>
            <a:ext cx="370132" cy="328164"/>
            <a:chOff x="2493999" y="2927037"/>
            <a:chExt cx="370132" cy="328164"/>
          </a:xfrm>
        </p:grpSpPr>
        <p:sp>
          <p:nvSpPr>
            <p:cNvPr id="17384" name="Google Shape;17384;p87"/>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87"/>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87"/>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87"/>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87"/>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87"/>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87"/>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87"/>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87"/>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87"/>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87"/>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87"/>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6" name="Google Shape;17396;p87"/>
          <p:cNvGrpSpPr/>
          <p:nvPr/>
        </p:nvGrpSpPr>
        <p:grpSpPr>
          <a:xfrm>
            <a:off x="3562329" y="3026896"/>
            <a:ext cx="370315" cy="281028"/>
            <a:chOff x="3589417" y="2950696"/>
            <a:chExt cx="370315" cy="281028"/>
          </a:xfrm>
        </p:grpSpPr>
        <p:sp>
          <p:nvSpPr>
            <p:cNvPr id="17397" name="Google Shape;17397;p87"/>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87"/>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87"/>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87"/>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87"/>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87"/>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87"/>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87"/>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87"/>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87"/>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87"/>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87"/>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87"/>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87"/>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87"/>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87"/>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87"/>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87"/>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87"/>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87"/>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7" name="Google Shape;17417;p87"/>
          <p:cNvGrpSpPr/>
          <p:nvPr/>
        </p:nvGrpSpPr>
        <p:grpSpPr>
          <a:xfrm>
            <a:off x="3005623" y="2987918"/>
            <a:ext cx="396125" cy="359062"/>
            <a:chOff x="3032711" y="2911718"/>
            <a:chExt cx="396125" cy="359062"/>
          </a:xfrm>
        </p:grpSpPr>
        <p:sp>
          <p:nvSpPr>
            <p:cNvPr id="17418" name="Google Shape;17418;p87"/>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87"/>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87"/>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87"/>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87"/>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87"/>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87"/>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87"/>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87"/>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87"/>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87"/>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87"/>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0" name="Google Shape;17430;p87"/>
          <p:cNvGrpSpPr/>
          <p:nvPr/>
        </p:nvGrpSpPr>
        <p:grpSpPr>
          <a:xfrm>
            <a:off x="7390676" y="1589597"/>
            <a:ext cx="373174" cy="367692"/>
            <a:chOff x="7417764" y="1513397"/>
            <a:chExt cx="373174" cy="367692"/>
          </a:xfrm>
        </p:grpSpPr>
        <p:sp>
          <p:nvSpPr>
            <p:cNvPr id="17431" name="Google Shape;17431;p87"/>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87"/>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87"/>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87"/>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87"/>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87"/>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87"/>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87"/>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87"/>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87"/>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87"/>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87"/>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87"/>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87"/>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87"/>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87"/>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87"/>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87"/>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87"/>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0" name="Google Shape;17450;p87"/>
          <p:cNvGrpSpPr/>
          <p:nvPr/>
        </p:nvGrpSpPr>
        <p:grpSpPr>
          <a:xfrm>
            <a:off x="6844856" y="1590568"/>
            <a:ext cx="370132" cy="365672"/>
            <a:chOff x="6871944" y="1514368"/>
            <a:chExt cx="370132" cy="365672"/>
          </a:xfrm>
        </p:grpSpPr>
        <p:sp>
          <p:nvSpPr>
            <p:cNvPr id="17451" name="Google Shape;17451;p87"/>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87"/>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87"/>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87"/>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87"/>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87"/>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87"/>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87"/>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87"/>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87"/>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87"/>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87"/>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87"/>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87"/>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87"/>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87"/>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87"/>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87"/>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9" name="Google Shape;17469;p87"/>
          <p:cNvGrpSpPr/>
          <p:nvPr/>
        </p:nvGrpSpPr>
        <p:grpSpPr>
          <a:xfrm>
            <a:off x="6534843" y="3441461"/>
            <a:ext cx="400375" cy="370184"/>
            <a:chOff x="6561931" y="3365261"/>
            <a:chExt cx="400375" cy="370184"/>
          </a:xfrm>
        </p:grpSpPr>
        <p:sp>
          <p:nvSpPr>
            <p:cNvPr id="17470" name="Google Shape;17470;p87"/>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87"/>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87"/>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87"/>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87"/>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87"/>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87"/>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87"/>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87"/>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87"/>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87"/>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87"/>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2" name="Google Shape;17482;p87"/>
          <p:cNvGrpSpPr/>
          <p:nvPr/>
        </p:nvGrpSpPr>
        <p:grpSpPr>
          <a:xfrm>
            <a:off x="1915032" y="2062052"/>
            <a:ext cx="378315" cy="358695"/>
            <a:chOff x="1942120" y="1985852"/>
            <a:chExt cx="378315" cy="358695"/>
          </a:xfrm>
        </p:grpSpPr>
        <p:sp>
          <p:nvSpPr>
            <p:cNvPr id="17483" name="Google Shape;17483;p87"/>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87"/>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87"/>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87"/>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87"/>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87"/>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87"/>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87"/>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87"/>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87"/>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87"/>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87"/>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87"/>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87"/>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87"/>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87"/>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87"/>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87"/>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87"/>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87"/>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3" name="Google Shape;17503;p87"/>
          <p:cNvGrpSpPr/>
          <p:nvPr/>
        </p:nvGrpSpPr>
        <p:grpSpPr>
          <a:xfrm>
            <a:off x="1374327" y="2505418"/>
            <a:ext cx="364282" cy="374197"/>
            <a:chOff x="1401415" y="2429218"/>
            <a:chExt cx="364282" cy="374197"/>
          </a:xfrm>
        </p:grpSpPr>
        <p:sp>
          <p:nvSpPr>
            <p:cNvPr id="17504" name="Google Shape;17504;p87"/>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87"/>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87"/>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87"/>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87"/>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87"/>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87"/>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87"/>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87"/>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87"/>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87"/>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87"/>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87"/>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87"/>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87"/>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9" name="Google Shape;17519;p87"/>
          <p:cNvGrpSpPr/>
          <p:nvPr/>
        </p:nvGrpSpPr>
        <p:grpSpPr>
          <a:xfrm>
            <a:off x="7083339" y="3441461"/>
            <a:ext cx="400401" cy="370184"/>
            <a:chOff x="7110427" y="3365261"/>
            <a:chExt cx="400401" cy="370184"/>
          </a:xfrm>
        </p:grpSpPr>
        <p:sp>
          <p:nvSpPr>
            <p:cNvPr id="17520" name="Google Shape;17520;p87"/>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87"/>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87"/>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87"/>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87"/>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87"/>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87"/>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7" name="Google Shape;17527;p87"/>
          <p:cNvGrpSpPr/>
          <p:nvPr/>
        </p:nvGrpSpPr>
        <p:grpSpPr>
          <a:xfrm>
            <a:off x="7631861" y="3439337"/>
            <a:ext cx="400375" cy="370132"/>
            <a:chOff x="7658949" y="3363137"/>
            <a:chExt cx="400375" cy="370132"/>
          </a:xfrm>
        </p:grpSpPr>
        <p:sp>
          <p:nvSpPr>
            <p:cNvPr id="17528" name="Google Shape;17528;p87"/>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87"/>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87"/>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87"/>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87"/>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3" name="Google Shape;17533;p87"/>
          <p:cNvGrpSpPr/>
          <p:nvPr/>
        </p:nvGrpSpPr>
        <p:grpSpPr>
          <a:xfrm>
            <a:off x="3277393" y="3455589"/>
            <a:ext cx="356623" cy="370105"/>
            <a:chOff x="3307156" y="3365314"/>
            <a:chExt cx="356623" cy="370105"/>
          </a:xfrm>
        </p:grpSpPr>
        <p:sp>
          <p:nvSpPr>
            <p:cNvPr id="17534" name="Google Shape;17534;p87"/>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87"/>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87"/>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87"/>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87"/>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87"/>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87"/>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87"/>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87"/>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87"/>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87"/>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87"/>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87"/>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87"/>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87"/>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87"/>
          <p:cNvGrpSpPr/>
          <p:nvPr/>
        </p:nvGrpSpPr>
        <p:grpSpPr>
          <a:xfrm>
            <a:off x="7395319" y="2056307"/>
            <a:ext cx="372807" cy="370079"/>
            <a:chOff x="7422407" y="1980107"/>
            <a:chExt cx="372807" cy="370079"/>
          </a:xfrm>
        </p:grpSpPr>
        <p:sp>
          <p:nvSpPr>
            <p:cNvPr id="17550" name="Google Shape;17550;p87"/>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87"/>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87"/>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87"/>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87"/>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87"/>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87"/>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87"/>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87"/>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87"/>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87"/>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87"/>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87"/>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3" name="Google Shape;17563;p87"/>
          <p:cNvGrpSpPr/>
          <p:nvPr/>
        </p:nvGrpSpPr>
        <p:grpSpPr>
          <a:xfrm>
            <a:off x="6889053" y="2982384"/>
            <a:ext cx="289737" cy="370394"/>
            <a:chOff x="6916141" y="2906184"/>
            <a:chExt cx="289737" cy="370394"/>
          </a:xfrm>
        </p:grpSpPr>
        <p:sp>
          <p:nvSpPr>
            <p:cNvPr id="17564" name="Google Shape;17564;p87"/>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87"/>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87"/>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87"/>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87"/>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87"/>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87"/>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87"/>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87"/>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87"/>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87"/>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87"/>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87"/>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87"/>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87"/>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87"/>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87"/>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87"/>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87"/>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87"/>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87"/>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5" name="Google Shape;17585;p87"/>
          <p:cNvGrpSpPr/>
          <p:nvPr/>
        </p:nvGrpSpPr>
        <p:grpSpPr>
          <a:xfrm>
            <a:off x="7943106" y="2089777"/>
            <a:ext cx="372676" cy="331731"/>
            <a:chOff x="7970194" y="2013577"/>
            <a:chExt cx="372676" cy="331731"/>
          </a:xfrm>
        </p:grpSpPr>
        <p:sp>
          <p:nvSpPr>
            <p:cNvPr id="17586" name="Google Shape;17586;p87"/>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87"/>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87"/>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87"/>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87"/>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87"/>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87"/>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87"/>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87"/>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87"/>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6" name="Google Shape;17596;p87"/>
          <p:cNvGrpSpPr/>
          <p:nvPr/>
        </p:nvGrpSpPr>
        <p:grpSpPr>
          <a:xfrm>
            <a:off x="1389645" y="1588390"/>
            <a:ext cx="332964" cy="370158"/>
            <a:chOff x="1416733" y="1512190"/>
            <a:chExt cx="332964" cy="370158"/>
          </a:xfrm>
        </p:grpSpPr>
        <p:sp>
          <p:nvSpPr>
            <p:cNvPr id="17597" name="Google Shape;17597;p87"/>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87"/>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87"/>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87"/>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87"/>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87"/>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87"/>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87"/>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87"/>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87"/>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87"/>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87"/>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87"/>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87"/>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87"/>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87"/>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87"/>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87"/>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87"/>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6" name="Google Shape;17616;p87"/>
          <p:cNvGrpSpPr/>
          <p:nvPr/>
        </p:nvGrpSpPr>
        <p:grpSpPr>
          <a:xfrm>
            <a:off x="5219278" y="2982305"/>
            <a:ext cx="342852" cy="370079"/>
            <a:chOff x="5246366" y="2906105"/>
            <a:chExt cx="342852" cy="370079"/>
          </a:xfrm>
        </p:grpSpPr>
        <p:sp>
          <p:nvSpPr>
            <p:cNvPr id="17617" name="Google Shape;17617;p87"/>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87"/>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87"/>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87"/>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87"/>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87"/>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3" name="Google Shape;17623;p87"/>
          <p:cNvGrpSpPr/>
          <p:nvPr/>
        </p:nvGrpSpPr>
        <p:grpSpPr>
          <a:xfrm>
            <a:off x="822579" y="2511083"/>
            <a:ext cx="371259" cy="366249"/>
            <a:chOff x="849667" y="2434883"/>
            <a:chExt cx="371259" cy="366249"/>
          </a:xfrm>
        </p:grpSpPr>
        <p:sp>
          <p:nvSpPr>
            <p:cNvPr id="17624" name="Google Shape;17624;p87"/>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87"/>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87"/>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87"/>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87"/>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87"/>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87"/>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87"/>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87"/>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87"/>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87"/>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87"/>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87"/>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7" name="Google Shape;17637;p87"/>
          <p:cNvGrpSpPr/>
          <p:nvPr/>
        </p:nvGrpSpPr>
        <p:grpSpPr>
          <a:xfrm>
            <a:off x="4389938" y="3441566"/>
            <a:ext cx="332728" cy="370053"/>
            <a:chOff x="4417026" y="3365366"/>
            <a:chExt cx="332728" cy="370053"/>
          </a:xfrm>
        </p:grpSpPr>
        <p:sp>
          <p:nvSpPr>
            <p:cNvPr id="17638" name="Google Shape;17638;p87"/>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87"/>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87"/>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87"/>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87"/>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87"/>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87"/>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87"/>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87"/>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87"/>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87"/>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87"/>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87"/>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87"/>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87"/>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87"/>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87"/>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87"/>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6" name="Google Shape;17656;p87"/>
          <p:cNvGrpSpPr/>
          <p:nvPr/>
        </p:nvGrpSpPr>
        <p:grpSpPr>
          <a:xfrm>
            <a:off x="2469980" y="2056386"/>
            <a:ext cx="363994" cy="370105"/>
            <a:chOff x="2497068" y="1980186"/>
            <a:chExt cx="363994" cy="370105"/>
          </a:xfrm>
        </p:grpSpPr>
        <p:sp>
          <p:nvSpPr>
            <p:cNvPr id="17657" name="Google Shape;17657;p87"/>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87"/>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87"/>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87"/>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87"/>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87"/>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87"/>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87"/>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87"/>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87"/>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87"/>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87"/>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87"/>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87"/>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87"/>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87"/>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87"/>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87"/>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87"/>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87"/>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87"/>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8" name="Google Shape;17678;p87"/>
          <p:cNvGrpSpPr/>
          <p:nvPr/>
        </p:nvGrpSpPr>
        <p:grpSpPr>
          <a:xfrm>
            <a:off x="5793190" y="2982358"/>
            <a:ext cx="294904" cy="370027"/>
            <a:chOff x="5820278" y="2906158"/>
            <a:chExt cx="294904" cy="370027"/>
          </a:xfrm>
        </p:grpSpPr>
        <p:sp>
          <p:nvSpPr>
            <p:cNvPr id="17679" name="Google Shape;17679;p87"/>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87"/>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87"/>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87"/>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87"/>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87"/>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87"/>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6" name="Google Shape;17686;p87"/>
          <p:cNvGrpSpPr/>
          <p:nvPr/>
        </p:nvGrpSpPr>
        <p:grpSpPr>
          <a:xfrm>
            <a:off x="4919731" y="3459429"/>
            <a:ext cx="370132" cy="334223"/>
            <a:chOff x="4946819" y="3383229"/>
            <a:chExt cx="370132" cy="334223"/>
          </a:xfrm>
        </p:grpSpPr>
        <p:sp>
          <p:nvSpPr>
            <p:cNvPr id="17687" name="Google Shape;17687;p87"/>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87"/>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87"/>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87"/>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87"/>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87"/>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87"/>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87"/>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87"/>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6" name="Google Shape;17696;p87"/>
          <p:cNvGrpSpPr/>
          <p:nvPr/>
        </p:nvGrpSpPr>
        <p:grpSpPr>
          <a:xfrm>
            <a:off x="3011315" y="1615434"/>
            <a:ext cx="375482" cy="316072"/>
            <a:chOff x="3038403" y="1539234"/>
            <a:chExt cx="375482" cy="316072"/>
          </a:xfrm>
        </p:grpSpPr>
        <p:sp>
          <p:nvSpPr>
            <p:cNvPr id="17697" name="Google Shape;17697;p8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8" name="Google Shape;17698;p87"/>
            <p:cNvGrpSpPr/>
            <p:nvPr/>
          </p:nvGrpSpPr>
          <p:grpSpPr>
            <a:xfrm>
              <a:off x="3038403" y="1539234"/>
              <a:ext cx="375482" cy="316072"/>
              <a:chOff x="3038403" y="1539234"/>
              <a:chExt cx="375482" cy="316072"/>
            </a:xfrm>
          </p:grpSpPr>
          <p:sp>
            <p:nvSpPr>
              <p:cNvPr id="17699" name="Google Shape;17699;p87"/>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87"/>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87"/>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87"/>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87"/>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87"/>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87"/>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87"/>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87"/>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08" name="Google Shape;17708;p87"/>
          <p:cNvGrpSpPr/>
          <p:nvPr/>
        </p:nvGrpSpPr>
        <p:grpSpPr>
          <a:xfrm>
            <a:off x="6305777" y="2982331"/>
            <a:ext cx="360846" cy="370184"/>
            <a:chOff x="6332865" y="2906131"/>
            <a:chExt cx="360846" cy="370184"/>
          </a:xfrm>
        </p:grpSpPr>
        <p:sp>
          <p:nvSpPr>
            <p:cNvPr id="17709" name="Google Shape;17709;p87"/>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87"/>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87"/>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87"/>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87"/>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87"/>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87"/>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87"/>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87"/>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87"/>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87"/>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0" name="Google Shape;17720;p87"/>
          <p:cNvGrpSpPr/>
          <p:nvPr/>
        </p:nvGrpSpPr>
        <p:grpSpPr>
          <a:xfrm>
            <a:off x="4107991" y="1594266"/>
            <a:ext cx="370132" cy="358223"/>
            <a:chOff x="4135079" y="1518066"/>
            <a:chExt cx="370132" cy="358223"/>
          </a:xfrm>
        </p:grpSpPr>
        <p:sp>
          <p:nvSpPr>
            <p:cNvPr id="17721" name="Google Shape;17721;p87"/>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87"/>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87"/>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87"/>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87"/>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87"/>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87"/>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87"/>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87"/>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87"/>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87"/>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87"/>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87"/>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87"/>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87"/>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87"/>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87"/>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87"/>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87"/>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0" name="Google Shape;17740;p87"/>
          <p:cNvGrpSpPr/>
          <p:nvPr/>
        </p:nvGrpSpPr>
        <p:grpSpPr>
          <a:xfrm>
            <a:off x="6851780" y="2056334"/>
            <a:ext cx="361240" cy="370158"/>
            <a:chOff x="6878869" y="1980134"/>
            <a:chExt cx="361240" cy="370158"/>
          </a:xfrm>
        </p:grpSpPr>
        <p:sp>
          <p:nvSpPr>
            <p:cNvPr id="17741" name="Google Shape;17741;p87"/>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87"/>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87"/>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87"/>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87"/>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87"/>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87"/>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87"/>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87"/>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87"/>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87"/>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87"/>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87"/>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4" name="Google Shape;17754;p87"/>
          <p:cNvGrpSpPr/>
          <p:nvPr/>
        </p:nvGrpSpPr>
        <p:grpSpPr>
          <a:xfrm>
            <a:off x="2466911" y="2626233"/>
            <a:ext cx="370132" cy="259467"/>
            <a:chOff x="2493999" y="2550033"/>
            <a:chExt cx="370132" cy="259467"/>
          </a:xfrm>
        </p:grpSpPr>
        <p:sp>
          <p:nvSpPr>
            <p:cNvPr id="17755" name="Google Shape;17755;p87"/>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87"/>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87"/>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87"/>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87"/>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87"/>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87"/>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87"/>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87"/>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87"/>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87"/>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87"/>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87"/>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87"/>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87"/>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87"/>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87"/>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87"/>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87"/>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4" name="Google Shape;17774;p87"/>
          <p:cNvGrpSpPr/>
          <p:nvPr/>
        </p:nvGrpSpPr>
        <p:grpSpPr>
          <a:xfrm>
            <a:off x="1672614" y="3441461"/>
            <a:ext cx="281054" cy="370158"/>
            <a:chOff x="1699703" y="3365261"/>
            <a:chExt cx="281054" cy="370158"/>
          </a:xfrm>
        </p:grpSpPr>
        <p:sp>
          <p:nvSpPr>
            <p:cNvPr id="17775" name="Google Shape;17775;p87"/>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87"/>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87"/>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87"/>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87"/>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87"/>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87"/>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87"/>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87"/>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87"/>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87"/>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87"/>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87"/>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8" name="Google Shape;17788;p87"/>
          <p:cNvGrpSpPr/>
          <p:nvPr/>
        </p:nvGrpSpPr>
        <p:grpSpPr>
          <a:xfrm>
            <a:off x="7939722" y="1595630"/>
            <a:ext cx="369974" cy="355626"/>
            <a:chOff x="7966810" y="1519430"/>
            <a:chExt cx="369974" cy="355626"/>
          </a:xfrm>
        </p:grpSpPr>
        <p:sp>
          <p:nvSpPr>
            <p:cNvPr id="17789" name="Google Shape;17789;p87"/>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87"/>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87"/>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87"/>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87"/>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87"/>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87"/>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87"/>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87"/>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87"/>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87"/>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87"/>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87"/>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87"/>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87"/>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87"/>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5" name="Google Shape;17805;p87"/>
          <p:cNvGrpSpPr/>
          <p:nvPr/>
        </p:nvGrpSpPr>
        <p:grpSpPr>
          <a:xfrm>
            <a:off x="2765540" y="3441540"/>
            <a:ext cx="290445" cy="370079"/>
            <a:chOff x="2792628" y="3365340"/>
            <a:chExt cx="290445" cy="370079"/>
          </a:xfrm>
        </p:grpSpPr>
        <p:sp>
          <p:nvSpPr>
            <p:cNvPr id="17806" name="Google Shape;17806;p87"/>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87"/>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87"/>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87"/>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87"/>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87"/>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87"/>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87"/>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87"/>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87"/>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87"/>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87"/>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87"/>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87"/>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0" name="Google Shape;17820;p87"/>
          <p:cNvGrpSpPr/>
          <p:nvPr/>
        </p:nvGrpSpPr>
        <p:grpSpPr>
          <a:xfrm>
            <a:off x="1362497" y="2064517"/>
            <a:ext cx="388125" cy="353790"/>
            <a:chOff x="1389585" y="1988317"/>
            <a:chExt cx="388125" cy="353790"/>
          </a:xfrm>
        </p:grpSpPr>
        <p:sp>
          <p:nvSpPr>
            <p:cNvPr id="17821" name="Google Shape;17821;p87"/>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87"/>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87"/>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87"/>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87"/>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87"/>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87"/>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87"/>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87"/>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87"/>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87"/>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87"/>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87"/>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87"/>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87"/>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87"/>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87"/>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87"/>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87"/>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87"/>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87"/>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87"/>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3" name="Google Shape;17843;p87"/>
          <p:cNvGrpSpPr/>
          <p:nvPr/>
        </p:nvGrpSpPr>
        <p:grpSpPr>
          <a:xfrm>
            <a:off x="2465836" y="1588390"/>
            <a:ext cx="370158" cy="370158"/>
            <a:chOff x="2492924" y="1512190"/>
            <a:chExt cx="370158" cy="370158"/>
          </a:xfrm>
        </p:grpSpPr>
        <p:sp>
          <p:nvSpPr>
            <p:cNvPr id="17844" name="Google Shape;17844;p87"/>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87"/>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87"/>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87"/>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87"/>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87"/>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87"/>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87"/>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87"/>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87"/>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87"/>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87"/>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87"/>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87"/>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87"/>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87"/>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87"/>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87"/>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87"/>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87"/>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87"/>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87"/>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6" name="Google Shape;17866;p87"/>
          <p:cNvGrpSpPr/>
          <p:nvPr/>
        </p:nvGrpSpPr>
        <p:grpSpPr>
          <a:xfrm>
            <a:off x="1906481" y="1588443"/>
            <a:ext cx="393975" cy="370105"/>
            <a:chOff x="1933569" y="1512243"/>
            <a:chExt cx="393975" cy="370105"/>
          </a:xfrm>
        </p:grpSpPr>
        <p:sp>
          <p:nvSpPr>
            <p:cNvPr id="17867" name="Google Shape;17867;p87"/>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87"/>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87"/>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87"/>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87"/>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87"/>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87"/>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87"/>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87"/>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87"/>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87"/>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87"/>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87"/>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87"/>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87"/>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87"/>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87"/>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87"/>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87"/>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87"/>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87"/>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87"/>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87"/>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87"/>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87"/>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87"/>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87"/>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87"/>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5" name="Google Shape;17895;p87"/>
          <p:cNvGrpSpPr/>
          <p:nvPr/>
        </p:nvGrpSpPr>
        <p:grpSpPr>
          <a:xfrm>
            <a:off x="2209018" y="3441592"/>
            <a:ext cx="306471" cy="370000"/>
            <a:chOff x="2236106" y="3365392"/>
            <a:chExt cx="306471" cy="370000"/>
          </a:xfrm>
        </p:grpSpPr>
        <p:sp>
          <p:nvSpPr>
            <p:cNvPr id="17896" name="Google Shape;17896;p87"/>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87"/>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87"/>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87"/>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87"/>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87"/>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87"/>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87"/>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87"/>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87"/>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87"/>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87"/>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87"/>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87"/>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0" name="Google Shape;17910;p87"/>
          <p:cNvGrpSpPr/>
          <p:nvPr/>
        </p:nvGrpSpPr>
        <p:grpSpPr>
          <a:xfrm>
            <a:off x="5465735" y="3461763"/>
            <a:ext cx="375325" cy="329606"/>
            <a:chOff x="5492823" y="3385563"/>
            <a:chExt cx="375325" cy="329606"/>
          </a:xfrm>
        </p:grpSpPr>
        <p:sp>
          <p:nvSpPr>
            <p:cNvPr id="17911" name="Google Shape;17911;p87"/>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87"/>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87"/>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87"/>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87"/>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87"/>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87"/>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87"/>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87"/>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87"/>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87"/>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87"/>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87"/>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87"/>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87"/>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87"/>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87"/>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87"/>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87"/>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87"/>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1" name="Google Shape;17931;p87"/>
          <p:cNvGrpSpPr/>
          <p:nvPr/>
        </p:nvGrpSpPr>
        <p:grpSpPr>
          <a:xfrm>
            <a:off x="3014699" y="2077318"/>
            <a:ext cx="370158" cy="328164"/>
            <a:chOff x="3041787" y="2001118"/>
            <a:chExt cx="370158" cy="328164"/>
          </a:xfrm>
        </p:grpSpPr>
        <p:sp>
          <p:nvSpPr>
            <p:cNvPr id="17932" name="Google Shape;17932;p87"/>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87"/>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87"/>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87"/>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87"/>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87"/>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87"/>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87"/>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87"/>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87"/>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87"/>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87"/>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87"/>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87"/>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87"/>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87"/>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87"/>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87"/>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0" name="Google Shape;17950;p87"/>
          <p:cNvGrpSpPr/>
          <p:nvPr/>
        </p:nvGrpSpPr>
        <p:grpSpPr>
          <a:xfrm>
            <a:off x="5752796" y="2115325"/>
            <a:ext cx="372309" cy="328216"/>
            <a:chOff x="5779884" y="2039125"/>
            <a:chExt cx="372309" cy="328216"/>
          </a:xfrm>
        </p:grpSpPr>
        <p:sp>
          <p:nvSpPr>
            <p:cNvPr id="17951" name="Google Shape;17951;p87"/>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87"/>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87"/>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87"/>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87"/>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87"/>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87"/>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87"/>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87"/>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87"/>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87"/>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87"/>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87"/>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4" name="Google Shape;17964;p8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968" name="Shape 17968"/>
        <p:cNvGrpSpPr/>
        <p:nvPr/>
      </p:nvGrpSpPr>
      <p:grpSpPr>
        <a:xfrm>
          <a:off x="0" y="0"/>
          <a:ext cx="0" cy="0"/>
          <a:chOff x="0" y="0"/>
          <a:chExt cx="0" cy="0"/>
        </a:xfrm>
      </p:grpSpPr>
      <p:grpSp>
        <p:nvGrpSpPr>
          <p:cNvPr id="17969" name="Google Shape;17969;p88"/>
          <p:cNvGrpSpPr/>
          <p:nvPr/>
        </p:nvGrpSpPr>
        <p:grpSpPr>
          <a:xfrm>
            <a:off x="853009" y="1981993"/>
            <a:ext cx="354610" cy="372358"/>
            <a:chOff x="878066" y="1981993"/>
            <a:chExt cx="354610" cy="372358"/>
          </a:xfrm>
        </p:grpSpPr>
        <p:sp>
          <p:nvSpPr>
            <p:cNvPr id="17970" name="Google Shape;17970;p88"/>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88"/>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88"/>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88"/>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88"/>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88"/>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88"/>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88"/>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88"/>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88"/>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88"/>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88"/>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88"/>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88"/>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4" name="Google Shape;17984;p88"/>
          <p:cNvGrpSpPr/>
          <p:nvPr/>
        </p:nvGrpSpPr>
        <p:grpSpPr>
          <a:xfrm>
            <a:off x="1320737" y="1982386"/>
            <a:ext cx="371650" cy="371624"/>
            <a:chOff x="1345794" y="1982386"/>
            <a:chExt cx="371650" cy="371624"/>
          </a:xfrm>
        </p:grpSpPr>
        <p:sp>
          <p:nvSpPr>
            <p:cNvPr id="17985" name="Google Shape;17985;p88"/>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88"/>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88"/>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88"/>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88"/>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88"/>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88"/>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88"/>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88"/>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88"/>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88"/>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88"/>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88"/>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88"/>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88"/>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88"/>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88"/>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88"/>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88"/>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88"/>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88"/>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88"/>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88"/>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88"/>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88"/>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88"/>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88"/>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88"/>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88"/>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88"/>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88"/>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88"/>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88"/>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88"/>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88"/>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88"/>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88"/>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2" name="Google Shape;18022;p88"/>
          <p:cNvGrpSpPr/>
          <p:nvPr/>
        </p:nvGrpSpPr>
        <p:grpSpPr>
          <a:xfrm>
            <a:off x="1796408" y="1981993"/>
            <a:ext cx="372410" cy="372410"/>
            <a:chOff x="1821465" y="1981993"/>
            <a:chExt cx="372410" cy="372410"/>
          </a:xfrm>
        </p:grpSpPr>
        <p:sp>
          <p:nvSpPr>
            <p:cNvPr id="18023" name="Google Shape;18023;p88"/>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88"/>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88"/>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88"/>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88"/>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88"/>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88"/>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88"/>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88"/>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88"/>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88"/>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88"/>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88"/>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88"/>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7" name="Google Shape;18037;p88"/>
          <p:cNvGrpSpPr/>
          <p:nvPr/>
        </p:nvGrpSpPr>
        <p:grpSpPr>
          <a:xfrm>
            <a:off x="2251291" y="1981809"/>
            <a:ext cx="415901" cy="372699"/>
            <a:chOff x="2276348" y="1981809"/>
            <a:chExt cx="415901" cy="372699"/>
          </a:xfrm>
        </p:grpSpPr>
        <p:sp>
          <p:nvSpPr>
            <p:cNvPr id="18038" name="Google Shape;18038;p88"/>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88"/>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88"/>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88"/>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88"/>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88"/>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88"/>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5" name="Google Shape;18045;p88"/>
          <p:cNvGrpSpPr/>
          <p:nvPr/>
        </p:nvGrpSpPr>
        <p:grpSpPr>
          <a:xfrm>
            <a:off x="2749297" y="2009990"/>
            <a:ext cx="372017" cy="316310"/>
            <a:chOff x="2774354" y="2009990"/>
            <a:chExt cx="372017" cy="316310"/>
          </a:xfrm>
        </p:grpSpPr>
        <p:sp>
          <p:nvSpPr>
            <p:cNvPr id="18046" name="Google Shape;18046;p88"/>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88"/>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88"/>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88"/>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88"/>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88"/>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88"/>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88"/>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88"/>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88"/>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88"/>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88"/>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88"/>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88"/>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88"/>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88"/>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88"/>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88"/>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88"/>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88"/>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88"/>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88"/>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88"/>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88"/>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88"/>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88"/>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2" name="Google Shape;18072;p88"/>
          <p:cNvGrpSpPr/>
          <p:nvPr/>
        </p:nvGrpSpPr>
        <p:grpSpPr>
          <a:xfrm>
            <a:off x="3697625" y="1981993"/>
            <a:ext cx="375818" cy="372043"/>
            <a:chOff x="3722682" y="1981993"/>
            <a:chExt cx="375818" cy="372043"/>
          </a:xfrm>
        </p:grpSpPr>
        <p:sp>
          <p:nvSpPr>
            <p:cNvPr id="18073" name="Google Shape;18073;p88"/>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88"/>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88"/>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88"/>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88"/>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88"/>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88"/>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88"/>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88"/>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88"/>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88"/>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88"/>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88"/>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88"/>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88"/>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8" name="Google Shape;18088;p88"/>
          <p:cNvGrpSpPr/>
          <p:nvPr/>
        </p:nvGrpSpPr>
        <p:grpSpPr>
          <a:xfrm>
            <a:off x="4176337" y="1981809"/>
            <a:ext cx="373538" cy="372305"/>
            <a:chOff x="4201394" y="1981809"/>
            <a:chExt cx="373538" cy="372305"/>
          </a:xfrm>
        </p:grpSpPr>
        <p:sp>
          <p:nvSpPr>
            <p:cNvPr id="18089" name="Google Shape;18089;p88"/>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88"/>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88"/>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88"/>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88"/>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88"/>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88"/>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88"/>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88"/>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88"/>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88"/>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88"/>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88"/>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88"/>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88"/>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88"/>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5" name="Google Shape;18105;p88"/>
          <p:cNvGrpSpPr/>
          <p:nvPr/>
        </p:nvGrpSpPr>
        <p:grpSpPr>
          <a:xfrm>
            <a:off x="4634601" y="1500266"/>
            <a:ext cx="422743" cy="377784"/>
            <a:chOff x="4659658" y="1500266"/>
            <a:chExt cx="422743" cy="377784"/>
          </a:xfrm>
        </p:grpSpPr>
        <p:sp>
          <p:nvSpPr>
            <p:cNvPr id="18106" name="Google Shape;18106;p88"/>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88"/>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88"/>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88"/>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88"/>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88"/>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88"/>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88"/>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88"/>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88"/>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88"/>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88"/>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88"/>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88"/>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88"/>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88"/>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88"/>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3" name="Google Shape;18123;p88"/>
          <p:cNvGrpSpPr/>
          <p:nvPr/>
        </p:nvGrpSpPr>
        <p:grpSpPr>
          <a:xfrm>
            <a:off x="5186349" y="1513504"/>
            <a:ext cx="260394" cy="351202"/>
            <a:chOff x="5211406" y="1513504"/>
            <a:chExt cx="260394" cy="351202"/>
          </a:xfrm>
        </p:grpSpPr>
        <p:sp>
          <p:nvSpPr>
            <p:cNvPr id="18124" name="Google Shape;18124;p88"/>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88"/>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88"/>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88"/>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88"/>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88"/>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88"/>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88"/>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88"/>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88"/>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88"/>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88"/>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88"/>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7" name="Google Shape;18137;p88"/>
          <p:cNvGrpSpPr/>
          <p:nvPr/>
        </p:nvGrpSpPr>
        <p:grpSpPr>
          <a:xfrm>
            <a:off x="5607545" y="1513216"/>
            <a:ext cx="366722" cy="351779"/>
            <a:chOff x="5632602" y="1513216"/>
            <a:chExt cx="366722" cy="351779"/>
          </a:xfrm>
        </p:grpSpPr>
        <p:sp>
          <p:nvSpPr>
            <p:cNvPr id="18138" name="Google Shape;18138;p88"/>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88"/>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88"/>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88"/>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88"/>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88"/>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88"/>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88"/>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6" name="Google Shape;18146;p88"/>
          <p:cNvGrpSpPr/>
          <p:nvPr/>
        </p:nvGrpSpPr>
        <p:grpSpPr>
          <a:xfrm>
            <a:off x="6064315" y="1527136"/>
            <a:ext cx="401902" cy="323965"/>
            <a:chOff x="6089372" y="1527136"/>
            <a:chExt cx="401902" cy="323965"/>
          </a:xfrm>
        </p:grpSpPr>
        <p:sp>
          <p:nvSpPr>
            <p:cNvPr id="18147" name="Google Shape;18147;p88"/>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88"/>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88"/>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88"/>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88"/>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88"/>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88"/>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88"/>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88"/>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88"/>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88"/>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88"/>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88"/>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88"/>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88"/>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88"/>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88"/>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88"/>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88"/>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88"/>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88"/>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88"/>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88"/>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88"/>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88"/>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88"/>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88"/>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88"/>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88"/>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88"/>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7" name="Google Shape;18177;p88"/>
          <p:cNvGrpSpPr/>
          <p:nvPr/>
        </p:nvGrpSpPr>
        <p:grpSpPr>
          <a:xfrm>
            <a:off x="6554378" y="1527897"/>
            <a:ext cx="370103" cy="322445"/>
            <a:chOff x="6579435" y="1527897"/>
            <a:chExt cx="370103" cy="322445"/>
          </a:xfrm>
        </p:grpSpPr>
        <p:sp>
          <p:nvSpPr>
            <p:cNvPr id="18178" name="Google Shape;18178;p88"/>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88"/>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88"/>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88"/>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88"/>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88"/>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88"/>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88"/>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88"/>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88"/>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88"/>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88"/>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88"/>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88"/>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88"/>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88"/>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88"/>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88"/>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88"/>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88"/>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88"/>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9" name="Google Shape;18199;p88"/>
          <p:cNvGrpSpPr/>
          <p:nvPr/>
        </p:nvGrpSpPr>
        <p:grpSpPr>
          <a:xfrm>
            <a:off x="6963830" y="1538854"/>
            <a:ext cx="499920" cy="300136"/>
            <a:chOff x="6988887" y="1538854"/>
            <a:chExt cx="499920" cy="300136"/>
          </a:xfrm>
        </p:grpSpPr>
        <p:sp>
          <p:nvSpPr>
            <p:cNvPr id="18200" name="Google Shape;18200;p88"/>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88"/>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88"/>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88"/>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88"/>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88"/>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88"/>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88"/>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88"/>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88"/>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88"/>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88"/>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88"/>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3" name="Google Shape;18213;p88"/>
          <p:cNvGrpSpPr/>
          <p:nvPr/>
        </p:nvGrpSpPr>
        <p:grpSpPr>
          <a:xfrm>
            <a:off x="8025302" y="1520687"/>
            <a:ext cx="279321" cy="336837"/>
            <a:chOff x="8050359" y="1520687"/>
            <a:chExt cx="279321" cy="336837"/>
          </a:xfrm>
        </p:grpSpPr>
        <p:sp>
          <p:nvSpPr>
            <p:cNvPr id="18214" name="Google Shape;18214;p88"/>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88"/>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88"/>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88"/>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88"/>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88"/>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88"/>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88"/>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88"/>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88"/>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88"/>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88"/>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88"/>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7" name="Google Shape;18227;p88"/>
          <p:cNvGrpSpPr/>
          <p:nvPr/>
        </p:nvGrpSpPr>
        <p:grpSpPr>
          <a:xfrm>
            <a:off x="6068850" y="2461832"/>
            <a:ext cx="364441" cy="339091"/>
            <a:chOff x="6093907" y="2461832"/>
            <a:chExt cx="364441" cy="339091"/>
          </a:xfrm>
        </p:grpSpPr>
        <p:sp>
          <p:nvSpPr>
            <p:cNvPr id="18228" name="Google Shape;18228;p88"/>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88"/>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88"/>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88"/>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88"/>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88"/>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88"/>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88"/>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88"/>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88"/>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8" name="Google Shape;18238;p88"/>
          <p:cNvGrpSpPr/>
          <p:nvPr/>
        </p:nvGrpSpPr>
        <p:grpSpPr>
          <a:xfrm>
            <a:off x="4651274" y="1980866"/>
            <a:ext cx="377680" cy="377680"/>
            <a:chOff x="4676331" y="1980866"/>
            <a:chExt cx="377680" cy="377680"/>
          </a:xfrm>
        </p:grpSpPr>
        <p:sp>
          <p:nvSpPr>
            <p:cNvPr id="18239" name="Google Shape;18239;p88"/>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88"/>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88"/>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88"/>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88"/>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88"/>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88"/>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88"/>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88"/>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88"/>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88"/>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88"/>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88"/>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88"/>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88"/>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88"/>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88"/>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88"/>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88"/>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8" name="Google Shape;18258;p88"/>
          <p:cNvGrpSpPr/>
          <p:nvPr/>
        </p:nvGrpSpPr>
        <p:grpSpPr>
          <a:xfrm>
            <a:off x="7501185" y="1522968"/>
            <a:ext cx="357651" cy="332275"/>
            <a:chOff x="7526242" y="1522968"/>
            <a:chExt cx="357651" cy="332275"/>
          </a:xfrm>
        </p:grpSpPr>
        <p:sp>
          <p:nvSpPr>
            <p:cNvPr id="18259" name="Google Shape;18259;p88"/>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88"/>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88"/>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88"/>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88"/>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88"/>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88"/>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88"/>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88"/>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88"/>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88"/>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88"/>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88"/>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88"/>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88"/>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88"/>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5" name="Google Shape;18275;p88"/>
          <p:cNvGrpSpPr/>
          <p:nvPr/>
        </p:nvGrpSpPr>
        <p:grpSpPr>
          <a:xfrm>
            <a:off x="3225729" y="1982386"/>
            <a:ext cx="371650" cy="371624"/>
            <a:chOff x="3250786" y="1982386"/>
            <a:chExt cx="371650" cy="371624"/>
          </a:xfrm>
        </p:grpSpPr>
        <p:sp>
          <p:nvSpPr>
            <p:cNvPr id="18276" name="Google Shape;18276;p88"/>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88"/>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88"/>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88"/>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88"/>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88"/>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88"/>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88"/>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88"/>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88"/>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88"/>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88"/>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88"/>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88"/>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88"/>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88"/>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88"/>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88"/>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88"/>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88"/>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88"/>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88"/>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88"/>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88"/>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88"/>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88"/>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88"/>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88"/>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88"/>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88"/>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6" name="Google Shape;18306;p88"/>
          <p:cNvGrpSpPr/>
          <p:nvPr/>
        </p:nvGrpSpPr>
        <p:grpSpPr>
          <a:xfrm>
            <a:off x="1317329" y="2916322"/>
            <a:ext cx="373538" cy="331515"/>
            <a:chOff x="1342386" y="2916322"/>
            <a:chExt cx="373538" cy="331515"/>
          </a:xfrm>
        </p:grpSpPr>
        <p:sp>
          <p:nvSpPr>
            <p:cNvPr id="18307" name="Google Shape;18307;p88"/>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88"/>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88"/>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88"/>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88"/>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88"/>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88"/>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88"/>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88"/>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88"/>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88"/>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8" name="Google Shape;18318;p88"/>
          <p:cNvGrpSpPr/>
          <p:nvPr/>
        </p:nvGrpSpPr>
        <p:grpSpPr>
          <a:xfrm>
            <a:off x="2269065" y="2946600"/>
            <a:ext cx="373931" cy="271351"/>
            <a:chOff x="2294122" y="2946600"/>
            <a:chExt cx="373931" cy="271351"/>
          </a:xfrm>
        </p:grpSpPr>
        <p:sp>
          <p:nvSpPr>
            <p:cNvPr id="18319" name="Google Shape;18319;p88"/>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88"/>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88"/>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88"/>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88"/>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88"/>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88"/>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88"/>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88"/>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88"/>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88"/>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88"/>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88"/>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88"/>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88"/>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88"/>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88"/>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88"/>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88"/>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88"/>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88"/>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88"/>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88"/>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88"/>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88"/>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88"/>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88"/>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88"/>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88"/>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88"/>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9" name="Google Shape;18349;p88"/>
          <p:cNvGrpSpPr/>
          <p:nvPr/>
        </p:nvGrpSpPr>
        <p:grpSpPr>
          <a:xfrm>
            <a:off x="2744762" y="2907251"/>
            <a:ext cx="373905" cy="349682"/>
            <a:chOff x="2769819" y="2907251"/>
            <a:chExt cx="373905" cy="349682"/>
          </a:xfrm>
        </p:grpSpPr>
        <p:sp>
          <p:nvSpPr>
            <p:cNvPr id="18350" name="Google Shape;18350;p88"/>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88"/>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88"/>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88"/>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88"/>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88"/>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88"/>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88"/>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88"/>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88"/>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88"/>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88"/>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88"/>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88"/>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88"/>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88"/>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88"/>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7" name="Google Shape;18367;p88"/>
          <p:cNvGrpSpPr/>
          <p:nvPr/>
        </p:nvGrpSpPr>
        <p:grpSpPr>
          <a:xfrm>
            <a:off x="3221193" y="2895245"/>
            <a:ext cx="375792" cy="373800"/>
            <a:chOff x="3246251" y="2895245"/>
            <a:chExt cx="375792" cy="373800"/>
          </a:xfrm>
        </p:grpSpPr>
        <p:sp>
          <p:nvSpPr>
            <p:cNvPr id="18368" name="Google Shape;18368;p88"/>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88"/>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88"/>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88"/>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88"/>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88"/>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88"/>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88"/>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88"/>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88"/>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88"/>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88"/>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88"/>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88"/>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2" name="Google Shape;18382;p88"/>
          <p:cNvGrpSpPr/>
          <p:nvPr/>
        </p:nvGrpSpPr>
        <p:grpSpPr>
          <a:xfrm>
            <a:off x="3766125" y="2895454"/>
            <a:ext cx="234650" cy="373590"/>
            <a:chOff x="3791182" y="2895454"/>
            <a:chExt cx="234650" cy="373590"/>
          </a:xfrm>
        </p:grpSpPr>
        <p:sp>
          <p:nvSpPr>
            <p:cNvPr id="18383" name="Google Shape;18383;p88"/>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88"/>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88"/>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88"/>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88"/>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88"/>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88"/>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88"/>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88"/>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2" name="Google Shape;18392;p88"/>
          <p:cNvGrpSpPr/>
          <p:nvPr/>
        </p:nvGrpSpPr>
        <p:grpSpPr>
          <a:xfrm>
            <a:off x="7017938" y="2489463"/>
            <a:ext cx="364441" cy="256225"/>
            <a:chOff x="7042995" y="2489463"/>
            <a:chExt cx="364441" cy="256225"/>
          </a:xfrm>
        </p:grpSpPr>
        <p:sp>
          <p:nvSpPr>
            <p:cNvPr id="18393" name="Google Shape;18393;p88"/>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88"/>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88"/>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88"/>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88"/>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88"/>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88"/>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88"/>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88"/>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2" name="Google Shape;18402;p88"/>
          <p:cNvGrpSpPr/>
          <p:nvPr/>
        </p:nvGrpSpPr>
        <p:grpSpPr>
          <a:xfrm>
            <a:off x="7492115" y="2437007"/>
            <a:ext cx="364284" cy="361243"/>
            <a:chOff x="7517172" y="2437007"/>
            <a:chExt cx="364284" cy="361243"/>
          </a:xfrm>
        </p:grpSpPr>
        <p:sp>
          <p:nvSpPr>
            <p:cNvPr id="18403" name="Google Shape;18403;p88"/>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88"/>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88"/>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88"/>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88"/>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88"/>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88"/>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88"/>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88"/>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88"/>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88"/>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88"/>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88"/>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88"/>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88"/>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88"/>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88"/>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88"/>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8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88"/>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88"/>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4" name="Google Shape;18424;p88"/>
          <p:cNvGrpSpPr/>
          <p:nvPr/>
        </p:nvGrpSpPr>
        <p:grpSpPr>
          <a:xfrm>
            <a:off x="7981418" y="2436954"/>
            <a:ext cx="335290" cy="361321"/>
            <a:chOff x="8006475" y="2436954"/>
            <a:chExt cx="335290" cy="361321"/>
          </a:xfrm>
        </p:grpSpPr>
        <p:sp>
          <p:nvSpPr>
            <p:cNvPr id="18425" name="Google Shape;18425;p88"/>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88"/>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88"/>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88"/>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88"/>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88"/>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88"/>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88"/>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88"/>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88"/>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88"/>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88"/>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88"/>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88"/>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88"/>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88"/>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88"/>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88"/>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88"/>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4" name="Google Shape;18444;p88"/>
          <p:cNvGrpSpPr/>
          <p:nvPr/>
        </p:nvGrpSpPr>
        <p:grpSpPr>
          <a:xfrm>
            <a:off x="5571604" y="2909139"/>
            <a:ext cx="394326" cy="349682"/>
            <a:chOff x="5596661" y="2909139"/>
            <a:chExt cx="394326" cy="349682"/>
          </a:xfrm>
        </p:grpSpPr>
        <p:sp>
          <p:nvSpPr>
            <p:cNvPr id="18445" name="Google Shape;18445;p88"/>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88"/>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88"/>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88"/>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88"/>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88"/>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88"/>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88"/>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88"/>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88"/>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88"/>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88"/>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88"/>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88"/>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88"/>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88"/>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1" name="Google Shape;18461;p88"/>
          <p:cNvGrpSpPr/>
          <p:nvPr/>
        </p:nvGrpSpPr>
        <p:grpSpPr>
          <a:xfrm>
            <a:off x="849601" y="2914408"/>
            <a:ext cx="356891" cy="335709"/>
            <a:chOff x="874658" y="2914408"/>
            <a:chExt cx="356891" cy="335709"/>
          </a:xfrm>
        </p:grpSpPr>
        <p:sp>
          <p:nvSpPr>
            <p:cNvPr id="18462" name="Google Shape;18462;p88"/>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88"/>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88"/>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88"/>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88"/>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88"/>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88"/>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88"/>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88"/>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88"/>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88"/>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88"/>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88"/>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88"/>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88"/>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88"/>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88"/>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88"/>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88"/>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88"/>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2" name="Google Shape;18482;p88"/>
          <p:cNvGrpSpPr/>
          <p:nvPr/>
        </p:nvGrpSpPr>
        <p:grpSpPr>
          <a:xfrm>
            <a:off x="4205855" y="2929193"/>
            <a:ext cx="308813" cy="306165"/>
            <a:chOff x="4230912" y="2929193"/>
            <a:chExt cx="308813" cy="306165"/>
          </a:xfrm>
        </p:grpSpPr>
        <p:sp>
          <p:nvSpPr>
            <p:cNvPr id="18483" name="Google Shape;18483;p88"/>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88"/>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88"/>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88"/>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88"/>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88"/>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88"/>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88"/>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88"/>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88"/>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88"/>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88"/>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88"/>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88"/>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88"/>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8" name="Google Shape;18498;p88"/>
          <p:cNvGrpSpPr/>
          <p:nvPr/>
        </p:nvGrpSpPr>
        <p:grpSpPr>
          <a:xfrm>
            <a:off x="4602829" y="3401089"/>
            <a:ext cx="409111" cy="267944"/>
            <a:chOff x="4627886" y="3401089"/>
            <a:chExt cx="409111" cy="267944"/>
          </a:xfrm>
        </p:grpSpPr>
        <p:sp>
          <p:nvSpPr>
            <p:cNvPr id="18499" name="Google Shape;18499;p88"/>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88"/>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88"/>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88"/>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88"/>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88"/>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88"/>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88"/>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88"/>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88"/>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88"/>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0" name="Google Shape;18510;p88"/>
          <p:cNvGrpSpPr/>
          <p:nvPr/>
        </p:nvGrpSpPr>
        <p:grpSpPr>
          <a:xfrm>
            <a:off x="4627419" y="2898915"/>
            <a:ext cx="386016" cy="384495"/>
            <a:chOff x="4652476" y="2898915"/>
            <a:chExt cx="386016" cy="384495"/>
          </a:xfrm>
        </p:grpSpPr>
        <p:sp>
          <p:nvSpPr>
            <p:cNvPr id="18511" name="Google Shape;18511;p88"/>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88"/>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88"/>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88"/>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88"/>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88"/>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88"/>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88"/>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88"/>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0" name="Google Shape;18520;p88"/>
          <p:cNvGrpSpPr/>
          <p:nvPr/>
        </p:nvGrpSpPr>
        <p:grpSpPr>
          <a:xfrm>
            <a:off x="5131874" y="2922194"/>
            <a:ext cx="324699" cy="347611"/>
            <a:chOff x="5156931" y="2922194"/>
            <a:chExt cx="324699" cy="347611"/>
          </a:xfrm>
        </p:grpSpPr>
        <p:sp>
          <p:nvSpPr>
            <p:cNvPr id="18521" name="Google Shape;18521;p88"/>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88"/>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88"/>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88"/>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88"/>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88"/>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88"/>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88"/>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88"/>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88"/>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88"/>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88"/>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88"/>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88"/>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88"/>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88"/>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7" name="Google Shape;18537;p88"/>
          <p:cNvGrpSpPr/>
          <p:nvPr/>
        </p:nvGrpSpPr>
        <p:grpSpPr>
          <a:xfrm>
            <a:off x="6061274" y="2905337"/>
            <a:ext cx="364441" cy="364834"/>
            <a:chOff x="6086331" y="2905337"/>
            <a:chExt cx="364441" cy="364834"/>
          </a:xfrm>
        </p:grpSpPr>
        <p:sp>
          <p:nvSpPr>
            <p:cNvPr id="18538" name="Google Shape;18538;p88"/>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88"/>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88"/>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88"/>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88"/>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88"/>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4" name="Google Shape;18544;p88"/>
          <p:cNvGrpSpPr/>
          <p:nvPr/>
        </p:nvGrpSpPr>
        <p:grpSpPr>
          <a:xfrm>
            <a:off x="6529002" y="2907251"/>
            <a:ext cx="377706" cy="377680"/>
            <a:chOff x="6554059" y="2907251"/>
            <a:chExt cx="377706" cy="377680"/>
          </a:xfrm>
        </p:grpSpPr>
        <p:sp>
          <p:nvSpPr>
            <p:cNvPr id="18545" name="Google Shape;18545;p88"/>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88"/>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88"/>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88"/>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88"/>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88"/>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88"/>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88"/>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88"/>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88"/>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88"/>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88"/>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88"/>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88"/>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88"/>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88"/>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88"/>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88"/>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88"/>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88"/>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88"/>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6" name="Google Shape;18566;p88"/>
          <p:cNvGrpSpPr/>
          <p:nvPr/>
        </p:nvGrpSpPr>
        <p:grpSpPr>
          <a:xfrm>
            <a:off x="7466739" y="2945446"/>
            <a:ext cx="400801" cy="317542"/>
            <a:chOff x="7491796" y="2945446"/>
            <a:chExt cx="400801" cy="317542"/>
          </a:xfrm>
        </p:grpSpPr>
        <p:sp>
          <p:nvSpPr>
            <p:cNvPr id="18567" name="Google Shape;18567;p88"/>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88"/>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88"/>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88"/>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88"/>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88"/>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88"/>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88"/>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88"/>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88"/>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88"/>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88"/>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88"/>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88"/>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88"/>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88"/>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88"/>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88"/>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88"/>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88"/>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88"/>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88"/>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9" name="Google Shape;18589;p88"/>
          <p:cNvGrpSpPr/>
          <p:nvPr/>
        </p:nvGrpSpPr>
        <p:grpSpPr>
          <a:xfrm>
            <a:off x="7020586" y="2907723"/>
            <a:ext cx="345304" cy="365857"/>
            <a:chOff x="7045643" y="2907723"/>
            <a:chExt cx="345304" cy="365857"/>
          </a:xfrm>
        </p:grpSpPr>
        <p:sp>
          <p:nvSpPr>
            <p:cNvPr id="18590" name="Google Shape;18590;p88"/>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88"/>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88"/>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88"/>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88"/>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88"/>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88"/>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88"/>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88"/>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88"/>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88"/>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88"/>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88"/>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88"/>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88"/>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88"/>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88"/>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88"/>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88"/>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9" name="Google Shape;18609;p88"/>
          <p:cNvGrpSpPr/>
          <p:nvPr/>
        </p:nvGrpSpPr>
        <p:grpSpPr>
          <a:xfrm>
            <a:off x="7967786" y="2907251"/>
            <a:ext cx="347794" cy="366328"/>
            <a:chOff x="7992843" y="2907251"/>
            <a:chExt cx="347794" cy="366328"/>
          </a:xfrm>
        </p:grpSpPr>
        <p:sp>
          <p:nvSpPr>
            <p:cNvPr id="18610" name="Google Shape;18610;p88"/>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88"/>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88"/>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88"/>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88"/>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88"/>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88"/>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88"/>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88"/>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88"/>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88"/>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88"/>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88"/>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88"/>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88"/>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88"/>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88"/>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88"/>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88"/>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88"/>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88"/>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88"/>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88"/>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88"/>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88"/>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88"/>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88"/>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88"/>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88"/>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88"/>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88"/>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88"/>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88"/>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3" name="Google Shape;18643;p88"/>
          <p:cNvGrpSpPr/>
          <p:nvPr/>
        </p:nvGrpSpPr>
        <p:grpSpPr>
          <a:xfrm>
            <a:off x="848841" y="1512377"/>
            <a:ext cx="398127" cy="353457"/>
            <a:chOff x="873898" y="1512377"/>
            <a:chExt cx="398127" cy="353457"/>
          </a:xfrm>
        </p:grpSpPr>
        <p:sp>
          <p:nvSpPr>
            <p:cNvPr id="18644" name="Google Shape;18644;p88"/>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88"/>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88"/>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88"/>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88"/>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88"/>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88"/>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88"/>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88"/>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88"/>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88"/>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88"/>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88"/>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88"/>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88"/>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88"/>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88"/>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88"/>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88"/>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3" name="Google Shape;18663;p88"/>
          <p:cNvGrpSpPr/>
          <p:nvPr/>
        </p:nvGrpSpPr>
        <p:grpSpPr>
          <a:xfrm>
            <a:off x="1399067" y="1515680"/>
            <a:ext cx="246762" cy="347139"/>
            <a:chOff x="1424125" y="1515680"/>
            <a:chExt cx="246762" cy="347139"/>
          </a:xfrm>
        </p:grpSpPr>
        <p:sp>
          <p:nvSpPr>
            <p:cNvPr id="18664" name="Google Shape;18664;p88"/>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88"/>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88"/>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88"/>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88"/>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88"/>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88"/>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88"/>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88"/>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88"/>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88"/>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88"/>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88"/>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88"/>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88"/>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88"/>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88"/>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88"/>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88"/>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88"/>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4" name="Google Shape;18684;p88"/>
          <p:cNvGrpSpPr/>
          <p:nvPr/>
        </p:nvGrpSpPr>
        <p:grpSpPr>
          <a:xfrm>
            <a:off x="2294441" y="1512744"/>
            <a:ext cx="352697" cy="352723"/>
            <a:chOff x="2319498" y="1512744"/>
            <a:chExt cx="352697" cy="352723"/>
          </a:xfrm>
        </p:grpSpPr>
        <p:sp>
          <p:nvSpPr>
            <p:cNvPr id="18685" name="Google Shape;18685;p88"/>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88"/>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88"/>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88"/>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88"/>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88"/>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88"/>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88"/>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88"/>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88"/>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88"/>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88"/>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88"/>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88"/>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88"/>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88"/>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88"/>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88"/>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88"/>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4" name="Google Shape;18704;p88"/>
          <p:cNvGrpSpPr/>
          <p:nvPr/>
        </p:nvGrpSpPr>
        <p:grpSpPr>
          <a:xfrm>
            <a:off x="4211544" y="1512666"/>
            <a:ext cx="312981" cy="352697"/>
            <a:chOff x="4236601" y="1512666"/>
            <a:chExt cx="312981" cy="352697"/>
          </a:xfrm>
        </p:grpSpPr>
        <p:sp>
          <p:nvSpPr>
            <p:cNvPr id="18705" name="Google Shape;18705;p88"/>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88"/>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88"/>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88"/>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88"/>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88"/>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88"/>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88"/>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88"/>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88"/>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88"/>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88"/>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88"/>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88"/>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9" name="Google Shape;18719;p88"/>
          <p:cNvGrpSpPr/>
          <p:nvPr/>
        </p:nvGrpSpPr>
        <p:grpSpPr>
          <a:xfrm>
            <a:off x="824618" y="3347716"/>
            <a:ext cx="346300" cy="375818"/>
            <a:chOff x="849675" y="3347716"/>
            <a:chExt cx="346300" cy="375818"/>
          </a:xfrm>
        </p:grpSpPr>
        <p:sp>
          <p:nvSpPr>
            <p:cNvPr id="18720" name="Google Shape;18720;p88"/>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88"/>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88"/>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88"/>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88"/>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88"/>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88"/>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88"/>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88"/>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88"/>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88"/>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88"/>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88"/>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88"/>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88"/>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88"/>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88"/>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7" name="Google Shape;18737;p88"/>
          <p:cNvGrpSpPr/>
          <p:nvPr/>
        </p:nvGrpSpPr>
        <p:grpSpPr>
          <a:xfrm>
            <a:off x="1299162" y="3399202"/>
            <a:ext cx="376578" cy="272846"/>
            <a:chOff x="1324219" y="3399202"/>
            <a:chExt cx="376578" cy="272846"/>
          </a:xfrm>
        </p:grpSpPr>
        <p:sp>
          <p:nvSpPr>
            <p:cNvPr id="18738" name="Google Shape;18738;p88"/>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88"/>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88"/>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88"/>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88"/>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88"/>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88"/>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88"/>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88"/>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88"/>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88"/>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88"/>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88"/>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88"/>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88"/>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88"/>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88"/>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88"/>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88"/>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88"/>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88"/>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88"/>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88"/>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88"/>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88"/>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88"/>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88"/>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88"/>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88"/>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88"/>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88"/>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88"/>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88"/>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1" name="Google Shape;18771;p88"/>
          <p:cNvGrpSpPr/>
          <p:nvPr/>
        </p:nvGrpSpPr>
        <p:grpSpPr>
          <a:xfrm>
            <a:off x="1773706" y="3395401"/>
            <a:ext cx="376185" cy="280448"/>
            <a:chOff x="1798763" y="3395401"/>
            <a:chExt cx="376185" cy="280448"/>
          </a:xfrm>
        </p:grpSpPr>
        <p:sp>
          <p:nvSpPr>
            <p:cNvPr id="18772" name="Google Shape;18772;p88"/>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88"/>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88"/>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88"/>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88"/>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88"/>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88"/>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88"/>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88"/>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88"/>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88"/>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88"/>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88"/>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88"/>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88"/>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88"/>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88"/>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88"/>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88"/>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88"/>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88"/>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88"/>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88"/>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88"/>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88"/>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88"/>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88"/>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88"/>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88"/>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88"/>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88"/>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3" name="Google Shape;18803;p88"/>
          <p:cNvGrpSpPr/>
          <p:nvPr/>
        </p:nvGrpSpPr>
        <p:grpSpPr>
          <a:xfrm>
            <a:off x="2248250" y="3378754"/>
            <a:ext cx="375818" cy="313374"/>
            <a:chOff x="2273307" y="3378754"/>
            <a:chExt cx="375818" cy="313374"/>
          </a:xfrm>
        </p:grpSpPr>
        <p:sp>
          <p:nvSpPr>
            <p:cNvPr id="18804" name="Google Shape;18804;p88"/>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88"/>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88"/>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88"/>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88"/>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88"/>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88"/>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88"/>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88"/>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88"/>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88"/>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88"/>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88"/>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88"/>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88"/>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88"/>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88"/>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88"/>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88"/>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88"/>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88"/>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88"/>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88"/>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88"/>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88"/>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88"/>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88"/>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88"/>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88"/>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88"/>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88"/>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88"/>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88"/>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88"/>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88"/>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88"/>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88"/>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88"/>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88"/>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88"/>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88"/>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88"/>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88"/>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88"/>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88"/>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88"/>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88"/>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88"/>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88"/>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88"/>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88"/>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88"/>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88"/>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88"/>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88"/>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88"/>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88"/>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88"/>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88"/>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88"/>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88"/>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88"/>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88"/>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88"/>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88"/>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88"/>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88"/>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88"/>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88"/>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88"/>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88"/>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88"/>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88"/>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88"/>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88"/>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88"/>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88"/>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88"/>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88"/>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88"/>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88"/>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88"/>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88"/>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88"/>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8" name="Google Shape;18888;p88"/>
          <p:cNvGrpSpPr/>
          <p:nvPr/>
        </p:nvGrpSpPr>
        <p:grpSpPr>
          <a:xfrm>
            <a:off x="2722427" y="3359460"/>
            <a:ext cx="377706" cy="352330"/>
            <a:chOff x="2747484" y="3359460"/>
            <a:chExt cx="377706" cy="352330"/>
          </a:xfrm>
        </p:grpSpPr>
        <p:sp>
          <p:nvSpPr>
            <p:cNvPr id="18889" name="Google Shape;18889;p88"/>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88"/>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88"/>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88"/>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88"/>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88"/>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88"/>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88"/>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88"/>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88"/>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88"/>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88"/>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88"/>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88"/>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88"/>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4" name="Google Shape;18904;p88"/>
          <p:cNvGrpSpPr/>
          <p:nvPr/>
        </p:nvGrpSpPr>
        <p:grpSpPr>
          <a:xfrm>
            <a:off x="3671148" y="3371938"/>
            <a:ext cx="375792" cy="327373"/>
            <a:chOff x="3696205" y="3371938"/>
            <a:chExt cx="375792" cy="327373"/>
          </a:xfrm>
        </p:grpSpPr>
        <p:sp>
          <p:nvSpPr>
            <p:cNvPr id="18905" name="Google Shape;18905;p88"/>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88"/>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88"/>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88"/>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88"/>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88"/>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88"/>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88"/>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88"/>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88"/>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88"/>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88"/>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88"/>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88"/>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88"/>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88"/>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88"/>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88"/>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88"/>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88"/>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88"/>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88"/>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88"/>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8" name="Google Shape;18928;p88"/>
          <p:cNvGrpSpPr/>
          <p:nvPr/>
        </p:nvGrpSpPr>
        <p:grpSpPr>
          <a:xfrm>
            <a:off x="6542267" y="2436849"/>
            <a:ext cx="366722" cy="342892"/>
            <a:chOff x="6567324" y="2436849"/>
            <a:chExt cx="366722" cy="342892"/>
          </a:xfrm>
        </p:grpSpPr>
        <p:sp>
          <p:nvSpPr>
            <p:cNvPr id="18929" name="Google Shape;18929;p88"/>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88"/>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88"/>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88"/>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88"/>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88"/>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88"/>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88"/>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88"/>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88"/>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88"/>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88"/>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1" name="Google Shape;18941;p88"/>
          <p:cNvGrpSpPr/>
          <p:nvPr/>
        </p:nvGrpSpPr>
        <p:grpSpPr>
          <a:xfrm>
            <a:off x="4183913" y="3361347"/>
            <a:ext cx="299349" cy="348188"/>
            <a:chOff x="4208970" y="3361347"/>
            <a:chExt cx="299349" cy="348188"/>
          </a:xfrm>
        </p:grpSpPr>
        <p:sp>
          <p:nvSpPr>
            <p:cNvPr id="18942" name="Google Shape;18942;p88"/>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88"/>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88"/>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88"/>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88"/>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88"/>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88"/>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88"/>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88"/>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88"/>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88"/>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88"/>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88"/>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88"/>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6" name="Google Shape;18956;p88"/>
          <p:cNvGrpSpPr/>
          <p:nvPr/>
        </p:nvGrpSpPr>
        <p:grpSpPr>
          <a:xfrm>
            <a:off x="2761776" y="1512351"/>
            <a:ext cx="366722" cy="353667"/>
            <a:chOff x="2786833" y="1512351"/>
            <a:chExt cx="366722" cy="353667"/>
          </a:xfrm>
        </p:grpSpPr>
        <p:sp>
          <p:nvSpPr>
            <p:cNvPr id="18957" name="Google Shape;18957;p88"/>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88"/>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88"/>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88"/>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88"/>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88"/>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88"/>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88"/>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88"/>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88"/>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88"/>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88"/>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88"/>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88"/>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88"/>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88"/>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88"/>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88"/>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88"/>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88"/>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7" name="Google Shape;18977;p88"/>
          <p:cNvGrpSpPr/>
          <p:nvPr/>
        </p:nvGrpSpPr>
        <p:grpSpPr>
          <a:xfrm>
            <a:off x="1820264" y="1512744"/>
            <a:ext cx="352723" cy="353090"/>
            <a:chOff x="1845321" y="1512744"/>
            <a:chExt cx="352723" cy="353090"/>
          </a:xfrm>
        </p:grpSpPr>
        <p:sp>
          <p:nvSpPr>
            <p:cNvPr id="18978" name="Google Shape;18978;p88"/>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88"/>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88"/>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88"/>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88"/>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88"/>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88"/>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88"/>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88"/>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88"/>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88"/>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9" name="Google Shape;18989;p88"/>
          <p:cNvGrpSpPr/>
          <p:nvPr/>
        </p:nvGrpSpPr>
        <p:grpSpPr>
          <a:xfrm>
            <a:off x="3189395" y="3340533"/>
            <a:ext cx="392465" cy="389896"/>
            <a:chOff x="3214452" y="3340533"/>
            <a:chExt cx="392465" cy="389896"/>
          </a:xfrm>
        </p:grpSpPr>
        <p:sp>
          <p:nvSpPr>
            <p:cNvPr id="18990" name="Google Shape;18990;p88"/>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88"/>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88"/>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88"/>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88"/>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88"/>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88"/>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88"/>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88"/>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88"/>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88"/>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88"/>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88"/>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88"/>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88"/>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88"/>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88"/>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88"/>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88"/>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88"/>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88"/>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88"/>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88"/>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88"/>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88"/>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5" name="Google Shape;19015;p88"/>
          <p:cNvGrpSpPr/>
          <p:nvPr/>
        </p:nvGrpSpPr>
        <p:grpSpPr>
          <a:xfrm>
            <a:off x="3302172" y="1499899"/>
            <a:ext cx="234650" cy="378440"/>
            <a:chOff x="3327229" y="1499899"/>
            <a:chExt cx="234650" cy="378440"/>
          </a:xfrm>
        </p:grpSpPr>
        <p:sp>
          <p:nvSpPr>
            <p:cNvPr id="19016" name="Google Shape;19016;p88"/>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88"/>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88"/>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88"/>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88"/>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88"/>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88"/>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88"/>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88"/>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88"/>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88"/>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88"/>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88"/>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88"/>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88"/>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88"/>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88"/>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88"/>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88"/>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88"/>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88"/>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7" name="Google Shape;19037;p88"/>
          <p:cNvGrpSpPr/>
          <p:nvPr/>
        </p:nvGrpSpPr>
        <p:grpSpPr>
          <a:xfrm>
            <a:off x="3710496" y="1530151"/>
            <a:ext cx="366722" cy="317962"/>
            <a:chOff x="3735553" y="1530151"/>
            <a:chExt cx="366722" cy="317962"/>
          </a:xfrm>
        </p:grpSpPr>
        <p:sp>
          <p:nvSpPr>
            <p:cNvPr id="19038" name="Google Shape;19038;p88"/>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88"/>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88"/>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88"/>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88"/>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88"/>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88"/>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88"/>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88"/>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88"/>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88"/>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88"/>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0" name="Google Shape;19050;p88"/>
          <p:cNvGrpSpPr/>
          <p:nvPr/>
        </p:nvGrpSpPr>
        <p:grpSpPr>
          <a:xfrm>
            <a:off x="841265" y="2469775"/>
            <a:ext cx="379226" cy="322733"/>
            <a:chOff x="866322" y="2469775"/>
            <a:chExt cx="379226" cy="322733"/>
          </a:xfrm>
        </p:grpSpPr>
        <p:sp>
          <p:nvSpPr>
            <p:cNvPr id="19051" name="Google Shape;19051;p88"/>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88"/>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88"/>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88"/>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88"/>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88"/>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88"/>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88"/>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88"/>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88"/>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88"/>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88"/>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88"/>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88"/>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88"/>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88"/>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88"/>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88"/>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88"/>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88"/>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88"/>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88"/>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88"/>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88"/>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88"/>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88"/>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7" name="Google Shape;19077;p88"/>
          <p:cNvGrpSpPr/>
          <p:nvPr/>
        </p:nvGrpSpPr>
        <p:grpSpPr>
          <a:xfrm>
            <a:off x="1303330" y="2500814"/>
            <a:ext cx="404183" cy="289151"/>
            <a:chOff x="1328387" y="2500814"/>
            <a:chExt cx="404183" cy="289151"/>
          </a:xfrm>
        </p:grpSpPr>
        <p:sp>
          <p:nvSpPr>
            <p:cNvPr id="19078" name="Google Shape;19078;p88"/>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88"/>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88"/>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88"/>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88"/>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88"/>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88"/>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88"/>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88"/>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88"/>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88"/>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88"/>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88"/>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88"/>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88"/>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88"/>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88"/>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88"/>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88"/>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88"/>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88"/>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88"/>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88"/>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88"/>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88"/>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88"/>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88"/>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88"/>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88"/>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7" name="Google Shape;19107;p88"/>
          <p:cNvGrpSpPr/>
          <p:nvPr/>
        </p:nvGrpSpPr>
        <p:grpSpPr>
          <a:xfrm>
            <a:off x="1796408" y="2495702"/>
            <a:ext cx="365988" cy="270801"/>
            <a:chOff x="1821465" y="2495702"/>
            <a:chExt cx="365988" cy="270801"/>
          </a:xfrm>
        </p:grpSpPr>
        <p:sp>
          <p:nvSpPr>
            <p:cNvPr id="19108" name="Google Shape;19108;p88"/>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88"/>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88"/>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88"/>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88"/>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88"/>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88"/>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5" name="Google Shape;19115;p88"/>
          <p:cNvGrpSpPr/>
          <p:nvPr/>
        </p:nvGrpSpPr>
        <p:grpSpPr>
          <a:xfrm>
            <a:off x="3700666" y="2455776"/>
            <a:ext cx="354977" cy="351202"/>
            <a:chOff x="3725723" y="2455776"/>
            <a:chExt cx="354977" cy="351202"/>
          </a:xfrm>
        </p:grpSpPr>
        <p:sp>
          <p:nvSpPr>
            <p:cNvPr id="19116" name="Google Shape;19116;p88"/>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88"/>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88"/>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88"/>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88"/>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88"/>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88"/>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88"/>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88"/>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88"/>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88"/>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88"/>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88"/>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9" name="Google Shape;19129;p88"/>
          <p:cNvGrpSpPr/>
          <p:nvPr/>
        </p:nvGrpSpPr>
        <p:grpSpPr>
          <a:xfrm>
            <a:off x="5201108" y="1977641"/>
            <a:ext cx="230482" cy="388847"/>
            <a:chOff x="5226165" y="1977641"/>
            <a:chExt cx="230482" cy="388847"/>
          </a:xfrm>
        </p:grpSpPr>
        <p:sp>
          <p:nvSpPr>
            <p:cNvPr id="19130" name="Google Shape;19130;p88"/>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88"/>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88"/>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88"/>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88"/>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88"/>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88"/>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88"/>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88"/>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88"/>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88"/>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88"/>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2" name="Google Shape;19142;p88"/>
          <p:cNvGrpSpPr/>
          <p:nvPr/>
        </p:nvGrpSpPr>
        <p:grpSpPr>
          <a:xfrm>
            <a:off x="5607545" y="2025510"/>
            <a:ext cx="370130" cy="287264"/>
            <a:chOff x="5632602" y="2025510"/>
            <a:chExt cx="370130" cy="287264"/>
          </a:xfrm>
        </p:grpSpPr>
        <p:sp>
          <p:nvSpPr>
            <p:cNvPr id="19143" name="Google Shape;19143;p88"/>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88"/>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88"/>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88"/>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88"/>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88"/>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88"/>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88"/>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88"/>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88"/>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88"/>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88"/>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88"/>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88"/>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88"/>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88"/>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88"/>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88"/>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1" name="Google Shape;19161;p88"/>
          <p:cNvGrpSpPr/>
          <p:nvPr/>
        </p:nvGrpSpPr>
        <p:grpSpPr>
          <a:xfrm>
            <a:off x="4187321" y="2456537"/>
            <a:ext cx="331515" cy="330021"/>
            <a:chOff x="4212378" y="2456537"/>
            <a:chExt cx="331515" cy="330021"/>
          </a:xfrm>
        </p:grpSpPr>
        <p:sp>
          <p:nvSpPr>
            <p:cNvPr id="19162" name="Google Shape;19162;p88"/>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88"/>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88"/>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88"/>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88"/>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88"/>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88"/>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88"/>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88"/>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1" name="Google Shape;19171;p88"/>
          <p:cNvGrpSpPr/>
          <p:nvPr/>
        </p:nvGrpSpPr>
        <p:grpSpPr>
          <a:xfrm>
            <a:off x="6150956" y="1977825"/>
            <a:ext cx="235411" cy="347427"/>
            <a:chOff x="6176013" y="1977825"/>
            <a:chExt cx="235411" cy="347427"/>
          </a:xfrm>
        </p:grpSpPr>
        <p:sp>
          <p:nvSpPr>
            <p:cNvPr id="19172" name="Google Shape;19172;p88"/>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88"/>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88"/>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88"/>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88"/>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88"/>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88"/>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88"/>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88"/>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88"/>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88"/>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88"/>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88"/>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88"/>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88"/>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88"/>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88"/>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9" name="Google Shape;19189;p88"/>
          <p:cNvGrpSpPr/>
          <p:nvPr/>
        </p:nvGrpSpPr>
        <p:grpSpPr>
          <a:xfrm>
            <a:off x="6627020" y="1977458"/>
            <a:ext cx="235778" cy="347794"/>
            <a:chOff x="6652077" y="1977458"/>
            <a:chExt cx="235778" cy="347794"/>
          </a:xfrm>
        </p:grpSpPr>
        <p:sp>
          <p:nvSpPr>
            <p:cNvPr id="19190" name="Google Shape;19190;p88"/>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88"/>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88"/>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88"/>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88"/>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88"/>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88"/>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88"/>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88"/>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88"/>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88"/>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88"/>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88"/>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88"/>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88"/>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88"/>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6" name="Google Shape;19206;p88"/>
          <p:cNvGrpSpPr/>
          <p:nvPr/>
        </p:nvGrpSpPr>
        <p:grpSpPr>
          <a:xfrm>
            <a:off x="7047456" y="1997512"/>
            <a:ext cx="394352" cy="308052"/>
            <a:chOff x="7072513" y="1997512"/>
            <a:chExt cx="394352" cy="308052"/>
          </a:xfrm>
        </p:grpSpPr>
        <p:sp>
          <p:nvSpPr>
            <p:cNvPr id="19207" name="Google Shape;19207;p88"/>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88"/>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88"/>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88"/>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88"/>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88"/>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88"/>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88"/>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88"/>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88"/>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88"/>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8" name="Google Shape;19218;p88"/>
          <p:cNvGrpSpPr/>
          <p:nvPr/>
        </p:nvGrpSpPr>
        <p:grpSpPr>
          <a:xfrm>
            <a:off x="7551151" y="1977825"/>
            <a:ext cx="292533" cy="347454"/>
            <a:chOff x="7576208" y="1977825"/>
            <a:chExt cx="292533" cy="347454"/>
          </a:xfrm>
        </p:grpSpPr>
        <p:sp>
          <p:nvSpPr>
            <p:cNvPr id="19219" name="Google Shape;19219;p88"/>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88"/>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88"/>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88"/>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88"/>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88"/>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88"/>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88"/>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88"/>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88"/>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88"/>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88"/>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88"/>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2" name="Google Shape;19232;p88"/>
          <p:cNvGrpSpPr/>
          <p:nvPr/>
        </p:nvGrpSpPr>
        <p:grpSpPr>
          <a:xfrm>
            <a:off x="7998825" y="1977458"/>
            <a:ext cx="320557" cy="347794"/>
            <a:chOff x="8023882" y="1977458"/>
            <a:chExt cx="320557" cy="347794"/>
          </a:xfrm>
        </p:grpSpPr>
        <p:sp>
          <p:nvSpPr>
            <p:cNvPr id="19233" name="Google Shape;19233;p88"/>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88"/>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88"/>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88"/>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88"/>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88"/>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88"/>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88"/>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88"/>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88"/>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88"/>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88"/>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88"/>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88"/>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88"/>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88"/>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88"/>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88"/>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88"/>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88"/>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88"/>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88"/>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88"/>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88"/>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88"/>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88"/>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88"/>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88"/>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88"/>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88"/>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88"/>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88"/>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88"/>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88"/>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88"/>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88"/>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88"/>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88"/>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88"/>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88"/>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3" name="Google Shape;19273;p88"/>
          <p:cNvGrpSpPr/>
          <p:nvPr/>
        </p:nvGrpSpPr>
        <p:grpSpPr>
          <a:xfrm>
            <a:off x="5602617" y="2444819"/>
            <a:ext cx="345147" cy="342630"/>
            <a:chOff x="5627674" y="2444819"/>
            <a:chExt cx="345147" cy="342630"/>
          </a:xfrm>
        </p:grpSpPr>
        <p:sp>
          <p:nvSpPr>
            <p:cNvPr id="19274" name="Google Shape;19274;p88"/>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88"/>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88"/>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88"/>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88"/>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9" name="Google Shape;19279;p88"/>
          <p:cNvGrpSpPr/>
          <p:nvPr/>
        </p:nvGrpSpPr>
        <p:grpSpPr>
          <a:xfrm>
            <a:off x="4628939" y="2440257"/>
            <a:ext cx="396607" cy="348555"/>
            <a:chOff x="4653996" y="2440257"/>
            <a:chExt cx="396607" cy="348555"/>
          </a:xfrm>
        </p:grpSpPr>
        <p:sp>
          <p:nvSpPr>
            <p:cNvPr id="19280" name="Google Shape;19280;p88"/>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88"/>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88"/>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88"/>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88"/>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88"/>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88"/>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88"/>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88"/>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88"/>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88"/>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88"/>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88"/>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88"/>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88"/>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88"/>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88"/>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88"/>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8" name="Google Shape;19298;p88"/>
          <p:cNvGrpSpPr/>
          <p:nvPr/>
        </p:nvGrpSpPr>
        <p:grpSpPr>
          <a:xfrm>
            <a:off x="1829334" y="2895140"/>
            <a:ext cx="301630" cy="374272"/>
            <a:chOff x="1854391" y="2895140"/>
            <a:chExt cx="301630" cy="374272"/>
          </a:xfrm>
        </p:grpSpPr>
        <p:sp>
          <p:nvSpPr>
            <p:cNvPr id="19299" name="Google Shape;19299;p88"/>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88"/>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88"/>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88"/>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88"/>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88"/>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88"/>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88"/>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88"/>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88"/>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88"/>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88"/>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88"/>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88"/>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88"/>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88"/>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88"/>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88"/>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88"/>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88"/>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88"/>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88"/>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88"/>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88"/>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88"/>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88"/>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88"/>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88"/>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88"/>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88"/>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88"/>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88"/>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88"/>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88"/>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88"/>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88"/>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88"/>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88"/>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88"/>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88"/>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88"/>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88"/>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88"/>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88"/>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88"/>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88"/>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88"/>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88"/>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88"/>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8" name="Google Shape;19348;p88"/>
          <p:cNvGrpSpPr/>
          <p:nvPr/>
        </p:nvGrpSpPr>
        <p:grpSpPr>
          <a:xfrm>
            <a:off x="5147760" y="2438370"/>
            <a:ext cx="289518" cy="357651"/>
            <a:chOff x="5172817" y="2438370"/>
            <a:chExt cx="289518" cy="357651"/>
          </a:xfrm>
        </p:grpSpPr>
        <p:sp>
          <p:nvSpPr>
            <p:cNvPr id="19349" name="Google Shape;19349;p88"/>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88"/>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88"/>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88"/>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88"/>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88"/>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88"/>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88"/>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88"/>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88"/>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88"/>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0" name="Google Shape;19360;p88"/>
          <p:cNvGrpSpPr/>
          <p:nvPr/>
        </p:nvGrpSpPr>
        <p:grpSpPr>
          <a:xfrm>
            <a:off x="3209449" y="2484534"/>
            <a:ext cx="388297" cy="293320"/>
            <a:chOff x="3234506" y="2484534"/>
            <a:chExt cx="388297" cy="293320"/>
          </a:xfrm>
        </p:grpSpPr>
        <p:sp>
          <p:nvSpPr>
            <p:cNvPr id="19361" name="Google Shape;19361;p88"/>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88"/>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88"/>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88"/>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88"/>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88"/>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88"/>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88"/>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88"/>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88"/>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88"/>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88"/>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88"/>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88"/>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88"/>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88"/>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7" name="Google Shape;19377;p88"/>
          <p:cNvGrpSpPr/>
          <p:nvPr/>
        </p:nvGrpSpPr>
        <p:grpSpPr>
          <a:xfrm>
            <a:off x="6040092" y="3367036"/>
            <a:ext cx="362553" cy="356498"/>
            <a:chOff x="6065149" y="3367036"/>
            <a:chExt cx="362553" cy="356498"/>
          </a:xfrm>
        </p:grpSpPr>
        <p:sp>
          <p:nvSpPr>
            <p:cNvPr id="19378" name="Google Shape;19378;p88"/>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88"/>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88"/>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88"/>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88"/>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3" name="Google Shape;19383;p88"/>
          <p:cNvGrpSpPr/>
          <p:nvPr/>
        </p:nvGrpSpPr>
        <p:grpSpPr>
          <a:xfrm>
            <a:off x="6515764" y="3367036"/>
            <a:ext cx="362553" cy="356498"/>
            <a:chOff x="6540821" y="3367036"/>
            <a:chExt cx="362553" cy="356498"/>
          </a:xfrm>
        </p:grpSpPr>
        <p:sp>
          <p:nvSpPr>
            <p:cNvPr id="19384" name="Google Shape;19384;p88"/>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88"/>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88"/>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88"/>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88"/>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88"/>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88"/>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1" name="Google Shape;19391;p88"/>
          <p:cNvGrpSpPr/>
          <p:nvPr/>
        </p:nvGrpSpPr>
        <p:grpSpPr>
          <a:xfrm>
            <a:off x="2277401" y="2474704"/>
            <a:ext cx="354479" cy="312561"/>
            <a:chOff x="2302458" y="2474704"/>
            <a:chExt cx="354479" cy="312561"/>
          </a:xfrm>
        </p:grpSpPr>
        <p:sp>
          <p:nvSpPr>
            <p:cNvPr id="19392" name="Google Shape;19392;p88"/>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88"/>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88"/>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88"/>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88"/>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88"/>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88"/>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88"/>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88"/>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88"/>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88"/>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88"/>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4" name="Google Shape;19404;p88"/>
          <p:cNvGrpSpPr/>
          <p:nvPr/>
        </p:nvGrpSpPr>
        <p:grpSpPr>
          <a:xfrm>
            <a:off x="2806053" y="2442538"/>
            <a:ext cx="246002" cy="348922"/>
            <a:chOff x="2831110" y="2442538"/>
            <a:chExt cx="246002" cy="348922"/>
          </a:xfrm>
        </p:grpSpPr>
        <p:sp>
          <p:nvSpPr>
            <p:cNvPr id="19405" name="Google Shape;19405;p88"/>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88"/>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88"/>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88"/>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88"/>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88"/>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88"/>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88"/>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88"/>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88"/>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88"/>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88"/>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88"/>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88"/>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9" name="Google Shape;19419;p88"/>
          <p:cNvGrpSpPr/>
          <p:nvPr/>
        </p:nvGrpSpPr>
        <p:grpSpPr>
          <a:xfrm>
            <a:off x="6991435" y="3367036"/>
            <a:ext cx="362947" cy="356498"/>
            <a:chOff x="7016492" y="3367036"/>
            <a:chExt cx="362947" cy="356498"/>
          </a:xfrm>
        </p:grpSpPr>
        <p:sp>
          <p:nvSpPr>
            <p:cNvPr id="19420" name="Google Shape;19420;p88"/>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88"/>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88"/>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88"/>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88"/>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88"/>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6" name="Google Shape;19426;p88"/>
          <p:cNvGrpSpPr/>
          <p:nvPr/>
        </p:nvGrpSpPr>
        <p:grpSpPr>
          <a:xfrm>
            <a:off x="4806717" y="3817357"/>
            <a:ext cx="362947" cy="356576"/>
            <a:chOff x="5108852" y="3817357"/>
            <a:chExt cx="362947" cy="356576"/>
          </a:xfrm>
        </p:grpSpPr>
        <p:sp>
          <p:nvSpPr>
            <p:cNvPr id="19427" name="Google Shape;19427;p88"/>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88"/>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88"/>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88"/>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1" name="Google Shape;19431;p88"/>
          <p:cNvGrpSpPr/>
          <p:nvPr/>
        </p:nvGrpSpPr>
        <p:grpSpPr>
          <a:xfrm>
            <a:off x="5703585" y="3817357"/>
            <a:ext cx="362947" cy="356576"/>
            <a:chOff x="6005720" y="3817357"/>
            <a:chExt cx="362947" cy="356576"/>
          </a:xfrm>
        </p:grpSpPr>
        <p:sp>
          <p:nvSpPr>
            <p:cNvPr id="19432" name="Google Shape;19432;p88"/>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88"/>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88"/>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88"/>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6" name="Google Shape;19436;p88"/>
          <p:cNvGrpSpPr/>
          <p:nvPr/>
        </p:nvGrpSpPr>
        <p:grpSpPr>
          <a:xfrm>
            <a:off x="5564395" y="3367036"/>
            <a:ext cx="362580" cy="356498"/>
            <a:chOff x="5589452" y="3367036"/>
            <a:chExt cx="362580" cy="356498"/>
          </a:xfrm>
        </p:grpSpPr>
        <p:sp>
          <p:nvSpPr>
            <p:cNvPr id="19437" name="Google Shape;19437;p88"/>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88"/>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88"/>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0" name="Google Shape;19440;p88"/>
          <p:cNvGrpSpPr/>
          <p:nvPr/>
        </p:nvGrpSpPr>
        <p:grpSpPr>
          <a:xfrm>
            <a:off x="7462964" y="3362475"/>
            <a:ext cx="372017" cy="365621"/>
            <a:chOff x="7488021" y="3362475"/>
            <a:chExt cx="372017" cy="365621"/>
          </a:xfrm>
        </p:grpSpPr>
        <p:sp>
          <p:nvSpPr>
            <p:cNvPr id="19441" name="Google Shape;19441;p88"/>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88"/>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88"/>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88"/>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88"/>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88"/>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88"/>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88"/>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88"/>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88"/>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1" name="Google Shape;19451;p88"/>
          <p:cNvGrpSpPr/>
          <p:nvPr/>
        </p:nvGrpSpPr>
        <p:grpSpPr>
          <a:xfrm>
            <a:off x="5088724" y="3367036"/>
            <a:ext cx="362553" cy="356498"/>
            <a:chOff x="5113781" y="3367036"/>
            <a:chExt cx="362553" cy="356498"/>
          </a:xfrm>
        </p:grpSpPr>
        <p:sp>
          <p:nvSpPr>
            <p:cNvPr id="19452" name="Google Shape;19452;p88"/>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88"/>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4" name="Google Shape;19454;p88"/>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55" name="Google Shape;19455;p88"/>
          <p:cNvGrpSpPr/>
          <p:nvPr/>
        </p:nvGrpSpPr>
        <p:grpSpPr>
          <a:xfrm>
            <a:off x="7943564" y="3365489"/>
            <a:ext cx="375818" cy="357651"/>
            <a:chOff x="7968621" y="3365489"/>
            <a:chExt cx="375818" cy="357651"/>
          </a:xfrm>
        </p:grpSpPr>
        <p:sp>
          <p:nvSpPr>
            <p:cNvPr id="19456" name="Google Shape;19456;p88"/>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88"/>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88"/>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88"/>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88"/>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88"/>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88"/>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88"/>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88"/>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88"/>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88"/>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88"/>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8" name="Google Shape;19468;p88"/>
          <p:cNvGrpSpPr/>
          <p:nvPr/>
        </p:nvGrpSpPr>
        <p:grpSpPr>
          <a:xfrm>
            <a:off x="5255151" y="3817357"/>
            <a:ext cx="362947" cy="356576"/>
            <a:chOff x="5557286" y="3817357"/>
            <a:chExt cx="362947" cy="356576"/>
          </a:xfrm>
        </p:grpSpPr>
        <p:grpSp>
          <p:nvGrpSpPr>
            <p:cNvPr id="19469" name="Google Shape;19469;p88"/>
            <p:cNvGrpSpPr/>
            <p:nvPr/>
          </p:nvGrpSpPr>
          <p:grpSpPr>
            <a:xfrm>
              <a:off x="5557286" y="3817357"/>
              <a:ext cx="362947" cy="356576"/>
              <a:chOff x="5557286" y="3817357"/>
              <a:chExt cx="362947" cy="356576"/>
            </a:xfrm>
          </p:grpSpPr>
          <p:sp>
            <p:nvSpPr>
              <p:cNvPr id="19470" name="Google Shape;19470;p88"/>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88"/>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88"/>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73" name="Google Shape;19473;p88"/>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4" name="Google Shape;19474;p88"/>
          <p:cNvGrpSpPr/>
          <p:nvPr/>
        </p:nvGrpSpPr>
        <p:grpSpPr>
          <a:xfrm>
            <a:off x="4358284" y="3817357"/>
            <a:ext cx="362947" cy="356576"/>
            <a:chOff x="4660419" y="3817357"/>
            <a:chExt cx="362947" cy="356576"/>
          </a:xfrm>
        </p:grpSpPr>
        <p:grpSp>
          <p:nvGrpSpPr>
            <p:cNvPr id="19475" name="Google Shape;19475;p88"/>
            <p:cNvGrpSpPr/>
            <p:nvPr/>
          </p:nvGrpSpPr>
          <p:grpSpPr>
            <a:xfrm>
              <a:off x="4660419" y="3817357"/>
              <a:ext cx="362947" cy="356576"/>
              <a:chOff x="4660419" y="3817357"/>
              <a:chExt cx="362947" cy="356576"/>
            </a:xfrm>
          </p:grpSpPr>
          <p:sp>
            <p:nvSpPr>
              <p:cNvPr id="19476" name="Google Shape;19476;p88"/>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88"/>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8" name="Google Shape;19478;p88"/>
            <p:cNvGrpSpPr/>
            <p:nvPr/>
          </p:nvGrpSpPr>
          <p:grpSpPr>
            <a:xfrm>
              <a:off x="4694459" y="3856408"/>
              <a:ext cx="282308" cy="265356"/>
              <a:chOff x="4690600" y="3853050"/>
              <a:chExt cx="289488" cy="272132"/>
            </a:xfrm>
          </p:grpSpPr>
          <p:sp>
            <p:nvSpPr>
              <p:cNvPr id="19479" name="Google Shape;19479;p88"/>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88"/>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81" name="Google Shape;19481;p88"/>
          <p:cNvGrpSpPr/>
          <p:nvPr/>
        </p:nvGrpSpPr>
        <p:grpSpPr>
          <a:xfrm>
            <a:off x="6159823" y="3813323"/>
            <a:ext cx="369882" cy="364325"/>
            <a:chOff x="1190200" y="238125"/>
            <a:chExt cx="5306767" cy="5212083"/>
          </a:xfrm>
        </p:grpSpPr>
        <p:grpSp>
          <p:nvGrpSpPr>
            <p:cNvPr id="19482" name="Google Shape;19482;p88"/>
            <p:cNvGrpSpPr/>
            <p:nvPr/>
          </p:nvGrpSpPr>
          <p:grpSpPr>
            <a:xfrm>
              <a:off x="1190200" y="238125"/>
              <a:ext cx="5212075" cy="5212075"/>
              <a:chOff x="1190200" y="238125"/>
              <a:chExt cx="5212075" cy="5212075"/>
            </a:xfrm>
          </p:grpSpPr>
          <p:sp>
            <p:nvSpPr>
              <p:cNvPr id="19483" name="Google Shape;19483;p88"/>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88"/>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85" name="Google Shape;19485;p88"/>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6" name="Google Shape;19486;p88"/>
          <p:cNvGrpSpPr/>
          <p:nvPr/>
        </p:nvGrpSpPr>
        <p:grpSpPr>
          <a:xfrm>
            <a:off x="3461049" y="3817357"/>
            <a:ext cx="363314" cy="356576"/>
            <a:chOff x="3763184" y="3817357"/>
            <a:chExt cx="363314" cy="356576"/>
          </a:xfrm>
        </p:grpSpPr>
        <p:sp>
          <p:nvSpPr>
            <p:cNvPr id="19487" name="Google Shape;19487;p88"/>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88"/>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88"/>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88"/>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88"/>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2" name="Google Shape;19492;p88"/>
          <p:cNvGrpSpPr/>
          <p:nvPr/>
        </p:nvGrpSpPr>
        <p:grpSpPr>
          <a:xfrm>
            <a:off x="3909850" y="3817357"/>
            <a:ext cx="362947" cy="356576"/>
            <a:chOff x="4211985" y="3817357"/>
            <a:chExt cx="362947" cy="356576"/>
          </a:xfrm>
        </p:grpSpPr>
        <p:sp>
          <p:nvSpPr>
            <p:cNvPr id="19493" name="Google Shape;19493;p88"/>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88"/>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88"/>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6" name="Google Shape;19496;p88"/>
          <p:cNvGrpSpPr/>
          <p:nvPr/>
        </p:nvGrpSpPr>
        <p:grpSpPr>
          <a:xfrm>
            <a:off x="3012615" y="3817357"/>
            <a:ext cx="362920" cy="356865"/>
            <a:chOff x="3314750" y="3817357"/>
            <a:chExt cx="362920" cy="356865"/>
          </a:xfrm>
        </p:grpSpPr>
        <p:grpSp>
          <p:nvGrpSpPr>
            <p:cNvPr id="19497" name="Google Shape;19497;p88"/>
            <p:cNvGrpSpPr/>
            <p:nvPr/>
          </p:nvGrpSpPr>
          <p:grpSpPr>
            <a:xfrm>
              <a:off x="3314750" y="3817357"/>
              <a:ext cx="362920" cy="356865"/>
              <a:chOff x="3314750" y="3817357"/>
              <a:chExt cx="362920" cy="356865"/>
            </a:xfrm>
          </p:grpSpPr>
          <p:sp>
            <p:nvSpPr>
              <p:cNvPr id="19498" name="Google Shape;19498;p88"/>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88"/>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0" name="Google Shape;19500;p88"/>
            <p:cNvGrpSpPr/>
            <p:nvPr/>
          </p:nvGrpSpPr>
          <p:grpSpPr>
            <a:xfrm>
              <a:off x="3394986" y="3894612"/>
              <a:ext cx="202339" cy="202323"/>
              <a:chOff x="935197" y="1793977"/>
              <a:chExt cx="256451" cy="256430"/>
            </a:xfrm>
          </p:grpSpPr>
          <p:sp>
            <p:nvSpPr>
              <p:cNvPr id="19501" name="Google Shape;19501;p8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8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03" name="Google Shape;19503;p88"/>
          <p:cNvGrpSpPr/>
          <p:nvPr/>
        </p:nvGrpSpPr>
        <p:grpSpPr>
          <a:xfrm>
            <a:off x="2564181" y="3817357"/>
            <a:ext cx="362920" cy="356865"/>
            <a:chOff x="2866317" y="3817357"/>
            <a:chExt cx="362920" cy="356865"/>
          </a:xfrm>
        </p:grpSpPr>
        <p:sp>
          <p:nvSpPr>
            <p:cNvPr id="19504" name="Google Shape;19504;p88"/>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88"/>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88"/>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07" name="Google Shape;19507;p8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11" name="Shape 19511"/>
        <p:cNvGrpSpPr/>
        <p:nvPr/>
      </p:nvGrpSpPr>
      <p:grpSpPr>
        <a:xfrm>
          <a:off x="0" y="0"/>
          <a:ext cx="0" cy="0"/>
          <a:chOff x="0" y="0"/>
          <a:chExt cx="0" cy="0"/>
        </a:xfrm>
      </p:grpSpPr>
      <p:pic>
        <p:nvPicPr>
          <p:cNvPr id="19512" name="Google Shape;19512;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8" name="Shape 2128"/>
        <p:cNvGrpSpPr/>
        <p:nvPr/>
      </p:nvGrpSpPr>
      <p:grpSpPr>
        <a:xfrm>
          <a:off x="0" y="0"/>
          <a:ext cx="0" cy="0"/>
          <a:chOff x="0" y="0"/>
          <a:chExt cx="0" cy="0"/>
        </a:xfrm>
      </p:grpSpPr>
      <p:sp>
        <p:nvSpPr>
          <p:cNvPr id="2129" name="Google Shape;212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need longer text?</a:t>
            </a:r>
            <a:endParaRPr/>
          </a:p>
        </p:txBody>
      </p:sp>
      <p:sp>
        <p:nvSpPr>
          <p:cNvPr id="2130" name="Google Shape;2130;p39"/>
          <p:cNvSpPr txBox="1"/>
          <p:nvPr>
            <p:ph idx="1" type="subTitle"/>
          </p:nvPr>
        </p:nvSpPr>
        <p:spPr>
          <a:xfrm>
            <a:off x="4985189" y="1406325"/>
            <a:ext cx="2947800" cy="287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2131" name="Google Shape;2131;p39"/>
          <p:cNvSpPr txBox="1"/>
          <p:nvPr>
            <p:ph idx="2" type="subTitle"/>
          </p:nvPr>
        </p:nvSpPr>
        <p:spPr>
          <a:xfrm>
            <a:off x="1211000" y="1406325"/>
            <a:ext cx="2947800" cy="287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5" name="Shape 2135"/>
        <p:cNvGrpSpPr/>
        <p:nvPr/>
      </p:nvGrpSpPr>
      <p:grpSpPr>
        <a:xfrm>
          <a:off x="0" y="0"/>
          <a:ext cx="0" cy="0"/>
          <a:chOff x="0" y="0"/>
          <a:chExt cx="0" cy="0"/>
        </a:xfrm>
      </p:grpSpPr>
      <p:sp>
        <p:nvSpPr>
          <p:cNvPr id="2136" name="Google Shape;2136;p4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2137" name="Google Shape;2137;p40"/>
          <p:cNvSpPr txBox="1"/>
          <p:nvPr>
            <p:ph idx="1" type="subTitle"/>
          </p:nvPr>
        </p:nvSpPr>
        <p:spPr>
          <a:xfrm>
            <a:off x="720000" y="1576450"/>
            <a:ext cx="4294800" cy="22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30200" lvl="0" marL="457200" rtl="0" algn="l">
              <a:spcBef>
                <a:spcPts val="1000"/>
              </a:spcBef>
              <a:spcAft>
                <a:spcPts val="0"/>
              </a:spcAft>
              <a:buSzPts val="1600"/>
              <a:buChar char="●"/>
            </a:pPr>
            <a:r>
              <a:rPr lang="en"/>
              <a:t>They’re simple </a:t>
            </a:r>
            <a:endParaRPr/>
          </a:p>
          <a:p>
            <a:pPr indent="-330200" lvl="0" marL="457200" rtl="0" algn="l">
              <a:spcBef>
                <a:spcPts val="0"/>
              </a:spcBef>
              <a:spcAft>
                <a:spcPts val="0"/>
              </a:spcAft>
              <a:buSzPts val="1600"/>
              <a:buChar char="●"/>
            </a:pPr>
            <a:r>
              <a:rPr lang="en"/>
              <a:t>You can organize your ideas clearly</a:t>
            </a:r>
            <a:endParaRPr/>
          </a:p>
          <a:p>
            <a:pPr indent="-330200" lvl="0" marL="457200" rtl="0" algn="l">
              <a:spcBef>
                <a:spcPts val="0"/>
              </a:spcBef>
              <a:spcAft>
                <a:spcPts val="0"/>
              </a:spcAft>
              <a:buSzPts val="16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2138" name="Google Shape;2138;p40"/>
          <p:cNvGrpSpPr/>
          <p:nvPr/>
        </p:nvGrpSpPr>
        <p:grpSpPr>
          <a:xfrm>
            <a:off x="5708286" y="874770"/>
            <a:ext cx="5278953" cy="4198755"/>
            <a:chOff x="4793924" y="569975"/>
            <a:chExt cx="5797225" cy="4610977"/>
          </a:xfrm>
        </p:grpSpPr>
        <p:grpSp>
          <p:nvGrpSpPr>
            <p:cNvPr id="2139" name="Google Shape;2139;p40"/>
            <p:cNvGrpSpPr/>
            <p:nvPr/>
          </p:nvGrpSpPr>
          <p:grpSpPr>
            <a:xfrm>
              <a:off x="5061639" y="843575"/>
              <a:ext cx="167363" cy="190898"/>
              <a:chOff x="5061639" y="843575"/>
              <a:chExt cx="167363" cy="190898"/>
            </a:xfrm>
          </p:grpSpPr>
          <p:sp>
            <p:nvSpPr>
              <p:cNvPr id="2140" name="Google Shape;2140;p40"/>
              <p:cNvSpPr/>
              <p:nvPr/>
            </p:nvSpPr>
            <p:spPr>
              <a:xfrm flipH="1">
                <a:off x="5061639" y="843575"/>
                <a:ext cx="167363" cy="190898"/>
              </a:xfrm>
              <a:custGeom>
                <a:rect b="b" l="l" r="r" t="t"/>
                <a:pathLst>
                  <a:path extrusionOk="0" h="584" w="512">
                    <a:moveTo>
                      <a:pt x="245" y="527"/>
                    </a:moveTo>
                    <a:cubicBezTo>
                      <a:pt x="315" y="480"/>
                      <a:pt x="369" y="407"/>
                      <a:pt x="391" y="326"/>
                    </a:cubicBezTo>
                    <a:cubicBezTo>
                      <a:pt x="406" y="268"/>
                      <a:pt x="406" y="207"/>
                      <a:pt x="419" y="147"/>
                    </a:cubicBezTo>
                    <a:cubicBezTo>
                      <a:pt x="432" y="89"/>
                      <a:pt x="459" y="28"/>
                      <a:pt x="512" y="0"/>
                    </a:cubicBezTo>
                    <a:cubicBezTo>
                      <a:pt x="455" y="1"/>
                      <a:pt x="398" y="8"/>
                      <a:pt x="342" y="20"/>
                    </a:cubicBezTo>
                    <a:cubicBezTo>
                      <a:pt x="303" y="28"/>
                      <a:pt x="264" y="39"/>
                      <a:pt x="228" y="57"/>
                    </a:cubicBezTo>
                    <a:cubicBezTo>
                      <a:pt x="144" y="96"/>
                      <a:pt x="77" y="170"/>
                      <a:pt x="47" y="257"/>
                    </a:cubicBezTo>
                    <a:cubicBezTo>
                      <a:pt x="26" y="318"/>
                      <a:pt x="31" y="408"/>
                      <a:pt x="24" y="469"/>
                    </a:cubicBezTo>
                    <a:cubicBezTo>
                      <a:pt x="18" y="528"/>
                      <a:pt x="0" y="584"/>
                      <a:pt x="0" y="584"/>
                    </a:cubicBezTo>
                    <a:cubicBezTo>
                      <a:pt x="0" y="584"/>
                      <a:pt x="153" y="590"/>
                      <a:pt x="245" y="527"/>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1" name="Google Shape;2141;p40"/>
              <p:cNvSpPr/>
              <p:nvPr/>
            </p:nvSpPr>
            <p:spPr>
              <a:xfrm flipH="1">
                <a:off x="5086155" y="853054"/>
                <a:ext cx="120946" cy="165401"/>
              </a:xfrm>
              <a:custGeom>
                <a:rect b="b" l="l" r="r" t="t"/>
                <a:pathLst>
                  <a:path extrusionOk="0" h="506" w="370">
                    <a:moveTo>
                      <a:pt x="0" y="506"/>
                    </a:moveTo>
                    <a:cubicBezTo>
                      <a:pt x="48" y="482"/>
                      <a:pt x="92" y="449"/>
                      <a:pt x="130" y="411"/>
                    </a:cubicBezTo>
                    <a:cubicBezTo>
                      <a:pt x="150" y="391"/>
                      <a:pt x="167" y="370"/>
                      <a:pt x="183" y="349"/>
                    </a:cubicBezTo>
                    <a:cubicBezTo>
                      <a:pt x="199" y="327"/>
                      <a:pt x="213" y="304"/>
                      <a:pt x="227" y="280"/>
                    </a:cubicBezTo>
                    <a:cubicBezTo>
                      <a:pt x="253" y="232"/>
                      <a:pt x="269" y="181"/>
                      <a:pt x="290" y="132"/>
                    </a:cubicBezTo>
                    <a:cubicBezTo>
                      <a:pt x="310" y="85"/>
                      <a:pt x="334" y="38"/>
                      <a:pt x="370" y="0"/>
                    </a:cubicBezTo>
                    <a:cubicBezTo>
                      <a:pt x="324" y="27"/>
                      <a:pt x="290" y="73"/>
                      <a:pt x="264" y="121"/>
                    </a:cubicBezTo>
                    <a:cubicBezTo>
                      <a:pt x="238" y="168"/>
                      <a:pt x="219" y="217"/>
                      <a:pt x="195" y="263"/>
                    </a:cubicBezTo>
                    <a:cubicBezTo>
                      <a:pt x="183" y="286"/>
                      <a:pt x="170" y="308"/>
                      <a:pt x="155" y="330"/>
                    </a:cubicBezTo>
                    <a:cubicBezTo>
                      <a:pt x="141" y="351"/>
                      <a:pt x="125" y="371"/>
                      <a:pt x="110" y="392"/>
                    </a:cubicBezTo>
                    <a:cubicBezTo>
                      <a:pt x="77" y="433"/>
                      <a:pt x="40" y="470"/>
                      <a:pt x="0" y="50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2" name="Google Shape;2142;p40"/>
              <p:cNvSpPr/>
              <p:nvPr/>
            </p:nvSpPr>
            <p:spPr>
              <a:xfrm flipH="1">
                <a:off x="5132245" y="928891"/>
                <a:ext cx="51647" cy="68972"/>
              </a:xfrm>
              <a:custGeom>
                <a:rect b="b" l="l" r="r" t="t"/>
                <a:pathLst>
                  <a:path extrusionOk="0" h="211" w="158">
                    <a:moveTo>
                      <a:pt x="158" y="146"/>
                    </a:moveTo>
                    <a:cubicBezTo>
                      <a:pt x="135" y="156"/>
                      <a:pt x="113" y="165"/>
                      <a:pt x="91" y="172"/>
                    </a:cubicBezTo>
                    <a:cubicBezTo>
                      <a:pt x="80" y="175"/>
                      <a:pt x="68" y="178"/>
                      <a:pt x="57" y="181"/>
                    </a:cubicBezTo>
                    <a:cubicBezTo>
                      <a:pt x="46" y="183"/>
                      <a:pt x="34" y="185"/>
                      <a:pt x="23" y="187"/>
                    </a:cubicBezTo>
                    <a:lnTo>
                      <a:pt x="35" y="195"/>
                    </a:lnTo>
                    <a:cubicBezTo>
                      <a:pt x="28" y="164"/>
                      <a:pt x="23" y="132"/>
                      <a:pt x="21" y="99"/>
                    </a:cubicBezTo>
                    <a:cubicBezTo>
                      <a:pt x="20" y="67"/>
                      <a:pt x="23" y="34"/>
                      <a:pt x="27" y="0"/>
                    </a:cubicBezTo>
                    <a:cubicBezTo>
                      <a:pt x="11" y="30"/>
                      <a:pt x="3" y="64"/>
                      <a:pt x="1" y="99"/>
                    </a:cubicBezTo>
                    <a:cubicBezTo>
                      <a:pt x="-1" y="134"/>
                      <a:pt x="3" y="168"/>
                      <a:pt x="14" y="202"/>
                    </a:cubicBezTo>
                    <a:lnTo>
                      <a:pt x="16" y="211"/>
                    </a:lnTo>
                    <a:lnTo>
                      <a:pt x="26" y="210"/>
                    </a:lnTo>
                    <a:cubicBezTo>
                      <a:pt x="39" y="208"/>
                      <a:pt x="51" y="204"/>
                      <a:pt x="62" y="201"/>
                    </a:cubicBezTo>
                    <a:cubicBezTo>
                      <a:pt x="74" y="197"/>
                      <a:pt x="86" y="192"/>
                      <a:pt x="97" y="187"/>
                    </a:cubicBezTo>
                    <a:cubicBezTo>
                      <a:pt x="119" y="177"/>
                      <a:pt x="140" y="163"/>
                      <a:pt x="158" y="146"/>
                    </a:cubicBezTo>
                    <a:close/>
                  </a:path>
                </a:pathLst>
              </a:custGeom>
              <a:solidFill>
                <a:schemeClr val="dk1"/>
              </a:solidFill>
              <a:ln>
                <a:noFill/>
              </a:ln>
            </p:spPr>
            <p:txBody>
              <a:bodyPr anchorCtr="1" anchor="ctr" bIns="30950" lIns="90000" spcFirstLastPara="1" rIns="90000" wrap="square" tIns="30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3" name="Google Shape;2143;p40"/>
              <p:cNvSpPr/>
              <p:nvPr/>
            </p:nvSpPr>
            <p:spPr>
              <a:xfrm flipH="1">
                <a:off x="5107403" y="891626"/>
                <a:ext cx="40860" cy="56223"/>
              </a:xfrm>
              <a:custGeom>
                <a:rect b="b" l="l" r="r" t="t"/>
                <a:pathLst>
                  <a:path extrusionOk="0" h="172" w="125">
                    <a:moveTo>
                      <a:pt x="125" y="96"/>
                    </a:moveTo>
                    <a:cubicBezTo>
                      <a:pt x="108" y="105"/>
                      <a:pt x="91" y="114"/>
                      <a:pt x="74" y="122"/>
                    </a:cubicBezTo>
                    <a:cubicBezTo>
                      <a:pt x="57" y="130"/>
                      <a:pt x="40" y="138"/>
                      <a:pt x="22" y="145"/>
                    </a:cubicBezTo>
                    <a:lnTo>
                      <a:pt x="38" y="152"/>
                    </a:lnTo>
                    <a:cubicBezTo>
                      <a:pt x="32" y="127"/>
                      <a:pt x="26" y="103"/>
                      <a:pt x="21" y="77"/>
                    </a:cubicBezTo>
                    <a:cubicBezTo>
                      <a:pt x="15" y="52"/>
                      <a:pt x="11" y="27"/>
                      <a:pt x="5" y="0"/>
                    </a:cubicBezTo>
                    <a:cubicBezTo>
                      <a:pt x="-1" y="27"/>
                      <a:pt x="-1" y="54"/>
                      <a:pt x="1" y="80"/>
                    </a:cubicBezTo>
                    <a:cubicBezTo>
                      <a:pt x="3" y="107"/>
                      <a:pt x="8" y="133"/>
                      <a:pt x="15" y="159"/>
                    </a:cubicBezTo>
                    <a:lnTo>
                      <a:pt x="19" y="172"/>
                    </a:lnTo>
                    <a:lnTo>
                      <a:pt x="31" y="166"/>
                    </a:lnTo>
                    <a:cubicBezTo>
                      <a:pt x="49" y="158"/>
                      <a:pt x="67" y="148"/>
                      <a:pt x="83" y="136"/>
                    </a:cubicBezTo>
                    <a:cubicBezTo>
                      <a:pt x="99" y="125"/>
                      <a:pt x="114" y="111"/>
                      <a:pt x="125" y="96"/>
                    </a:cubicBezTo>
                    <a:close/>
                  </a:path>
                </a:pathLst>
              </a:custGeom>
              <a:solidFill>
                <a:schemeClr val="dk1"/>
              </a:solidFill>
              <a:ln>
                <a:noFill/>
              </a:ln>
            </p:spPr>
            <p:txBody>
              <a:bodyPr anchorCtr="1" anchor="ctr" bIns="16900" lIns="90000" spcFirstLastPara="1" rIns="90000" wrap="square" tIns="169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4" name="Google Shape;2144;p40"/>
              <p:cNvSpPr/>
              <p:nvPr/>
            </p:nvSpPr>
            <p:spPr>
              <a:xfrm flipH="1">
                <a:off x="5101192" y="873975"/>
                <a:ext cx="25170" cy="33996"/>
              </a:xfrm>
              <a:custGeom>
                <a:rect b="b" l="l" r="r" t="t"/>
                <a:pathLst>
                  <a:path extrusionOk="0" h="104" w="77">
                    <a:moveTo>
                      <a:pt x="77" y="48"/>
                    </a:moveTo>
                    <a:cubicBezTo>
                      <a:pt x="66" y="53"/>
                      <a:pt x="56" y="58"/>
                      <a:pt x="46" y="63"/>
                    </a:cubicBezTo>
                    <a:cubicBezTo>
                      <a:pt x="36" y="68"/>
                      <a:pt x="27" y="72"/>
                      <a:pt x="17" y="76"/>
                    </a:cubicBezTo>
                    <a:lnTo>
                      <a:pt x="33" y="84"/>
                    </a:lnTo>
                    <a:cubicBezTo>
                      <a:pt x="30" y="70"/>
                      <a:pt x="26" y="56"/>
                      <a:pt x="20" y="41"/>
                    </a:cubicBezTo>
                    <a:cubicBezTo>
                      <a:pt x="17" y="29"/>
                      <a:pt x="13" y="16"/>
                      <a:pt x="13" y="0"/>
                    </a:cubicBezTo>
                    <a:cubicBezTo>
                      <a:pt x="8" y="5"/>
                      <a:pt x="4" y="13"/>
                      <a:pt x="2" y="21"/>
                    </a:cubicBezTo>
                    <a:cubicBezTo>
                      <a:pt x="0" y="29"/>
                      <a:pt x="0" y="38"/>
                      <a:pt x="1" y="45"/>
                    </a:cubicBezTo>
                    <a:cubicBezTo>
                      <a:pt x="3" y="61"/>
                      <a:pt x="6" y="76"/>
                      <a:pt x="11" y="90"/>
                    </a:cubicBezTo>
                    <a:lnTo>
                      <a:pt x="15" y="104"/>
                    </a:lnTo>
                    <a:lnTo>
                      <a:pt x="27" y="98"/>
                    </a:lnTo>
                    <a:cubicBezTo>
                      <a:pt x="38" y="92"/>
                      <a:pt x="48" y="85"/>
                      <a:pt x="56" y="77"/>
                    </a:cubicBezTo>
                    <a:cubicBezTo>
                      <a:pt x="65" y="68"/>
                      <a:pt x="73" y="59"/>
                      <a:pt x="77" y="48"/>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145" name="Google Shape;2145;p40"/>
            <p:cNvGrpSpPr/>
            <p:nvPr/>
          </p:nvGrpSpPr>
          <p:grpSpPr>
            <a:xfrm>
              <a:off x="5435918" y="1719942"/>
              <a:ext cx="213126" cy="151345"/>
              <a:chOff x="5435918" y="1719942"/>
              <a:chExt cx="213126" cy="151345"/>
            </a:xfrm>
          </p:grpSpPr>
          <p:sp>
            <p:nvSpPr>
              <p:cNvPr id="2146" name="Google Shape;2146;p40"/>
              <p:cNvSpPr/>
              <p:nvPr/>
            </p:nvSpPr>
            <p:spPr>
              <a:xfrm flipH="1">
                <a:off x="5435918" y="1719942"/>
                <a:ext cx="213126" cy="151345"/>
              </a:xfrm>
              <a:custGeom>
                <a:rect b="b" l="l" r="r" t="t"/>
                <a:pathLst>
                  <a:path extrusionOk="0" h="463" w="652">
                    <a:moveTo>
                      <a:pt x="83" y="218"/>
                    </a:moveTo>
                    <a:cubicBezTo>
                      <a:pt x="140" y="151"/>
                      <a:pt x="219" y="103"/>
                      <a:pt x="305" y="90"/>
                    </a:cubicBezTo>
                    <a:cubicBezTo>
                      <a:pt x="367" y="80"/>
                      <a:pt x="429" y="86"/>
                      <a:pt x="491" y="80"/>
                    </a:cubicBezTo>
                    <a:cubicBezTo>
                      <a:pt x="552" y="74"/>
                      <a:pt x="617" y="51"/>
                      <a:pt x="652" y="0"/>
                    </a:cubicBezTo>
                    <a:cubicBezTo>
                      <a:pt x="645" y="59"/>
                      <a:pt x="632" y="116"/>
                      <a:pt x="613" y="172"/>
                    </a:cubicBezTo>
                    <a:cubicBezTo>
                      <a:pt x="601" y="212"/>
                      <a:pt x="585" y="250"/>
                      <a:pt x="564" y="286"/>
                    </a:cubicBezTo>
                    <a:cubicBezTo>
                      <a:pt x="514" y="366"/>
                      <a:pt x="432" y="427"/>
                      <a:pt x="339" y="449"/>
                    </a:cubicBezTo>
                    <a:cubicBezTo>
                      <a:pt x="274" y="464"/>
                      <a:pt x="183" y="449"/>
                      <a:pt x="119" y="450"/>
                    </a:cubicBezTo>
                    <a:cubicBezTo>
                      <a:pt x="59" y="450"/>
                      <a:pt x="0" y="463"/>
                      <a:pt x="0" y="463"/>
                    </a:cubicBezTo>
                    <a:cubicBezTo>
                      <a:pt x="0" y="463"/>
                      <a:pt x="10" y="306"/>
                      <a:pt x="83" y="21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7" name="Google Shape;2147;p40"/>
              <p:cNvSpPr/>
              <p:nvPr/>
            </p:nvSpPr>
            <p:spPr>
              <a:xfrm flipH="1">
                <a:off x="5448339" y="1744131"/>
                <a:ext cx="182072" cy="105909"/>
              </a:xfrm>
              <a:custGeom>
                <a:rect b="b" l="l" r="r" t="t"/>
                <a:pathLst>
                  <a:path extrusionOk="0" h="324" w="557">
                    <a:moveTo>
                      <a:pt x="0" y="324"/>
                    </a:moveTo>
                    <a:cubicBezTo>
                      <a:pt x="41" y="288"/>
                      <a:pt x="83" y="254"/>
                      <a:pt x="128" y="225"/>
                    </a:cubicBezTo>
                    <a:cubicBezTo>
                      <a:pt x="151" y="210"/>
                      <a:pt x="173" y="197"/>
                      <a:pt x="197" y="185"/>
                    </a:cubicBezTo>
                    <a:cubicBezTo>
                      <a:pt x="221" y="172"/>
                      <a:pt x="245" y="161"/>
                      <a:pt x="269" y="151"/>
                    </a:cubicBezTo>
                    <a:cubicBezTo>
                      <a:pt x="318" y="131"/>
                      <a:pt x="371" y="116"/>
                      <a:pt x="422" y="95"/>
                    </a:cubicBezTo>
                    <a:cubicBezTo>
                      <a:pt x="473" y="74"/>
                      <a:pt x="525" y="44"/>
                      <a:pt x="557" y="0"/>
                    </a:cubicBezTo>
                    <a:cubicBezTo>
                      <a:pt x="514" y="33"/>
                      <a:pt x="464" y="53"/>
                      <a:pt x="413" y="69"/>
                    </a:cubicBezTo>
                    <a:cubicBezTo>
                      <a:pt x="362" y="84"/>
                      <a:pt x="308" y="96"/>
                      <a:pt x="255" y="118"/>
                    </a:cubicBezTo>
                    <a:cubicBezTo>
                      <a:pt x="230" y="129"/>
                      <a:pt x="205" y="141"/>
                      <a:pt x="180" y="155"/>
                    </a:cubicBezTo>
                    <a:cubicBezTo>
                      <a:pt x="156" y="169"/>
                      <a:pt x="133" y="185"/>
                      <a:pt x="111" y="203"/>
                    </a:cubicBezTo>
                    <a:cubicBezTo>
                      <a:pt x="68" y="237"/>
                      <a:pt x="29" y="278"/>
                      <a:pt x="0" y="3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8" name="Google Shape;2148;p40"/>
              <p:cNvSpPr/>
              <p:nvPr/>
            </p:nvSpPr>
            <p:spPr>
              <a:xfrm flipH="1">
                <a:off x="5535289" y="1778454"/>
                <a:ext cx="71260" cy="53935"/>
              </a:xfrm>
              <a:custGeom>
                <a:rect b="b" l="l" r="r" t="t"/>
                <a:pathLst>
                  <a:path extrusionOk="0" h="165" w="218">
                    <a:moveTo>
                      <a:pt x="81" y="0"/>
                    </a:moveTo>
                    <a:cubicBezTo>
                      <a:pt x="63" y="16"/>
                      <a:pt x="47" y="36"/>
                      <a:pt x="34" y="58"/>
                    </a:cubicBezTo>
                    <a:cubicBezTo>
                      <a:pt x="27" y="69"/>
                      <a:pt x="21" y="80"/>
                      <a:pt x="16" y="91"/>
                    </a:cubicBezTo>
                    <a:cubicBezTo>
                      <a:pt x="11" y="103"/>
                      <a:pt x="6" y="115"/>
                      <a:pt x="3" y="127"/>
                    </a:cubicBezTo>
                    <a:lnTo>
                      <a:pt x="0" y="137"/>
                    </a:lnTo>
                    <a:lnTo>
                      <a:pt x="10" y="141"/>
                    </a:lnTo>
                    <a:cubicBezTo>
                      <a:pt x="43" y="155"/>
                      <a:pt x="78" y="163"/>
                      <a:pt x="114" y="165"/>
                    </a:cubicBezTo>
                    <a:cubicBezTo>
                      <a:pt x="149" y="166"/>
                      <a:pt x="185" y="162"/>
                      <a:pt x="218" y="149"/>
                    </a:cubicBezTo>
                    <a:cubicBezTo>
                      <a:pt x="183" y="150"/>
                      <a:pt x="149" y="150"/>
                      <a:pt x="115" y="145"/>
                    </a:cubicBezTo>
                    <a:cubicBezTo>
                      <a:pt x="82" y="139"/>
                      <a:pt x="50" y="131"/>
                      <a:pt x="18" y="119"/>
                    </a:cubicBezTo>
                    <a:lnTo>
                      <a:pt x="25" y="134"/>
                    </a:lnTo>
                    <a:cubicBezTo>
                      <a:pt x="29" y="122"/>
                      <a:pt x="32" y="110"/>
                      <a:pt x="36" y="99"/>
                    </a:cubicBezTo>
                    <a:cubicBezTo>
                      <a:pt x="40" y="88"/>
                      <a:pt x="43" y="76"/>
                      <a:pt x="49" y="65"/>
                    </a:cubicBezTo>
                    <a:cubicBezTo>
                      <a:pt x="58" y="43"/>
                      <a:pt x="69" y="21"/>
                      <a:pt x="81" y="0"/>
                    </a:cubicBezTo>
                    <a:close/>
                  </a:path>
                </a:pathLst>
              </a:custGeom>
              <a:solidFill>
                <a:schemeClr val="dk1"/>
              </a:solidFill>
              <a:ln>
                <a:noFill/>
              </a:ln>
            </p:spPr>
            <p:txBody>
              <a:bodyPr anchorCtr="1" anchor="ctr" bIns="14400" lIns="90000" spcFirstLastPara="1" rIns="90000" wrap="square" tIns="144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49" name="Google Shape;2149;p40"/>
              <p:cNvSpPr/>
              <p:nvPr/>
            </p:nvSpPr>
            <p:spPr>
              <a:xfrm flipH="1">
                <a:off x="5494429" y="1758187"/>
                <a:ext cx="56550" cy="44129"/>
              </a:xfrm>
              <a:custGeom>
                <a:rect b="b" l="l" r="r" t="t"/>
                <a:pathLst>
                  <a:path extrusionOk="0" h="135" w="173">
                    <a:moveTo>
                      <a:pt x="88" y="0"/>
                    </a:moveTo>
                    <a:cubicBezTo>
                      <a:pt x="72" y="11"/>
                      <a:pt x="56" y="25"/>
                      <a:pt x="42" y="40"/>
                    </a:cubicBezTo>
                    <a:cubicBezTo>
                      <a:pt x="29" y="55"/>
                      <a:pt x="16" y="71"/>
                      <a:pt x="7" y="89"/>
                    </a:cubicBezTo>
                    <a:lnTo>
                      <a:pt x="0" y="101"/>
                    </a:lnTo>
                    <a:lnTo>
                      <a:pt x="12" y="106"/>
                    </a:lnTo>
                    <a:cubicBezTo>
                      <a:pt x="38" y="116"/>
                      <a:pt x="65" y="124"/>
                      <a:pt x="91" y="129"/>
                    </a:cubicBezTo>
                    <a:cubicBezTo>
                      <a:pt x="118" y="134"/>
                      <a:pt x="146" y="136"/>
                      <a:pt x="173" y="134"/>
                    </a:cubicBezTo>
                    <a:cubicBezTo>
                      <a:pt x="147" y="125"/>
                      <a:pt x="121" y="118"/>
                      <a:pt x="96" y="109"/>
                    </a:cubicBezTo>
                    <a:cubicBezTo>
                      <a:pt x="71" y="102"/>
                      <a:pt x="46" y="93"/>
                      <a:pt x="21" y="84"/>
                    </a:cubicBezTo>
                    <a:lnTo>
                      <a:pt x="27" y="100"/>
                    </a:lnTo>
                    <a:cubicBezTo>
                      <a:pt x="36" y="84"/>
                      <a:pt x="45" y="67"/>
                      <a:pt x="56" y="50"/>
                    </a:cubicBezTo>
                    <a:cubicBezTo>
                      <a:pt x="66" y="33"/>
                      <a:pt x="77" y="17"/>
                      <a:pt x="88" y="0"/>
                    </a:cubicBezTo>
                    <a:close/>
                  </a:path>
                </a:pathLst>
              </a:custGeom>
              <a:solidFill>
                <a:schemeClr val="dk1"/>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0" name="Google Shape;2150;p40"/>
              <p:cNvSpPr/>
              <p:nvPr/>
            </p:nvSpPr>
            <p:spPr>
              <a:xfrm flipH="1">
                <a:off x="5473509" y="1755572"/>
                <a:ext cx="34649" cy="26150"/>
              </a:xfrm>
              <a:custGeom>
                <a:rect b="b" l="l" r="r" t="t"/>
                <a:pathLst>
                  <a:path extrusionOk="0" h="80" w="106">
                    <a:moveTo>
                      <a:pt x="64" y="0"/>
                    </a:moveTo>
                    <a:cubicBezTo>
                      <a:pt x="52" y="4"/>
                      <a:pt x="41" y="11"/>
                      <a:pt x="31" y="18"/>
                    </a:cubicBezTo>
                    <a:cubicBezTo>
                      <a:pt x="22" y="27"/>
                      <a:pt x="14" y="36"/>
                      <a:pt x="8" y="47"/>
                    </a:cubicBezTo>
                    <a:lnTo>
                      <a:pt x="0" y="58"/>
                    </a:lnTo>
                    <a:lnTo>
                      <a:pt x="13" y="63"/>
                    </a:lnTo>
                    <a:cubicBezTo>
                      <a:pt x="28" y="70"/>
                      <a:pt x="42" y="74"/>
                      <a:pt x="58" y="78"/>
                    </a:cubicBezTo>
                    <a:cubicBezTo>
                      <a:pt x="66" y="80"/>
                      <a:pt x="75" y="81"/>
                      <a:pt x="83" y="79"/>
                    </a:cubicBezTo>
                    <a:cubicBezTo>
                      <a:pt x="91" y="78"/>
                      <a:pt x="100" y="76"/>
                      <a:pt x="106" y="70"/>
                    </a:cubicBezTo>
                    <a:cubicBezTo>
                      <a:pt x="90" y="70"/>
                      <a:pt x="77" y="65"/>
                      <a:pt x="64" y="59"/>
                    </a:cubicBezTo>
                    <a:cubicBezTo>
                      <a:pt x="50" y="52"/>
                      <a:pt x="36" y="46"/>
                      <a:pt x="22" y="41"/>
                    </a:cubicBezTo>
                    <a:lnTo>
                      <a:pt x="28" y="59"/>
                    </a:lnTo>
                    <a:cubicBezTo>
                      <a:pt x="33" y="49"/>
                      <a:pt x="39" y="39"/>
                      <a:pt x="44" y="30"/>
                    </a:cubicBezTo>
                    <a:lnTo>
                      <a:pt x="64" y="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151" name="Google Shape;2151;p40"/>
            <p:cNvGrpSpPr/>
            <p:nvPr/>
          </p:nvGrpSpPr>
          <p:grpSpPr>
            <a:xfrm>
              <a:off x="4793924" y="1432287"/>
              <a:ext cx="127810" cy="85643"/>
              <a:chOff x="4793924" y="1432287"/>
              <a:chExt cx="127810" cy="85643"/>
            </a:xfrm>
          </p:grpSpPr>
          <p:sp>
            <p:nvSpPr>
              <p:cNvPr id="2152" name="Google Shape;2152;p40"/>
              <p:cNvSpPr/>
              <p:nvPr/>
            </p:nvSpPr>
            <p:spPr>
              <a:xfrm flipH="1">
                <a:off x="4793924" y="1432287"/>
                <a:ext cx="127810" cy="85643"/>
              </a:xfrm>
              <a:custGeom>
                <a:rect b="b" l="l" r="r" t="t"/>
                <a:pathLst>
                  <a:path extrusionOk="0" h="262" w="391">
                    <a:moveTo>
                      <a:pt x="165" y="0"/>
                    </a:moveTo>
                    <a:cubicBezTo>
                      <a:pt x="114" y="2"/>
                      <a:pt x="68" y="29"/>
                      <a:pt x="38" y="72"/>
                    </a:cubicBezTo>
                    <a:cubicBezTo>
                      <a:pt x="-2" y="128"/>
                      <a:pt x="0" y="241"/>
                      <a:pt x="0" y="241"/>
                    </a:cubicBezTo>
                    <a:cubicBezTo>
                      <a:pt x="0" y="241"/>
                      <a:pt x="166" y="267"/>
                      <a:pt x="204" y="262"/>
                    </a:cubicBezTo>
                    <a:cubicBezTo>
                      <a:pt x="258" y="255"/>
                      <a:pt x="305" y="218"/>
                      <a:pt x="331" y="164"/>
                    </a:cubicBezTo>
                    <a:cubicBezTo>
                      <a:pt x="342" y="140"/>
                      <a:pt x="391" y="21"/>
                      <a:pt x="391" y="21"/>
                    </a:cubicBezTo>
                    <a:cubicBezTo>
                      <a:pt x="391" y="21"/>
                      <a:pt x="202" y="-2"/>
                      <a:pt x="165"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3" name="Google Shape;2153;p40"/>
              <p:cNvSpPr/>
              <p:nvPr/>
            </p:nvSpPr>
            <p:spPr>
              <a:xfrm flipH="1">
                <a:off x="4819421" y="1446997"/>
                <a:ext cx="92180" cy="50666"/>
              </a:xfrm>
              <a:custGeom>
                <a:rect b="b" l="l" r="r" t="t"/>
                <a:pathLst>
                  <a:path extrusionOk="0" h="155" w="282">
                    <a:moveTo>
                      <a:pt x="0" y="155"/>
                    </a:moveTo>
                    <a:cubicBezTo>
                      <a:pt x="22" y="137"/>
                      <a:pt x="43" y="120"/>
                      <a:pt x="64" y="105"/>
                    </a:cubicBezTo>
                    <a:cubicBezTo>
                      <a:pt x="86" y="91"/>
                      <a:pt x="109" y="78"/>
                      <a:pt x="133" y="67"/>
                    </a:cubicBezTo>
                    <a:cubicBezTo>
                      <a:pt x="156" y="56"/>
                      <a:pt x="180" y="49"/>
                      <a:pt x="207" y="40"/>
                    </a:cubicBezTo>
                    <a:cubicBezTo>
                      <a:pt x="233" y="31"/>
                      <a:pt x="261" y="20"/>
                      <a:pt x="282" y="0"/>
                    </a:cubicBezTo>
                    <a:cubicBezTo>
                      <a:pt x="254" y="7"/>
                      <a:pt x="228" y="9"/>
                      <a:pt x="201" y="13"/>
                    </a:cubicBezTo>
                    <a:cubicBezTo>
                      <a:pt x="174" y="16"/>
                      <a:pt x="144" y="22"/>
                      <a:pt x="118" y="34"/>
                    </a:cubicBezTo>
                    <a:cubicBezTo>
                      <a:pt x="64" y="58"/>
                      <a:pt x="20" y="101"/>
                      <a:pt x="0" y="155"/>
                    </a:cubicBezTo>
                    <a:close/>
                  </a:path>
                </a:pathLst>
              </a:custGeom>
              <a:solidFill>
                <a:schemeClr val="dk2"/>
              </a:solidFill>
              <a:ln>
                <a:noFill/>
              </a:ln>
            </p:spPr>
            <p:txBody>
              <a:bodyPr anchorCtr="1" anchor="ctr" bIns="10800" lIns="90000" spcFirstLastPara="1" rIns="90000" wrap="square" tIns="10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4" name="Google Shape;2154;p40"/>
              <p:cNvSpPr/>
              <p:nvPr/>
            </p:nvSpPr>
            <p:spPr>
              <a:xfrm flipH="1">
                <a:off x="4855378" y="1450265"/>
                <a:ext cx="44783" cy="41514"/>
              </a:xfrm>
              <a:custGeom>
                <a:rect b="b" l="l" r="r" t="t"/>
                <a:pathLst>
                  <a:path extrusionOk="0" h="127" w="137">
                    <a:moveTo>
                      <a:pt x="47" y="0"/>
                    </a:moveTo>
                    <a:cubicBezTo>
                      <a:pt x="35" y="11"/>
                      <a:pt x="25" y="24"/>
                      <a:pt x="17" y="39"/>
                    </a:cubicBezTo>
                    <a:cubicBezTo>
                      <a:pt x="14" y="47"/>
                      <a:pt x="10" y="54"/>
                      <a:pt x="8" y="62"/>
                    </a:cubicBezTo>
                    <a:cubicBezTo>
                      <a:pt x="5" y="70"/>
                      <a:pt x="3" y="78"/>
                      <a:pt x="1" y="86"/>
                    </a:cubicBezTo>
                    <a:lnTo>
                      <a:pt x="0" y="94"/>
                    </a:lnTo>
                    <a:lnTo>
                      <a:pt x="7" y="99"/>
                    </a:lnTo>
                    <a:cubicBezTo>
                      <a:pt x="26" y="111"/>
                      <a:pt x="48" y="120"/>
                      <a:pt x="70" y="124"/>
                    </a:cubicBezTo>
                    <a:cubicBezTo>
                      <a:pt x="92" y="128"/>
                      <a:pt x="116" y="128"/>
                      <a:pt x="137" y="120"/>
                    </a:cubicBezTo>
                    <a:cubicBezTo>
                      <a:pt x="115" y="117"/>
                      <a:pt x="95" y="111"/>
                      <a:pt x="75" y="104"/>
                    </a:cubicBezTo>
                    <a:cubicBezTo>
                      <a:pt x="56" y="97"/>
                      <a:pt x="37" y="88"/>
                      <a:pt x="19" y="79"/>
                    </a:cubicBezTo>
                    <a:lnTo>
                      <a:pt x="24" y="90"/>
                    </a:lnTo>
                    <a:cubicBezTo>
                      <a:pt x="26" y="82"/>
                      <a:pt x="27" y="75"/>
                      <a:pt x="28" y="68"/>
                    </a:cubicBezTo>
                    <a:cubicBezTo>
                      <a:pt x="30" y="61"/>
                      <a:pt x="31" y="53"/>
                      <a:pt x="33" y="45"/>
                    </a:cubicBezTo>
                    <a:cubicBezTo>
                      <a:pt x="37" y="30"/>
                      <a:pt x="42" y="15"/>
                      <a:pt x="47" y="0"/>
                    </a:cubicBezTo>
                    <a:close/>
                  </a:path>
                </a:pathLst>
              </a:custGeom>
              <a:solidFill>
                <a:schemeClr val="dk2"/>
              </a:solidFill>
              <a:ln>
                <a:noFill/>
              </a:ln>
            </p:spPr>
            <p:txBody>
              <a:bodyPr anchorCtr="1" anchor="ctr" bIns="700" lIns="90000" spcFirstLastPara="1" rIns="90000" wrap="square" tIns="7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5" name="Google Shape;2155;p40"/>
              <p:cNvSpPr/>
              <p:nvPr/>
            </p:nvSpPr>
            <p:spPr>
              <a:xfrm flipH="1">
                <a:off x="4832169" y="1441113"/>
                <a:ext cx="35957" cy="33996"/>
              </a:xfrm>
              <a:custGeom>
                <a:rect b="b" l="l" r="r" t="t"/>
                <a:pathLst>
                  <a:path extrusionOk="0" h="104" w="110">
                    <a:moveTo>
                      <a:pt x="53" y="0"/>
                    </a:moveTo>
                    <a:cubicBezTo>
                      <a:pt x="47" y="3"/>
                      <a:pt x="42" y="7"/>
                      <a:pt x="37" y="11"/>
                    </a:cubicBezTo>
                    <a:cubicBezTo>
                      <a:pt x="32" y="15"/>
                      <a:pt x="28" y="20"/>
                      <a:pt x="24" y="25"/>
                    </a:cubicBezTo>
                    <a:cubicBezTo>
                      <a:pt x="16" y="34"/>
                      <a:pt x="9" y="45"/>
                      <a:pt x="4" y="58"/>
                    </a:cubicBezTo>
                    <a:lnTo>
                      <a:pt x="0" y="66"/>
                    </a:lnTo>
                    <a:lnTo>
                      <a:pt x="8" y="72"/>
                    </a:lnTo>
                    <a:cubicBezTo>
                      <a:pt x="24" y="81"/>
                      <a:pt x="40" y="89"/>
                      <a:pt x="57" y="95"/>
                    </a:cubicBezTo>
                    <a:cubicBezTo>
                      <a:pt x="74" y="101"/>
                      <a:pt x="92" y="105"/>
                      <a:pt x="110" y="104"/>
                    </a:cubicBezTo>
                    <a:cubicBezTo>
                      <a:pt x="95" y="93"/>
                      <a:pt x="80" y="85"/>
                      <a:pt x="65" y="76"/>
                    </a:cubicBezTo>
                    <a:cubicBezTo>
                      <a:pt x="50" y="68"/>
                      <a:pt x="35" y="60"/>
                      <a:pt x="20" y="52"/>
                    </a:cubicBezTo>
                    <a:lnTo>
                      <a:pt x="25" y="66"/>
                    </a:lnTo>
                    <a:cubicBezTo>
                      <a:pt x="29" y="55"/>
                      <a:pt x="33" y="44"/>
                      <a:pt x="38" y="33"/>
                    </a:cubicBezTo>
                    <a:cubicBezTo>
                      <a:pt x="40" y="28"/>
                      <a:pt x="43" y="22"/>
                      <a:pt x="45" y="17"/>
                    </a:cubicBezTo>
                    <a:lnTo>
                      <a:pt x="53"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6" name="Google Shape;2156;p40"/>
              <p:cNvSpPr/>
              <p:nvPr/>
            </p:nvSpPr>
            <p:spPr>
              <a:xfrm flipH="1">
                <a:off x="4820401" y="1442420"/>
                <a:ext cx="22882" cy="19613"/>
              </a:xfrm>
              <a:custGeom>
                <a:rect b="b" l="l" r="r" t="t"/>
                <a:pathLst>
                  <a:path extrusionOk="0" h="60" w="70">
                    <a:moveTo>
                      <a:pt x="40" y="0"/>
                    </a:moveTo>
                    <a:cubicBezTo>
                      <a:pt x="36" y="0"/>
                      <a:pt x="33" y="1"/>
                      <a:pt x="29" y="3"/>
                    </a:cubicBezTo>
                    <a:cubicBezTo>
                      <a:pt x="25" y="5"/>
                      <a:pt x="22" y="7"/>
                      <a:pt x="19" y="10"/>
                    </a:cubicBezTo>
                    <a:cubicBezTo>
                      <a:pt x="13" y="15"/>
                      <a:pt x="8" y="21"/>
                      <a:pt x="5" y="28"/>
                    </a:cubicBezTo>
                    <a:lnTo>
                      <a:pt x="0" y="37"/>
                    </a:lnTo>
                    <a:lnTo>
                      <a:pt x="9" y="43"/>
                    </a:lnTo>
                    <a:cubicBezTo>
                      <a:pt x="18" y="48"/>
                      <a:pt x="27" y="54"/>
                      <a:pt x="36" y="57"/>
                    </a:cubicBezTo>
                    <a:cubicBezTo>
                      <a:pt x="42" y="59"/>
                      <a:pt x="47" y="60"/>
                      <a:pt x="53" y="60"/>
                    </a:cubicBezTo>
                    <a:cubicBezTo>
                      <a:pt x="59" y="59"/>
                      <a:pt x="65" y="58"/>
                      <a:pt x="70" y="54"/>
                    </a:cubicBezTo>
                    <a:cubicBezTo>
                      <a:pt x="64" y="52"/>
                      <a:pt x="60" y="50"/>
                      <a:pt x="56" y="47"/>
                    </a:cubicBezTo>
                    <a:cubicBezTo>
                      <a:pt x="52" y="45"/>
                      <a:pt x="49" y="41"/>
                      <a:pt x="46" y="39"/>
                    </a:cubicBezTo>
                    <a:cubicBezTo>
                      <a:pt x="38" y="32"/>
                      <a:pt x="30" y="27"/>
                      <a:pt x="21" y="23"/>
                    </a:cubicBezTo>
                    <a:lnTo>
                      <a:pt x="25" y="38"/>
                    </a:lnTo>
                    <a:lnTo>
                      <a:pt x="40" y="0"/>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157" name="Google Shape;2157;p40"/>
            <p:cNvSpPr/>
            <p:nvPr/>
          </p:nvSpPr>
          <p:spPr>
            <a:xfrm flipH="1">
              <a:off x="5946178" y="2007597"/>
              <a:ext cx="45109" cy="45109"/>
            </a:xfrm>
            <a:custGeom>
              <a:rect b="b" l="l" r="r" t="t"/>
              <a:pathLst>
                <a:path extrusionOk="0" h="138" w="138">
                  <a:moveTo>
                    <a:pt x="107" y="11"/>
                  </a:moveTo>
                  <a:cubicBezTo>
                    <a:pt x="75" y="-10"/>
                    <a:pt x="33" y="-1"/>
                    <a:pt x="11" y="31"/>
                  </a:cubicBezTo>
                  <a:cubicBezTo>
                    <a:pt x="-9" y="63"/>
                    <a:pt x="-1" y="105"/>
                    <a:pt x="31" y="127"/>
                  </a:cubicBezTo>
                  <a:cubicBezTo>
                    <a:pt x="63" y="147"/>
                    <a:pt x="105" y="138"/>
                    <a:pt x="127" y="107"/>
                  </a:cubicBezTo>
                  <a:cubicBezTo>
                    <a:pt x="148" y="75"/>
                    <a:pt x="139" y="32"/>
                    <a:pt x="107" y="11"/>
                  </a:cubicBezTo>
                  <a:close/>
                </a:path>
              </a:pathLst>
            </a:custGeom>
            <a:solidFill>
              <a:schemeClr val="dk2"/>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8" name="Google Shape;2158;p40"/>
            <p:cNvSpPr/>
            <p:nvPr/>
          </p:nvSpPr>
          <p:spPr>
            <a:xfrm flipH="1">
              <a:off x="5084521" y="1230275"/>
              <a:ext cx="45109" cy="45109"/>
            </a:xfrm>
            <a:custGeom>
              <a:rect b="b" l="l" r="r" t="t"/>
              <a:pathLst>
                <a:path extrusionOk="0" h="138" w="138">
                  <a:moveTo>
                    <a:pt x="106" y="12"/>
                  </a:moveTo>
                  <a:cubicBezTo>
                    <a:pt x="75" y="-9"/>
                    <a:pt x="32" y="0"/>
                    <a:pt x="11" y="31"/>
                  </a:cubicBezTo>
                  <a:cubicBezTo>
                    <a:pt x="-10" y="63"/>
                    <a:pt x="-1" y="106"/>
                    <a:pt x="31" y="126"/>
                  </a:cubicBezTo>
                  <a:cubicBezTo>
                    <a:pt x="63" y="148"/>
                    <a:pt x="105" y="139"/>
                    <a:pt x="126" y="107"/>
                  </a:cubicBezTo>
                  <a:cubicBezTo>
                    <a:pt x="147" y="75"/>
                    <a:pt x="139" y="32"/>
                    <a:pt x="106" y="12"/>
                  </a:cubicBezTo>
                  <a:close/>
                </a:path>
              </a:pathLst>
            </a:custGeom>
            <a:solidFill>
              <a:schemeClr val="dk2"/>
            </a:solidFill>
            <a:ln>
              <a:noFill/>
            </a:ln>
          </p:spPr>
          <p:txBody>
            <a:bodyPr anchorCtr="1" anchor="ctr" bIns="4675" lIns="90000" spcFirstLastPara="1" rIns="90000" wrap="square" tIns="4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59" name="Google Shape;2159;p40"/>
            <p:cNvSpPr/>
            <p:nvPr/>
          </p:nvSpPr>
          <p:spPr>
            <a:xfrm flipH="1">
              <a:off x="5168529" y="2025249"/>
              <a:ext cx="59492" cy="59492"/>
            </a:xfrm>
            <a:custGeom>
              <a:rect b="b" l="l" r="r" t="t"/>
              <a:pathLst>
                <a:path extrusionOk="0" h="182" w="182">
                  <a:moveTo>
                    <a:pt x="141" y="15"/>
                  </a:moveTo>
                  <a:cubicBezTo>
                    <a:pt x="100" y="-12"/>
                    <a:pt x="43" y="-1"/>
                    <a:pt x="15" y="41"/>
                  </a:cubicBezTo>
                  <a:cubicBezTo>
                    <a:pt x="-12" y="83"/>
                    <a:pt x="-1" y="139"/>
                    <a:pt x="41" y="167"/>
                  </a:cubicBezTo>
                  <a:cubicBezTo>
                    <a:pt x="83" y="194"/>
                    <a:pt x="140" y="183"/>
                    <a:pt x="167" y="141"/>
                  </a:cubicBezTo>
                  <a:cubicBezTo>
                    <a:pt x="195" y="99"/>
                    <a:pt x="183" y="43"/>
                    <a:pt x="141" y="15"/>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0" name="Google Shape;2160;p40"/>
            <p:cNvSpPr/>
            <p:nvPr/>
          </p:nvSpPr>
          <p:spPr>
            <a:xfrm flipH="1">
              <a:off x="5573861" y="939024"/>
              <a:ext cx="59492" cy="59165"/>
            </a:xfrm>
            <a:custGeom>
              <a:rect b="b" l="l" r="r" t="t"/>
              <a:pathLst>
                <a:path extrusionOk="0" h="181" w="182">
                  <a:moveTo>
                    <a:pt x="141" y="15"/>
                  </a:moveTo>
                  <a:cubicBezTo>
                    <a:pt x="99" y="-13"/>
                    <a:pt x="43" y="-1"/>
                    <a:pt x="15" y="41"/>
                  </a:cubicBezTo>
                  <a:cubicBezTo>
                    <a:pt x="-12" y="83"/>
                    <a:pt x="-1" y="139"/>
                    <a:pt x="41" y="166"/>
                  </a:cubicBezTo>
                  <a:cubicBezTo>
                    <a:pt x="83" y="194"/>
                    <a:pt x="140" y="182"/>
                    <a:pt x="167" y="141"/>
                  </a:cubicBezTo>
                  <a:cubicBezTo>
                    <a:pt x="194" y="99"/>
                    <a:pt x="183" y="43"/>
                    <a:pt x="141" y="15"/>
                  </a:cubicBezTo>
                  <a:close/>
                </a:path>
              </a:pathLst>
            </a:custGeom>
            <a:solidFill>
              <a:schemeClr val="dk2"/>
            </a:solidFill>
            <a:ln>
              <a:noFill/>
            </a:ln>
          </p:spPr>
          <p:txBody>
            <a:bodyPr anchorCtr="1" anchor="ctr" bIns="20150" lIns="90000" spcFirstLastPara="1" rIns="90000" wrap="square" tIns="201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1" name="Google Shape;2161;p40"/>
            <p:cNvSpPr/>
            <p:nvPr/>
          </p:nvSpPr>
          <p:spPr>
            <a:xfrm flipH="1">
              <a:off x="4911928" y="1781396"/>
              <a:ext cx="59165" cy="59492"/>
            </a:xfrm>
            <a:custGeom>
              <a:rect b="b" l="l" r="r" t="t"/>
              <a:pathLst>
                <a:path extrusionOk="0" h="182" w="181">
                  <a:moveTo>
                    <a:pt x="140" y="15"/>
                  </a:moveTo>
                  <a:cubicBezTo>
                    <a:pt x="98" y="-12"/>
                    <a:pt x="42" y="-2"/>
                    <a:pt x="15" y="41"/>
                  </a:cubicBezTo>
                  <a:cubicBezTo>
                    <a:pt x="-13" y="83"/>
                    <a:pt x="-1" y="139"/>
                    <a:pt x="40" y="167"/>
                  </a:cubicBezTo>
                  <a:cubicBezTo>
                    <a:pt x="82" y="194"/>
                    <a:pt x="138" y="183"/>
                    <a:pt x="166" y="141"/>
                  </a:cubicBezTo>
                  <a:cubicBezTo>
                    <a:pt x="194" y="99"/>
                    <a:pt x="182" y="42"/>
                    <a:pt x="140" y="15"/>
                  </a:cubicBezTo>
                  <a:close/>
                </a:path>
              </a:pathLst>
            </a:custGeom>
            <a:solidFill>
              <a:schemeClr val="dk2"/>
            </a:solidFill>
            <a:ln>
              <a:noFill/>
            </a:ln>
          </p:spPr>
          <p:txBody>
            <a:bodyPr anchorCtr="1" anchor="ctr" bIns="20500" lIns="90000" spcFirstLastPara="1" rIns="90000" wrap="square" tIns="205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2" name="Google Shape;2162;p40"/>
            <p:cNvSpPr/>
            <p:nvPr/>
          </p:nvSpPr>
          <p:spPr>
            <a:xfrm flipH="1">
              <a:off x="6933031" y="1007669"/>
              <a:ext cx="845965" cy="664547"/>
            </a:xfrm>
            <a:custGeom>
              <a:rect b="b" l="l" r="r" t="t"/>
              <a:pathLst>
                <a:path extrusionOk="0" h="2033" w="2588">
                  <a:moveTo>
                    <a:pt x="894" y="90"/>
                  </a:moveTo>
                  <a:cubicBezTo>
                    <a:pt x="846" y="162"/>
                    <a:pt x="903" y="337"/>
                    <a:pt x="903" y="337"/>
                  </a:cubicBezTo>
                  <a:cubicBezTo>
                    <a:pt x="903" y="337"/>
                    <a:pt x="751" y="288"/>
                    <a:pt x="640" y="384"/>
                  </a:cubicBezTo>
                  <a:cubicBezTo>
                    <a:pt x="569" y="446"/>
                    <a:pt x="542" y="552"/>
                    <a:pt x="570" y="642"/>
                  </a:cubicBezTo>
                  <a:cubicBezTo>
                    <a:pt x="466" y="612"/>
                    <a:pt x="317" y="546"/>
                    <a:pt x="193" y="655"/>
                  </a:cubicBezTo>
                  <a:cubicBezTo>
                    <a:pt x="77" y="758"/>
                    <a:pt x="169" y="912"/>
                    <a:pt x="169" y="912"/>
                  </a:cubicBezTo>
                  <a:cubicBezTo>
                    <a:pt x="169" y="912"/>
                    <a:pt x="15" y="974"/>
                    <a:pt x="66" y="1149"/>
                  </a:cubicBezTo>
                  <a:cubicBezTo>
                    <a:pt x="110" y="1301"/>
                    <a:pt x="265" y="1284"/>
                    <a:pt x="265" y="1284"/>
                  </a:cubicBezTo>
                  <a:cubicBezTo>
                    <a:pt x="265" y="1284"/>
                    <a:pt x="-82" y="1465"/>
                    <a:pt x="19" y="1723"/>
                  </a:cubicBezTo>
                  <a:cubicBezTo>
                    <a:pt x="80" y="1880"/>
                    <a:pt x="296" y="1820"/>
                    <a:pt x="296" y="1820"/>
                  </a:cubicBezTo>
                  <a:cubicBezTo>
                    <a:pt x="296" y="1820"/>
                    <a:pt x="502" y="2007"/>
                    <a:pt x="611" y="1767"/>
                  </a:cubicBezTo>
                  <a:cubicBezTo>
                    <a:pt x="589" y="1861"/>
                    <a:pt x="663" y="1961"/>
                    <a:pt x="757" y="1985"/>
                  </a:cubicBezTo>
                  <a:cubicBezTo>
                    <a:pt x="936" y="2032"/>
                    <a:pt x="1015" y="1887"/>
                    <a:pt x="1015" y="1887"/>
                  </a:cubicBezTo>
                  <a:cubicBezTo>
                    <a:pt x="1015" y="1887"/>
                    <a:pt x="1064" y="2056"/>
                    <a:pt x="1269" y="2031"/>
                  </a:cubicBezTo>
                  <a:cubicBezTo>
                    <a:pt x="1458" y="2008"/>
                    <a:pt x="1460" y="1810"/>
                    <a:pt x="1460" y="1810"/>
                  </a:cubicBezTo>
                  <a:cubicBezTo>
                    <a:pt x="1460" y="1810"/>
                    <a:pt x="1556" y="1942"/>
                    <a:pt x="1758" y="1933"/>
                  </a:cubicBezTo>
                  <a:cubicBezTo>
                    <a:pt x="1867" y="1930"/>
                    <a:pt x="1979" y="1745"/>
                    <a:pt x="1979" y="1745"/>
                  </a:cubicBezTo>
                  <a:cubicBezTo>
                    <a:pt x="1979" y="1745"/>
                    <a:pt x="2212" y="1823"/>
                    <a:pt x="2330" y="1802"/>
                  </a:cubicBezTo>
                  <a:cubicBezTo>
                    <a:pt x="2449" y="1782"/>
                    <a:pt x="2561" y="1697"/>
                    <a:pt x="2586" y="1579"/>
                  </a:cubicBezTo>
                  <a:cubicBezTo>
                    <a:pt x="2610" y="1461"/>
                    <a:pt x="2396" y="1329"/>
                    <a:pt x="2396" y="1329"/>
                  </a:cubicBezTo>
                  <a:cubicBezTo>
                    <a:pt x="2396" y="1329"/>
                    <a:pt x="2467" y="1326"/>
                    <a:pt x="2489" y="1195"/>
                  </a:cubicBezTo>
                  <a:cubicBezTo>
                    <a:pt x="2514" y="1046"/>
                    <a:pt x="2378" y="1017"/>
                    <a:pt x="2378" y="1017"/>
                  </a:cubicBezTo>
                  <a:cubicBezTo>
                    <a:pt x="2378" y="1017"/>
                    <a:pt x="2489" y="901"/>
                    <a:pt x="2403" y="760"/>
                  </a:cubicBezTo>
                  <a:cubicBezTo>
                    <a:pt x="2351" y="675"/>
                    <a:pt x="2168" y="667"/>
                    <a:pt x="2168" y="667"/>
                  </a:cubicBezTo>
                  <a:cubicBezTo>
                    <a:pt x="2168" y="667"/>
                    <a:pt x="2247" y="283"/>
                    <a:pt x="1907" y="166"/>
                  </a:cubicBezTo>
                  <a:cubicBezTo>
                    <a:pt x="1755" y="113"/>
                    <a:pt x="1598" y="225"/>
                    <a:pt x="1598" y="225"/>
                  </a:cubicBezTo>
                  <a:cubicBezTo>
                    <a:pt x="1598" y="225"/>
                    <a:pt x="1601" y="101"/>
                    <a:pt x="1469" y="53"/>
                  </a:cubicBezTo>
                  <a:cubicBezTo>
                    <a:pt x="1384" y="23"/>
                    <a:pt x="1314" y="92"/>
                    <a:pt x="1314" y="92"/>
                  </a:cubicBezTo>
                  <a:cubicBezTo>
                    <a:pt x="1314" y="92"/>
                    <a:pt x="1034" y="-114"/>
                    <a:pt x="894" y="90"/>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3" name="Google Shape;2163;p40"/>
            <p:cNvSpPr/>
            <p:nvPr/>
          </p:nvSpPr>
          <p:spPr>
            <a:xfrm flipH="1">
              <a:off x="7453097" y="1412674"/>
              <a:ext cx="276540" cy="161806"/>
            </a:xfrm>
            <a:custGeom>
              <a:rect b="b" l="l" r="r" t="t"/>
              <a:pathLst>
                <a:path extrusionOk="0" h="495" w="846">
                  <a:moveTo>
                    <a:pt x="26" y="238"/>
                  </a:moveTo>
                  <a:cubicBezTo>
                    <a:pt x="-10" y="293"/>
                    <a:pt x="-12" y="376"/>
                    <a:pt x="40" y="417"/>
                  </a:cubicBezTo>
                  <a:cubicBezTo>
                    <a:pt x="66" y="438"/>
                    <a:pt x="102" y="444"/>
                    <a:pt x="136" y="438"/>
                  </a:cubicBezTo>
                  <a:cubicBezTo>
                    <a:pt x="169" y="432"/>
                    <a:pt x="199" y="414"/>
                    <a:pt x="223" y="391"/>
                  </a:cubicBezTo>
                  <a:cubicBezTo>
                    <a:pt x="217" y="428"/>
                    <a:pt x="225" y="472"/>
                    <a:pt x="257" y="488"/>
                  </a:cubicBezTo>
                  <a:cubicBezTo>
                    <a:pt x="279" y="499"/>
                    <a:pt x="307" y="495"/>
                    <a:pt x="328" y="482"/>
                  </a:cubicBezTo>
                  <a:cubicBezTo>
                    <a:pt x="349" y="470"/>
                    <a:pt x="366" y="450"/>
                    <a:pt x="381" y="432"/>
                  </a:cubicBezTo>
                  <a:cubicBezTo>
                    <a:pt x="405" y="455"/>
                    <a:pt x="446" y="449"/>
                    <a:pt x="472" y="429"/>
                  </a:cubicBezTo>
                  <a:cubicBezTo>
                    <a:pt x="499" y="409"/>
                    <a:pt x="514" y="378"/>
                    <a:pt x="528" y="348"/>
                  </a:cubicBezTo>
                  <a:cubicBezTo>
                    <a:pt x="533" y="381"/>
                    <a:pt x="537" y="415"/>
                    <a:pt x="557" y="441"/>
                  </a:cubicBezTo>
                  <a:cubicBezTo>
                    <a:pt x="579" y="472"/>
                    <a:pt x="619" y="487"/>
                    <a:pt x="657" y="489"/>
                  </a:cubicBezTo>
                  <a:cubicBezTo>
                    <a:pt x="742" y="493"/>
                    <a:pt x="825" y="430"/>
                    <a:pt x="846" y="348"/>
                  </a:cubicBezTo>
                  <a:cubicBezTo>
                    <a:pt x="829" y="391"/>
                    <a:pt x="776" y="411"/>
                    <a:pt x="731" y="399"/>
                  </a:cubicBezTo>
                  <a:cubicBezTo>
                    <a:pt x="687" y="387"/>
                    <a:pt x="653" y="351"/>
                    <a:pt x="633" y="309"/>
                  </a:cubicBezTo>
                  <a:cubicBezTo>
                    <a:pt x="613" y="268"/>
                    <a:pt x="606" y="223"/>
                    <a:pt x="599" y="177"/>
                  </a:cubicBezTo>
                  <a:cubicBezTo>
                    <a:pt x="561" y="227"/>
                    <a:pt x="519" y="279"/>
                    <a:pt x="461" y="304"/>
                  </a:cubicBezTo>
                  <a:cubicBezTo>
                    <a:pt x="404" y="329"/>
                    <a:pt x="326" y="318"/>
                    <a:pt x="295" y="264"/>
                  </a:cubicBezTo>
                  <a:cubicBezTo>
                    <a:pt x="284" y="276"/>
                    <a:pt x="262" y="270"/>
                    <a:pt x="253" y="257"/>
                  </a:cubicBezTo>
                  <a:cubicBezTo>
                    <a:pt x="244" y="243"/>
                    <a:pt x="246" y="225"/>
                    <a:pt x="252" y="210"/>
                  </a:cubicBezTo>
                  <a:cubicBezTo>
                    <a:pt x="263" y="178"/>
                    <a:pt x="290" y="153"/>
                    <a:pt x="323" y="145"/>
                  </a:cubicBezTo>
                  <a:cubicBezTo>
                    <a:pt x="279" y="109"/>
                    <a:pt x="283" y="30"/>
                    <a:pt x="330" y="0"/>
                  </a:cubicBezTo>
                  <a:cubicBezTo>
                    <a:pt x="298" y="6"/>
                    <a:pt x="266" y="20"/>
                    <a:pt x="247" y="46"/>
                  </a:cubicBezTo>
                  <a:cubicBezTo>
                    <a:pt x="228" y="73"/>
                    <a:pt x="225" y="108"/>
                    <a:pt x="241" y="136"/>
                  </a:cubicBezTo>
                  <a:cubicBezTo>
                    <a:pt x="161" y="101"/>
                    <a:pt x="69" y="172"/>
                    <a:pt x="26" y="238"/>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4" name="Google Shape;2164;p40"/>
            <p:cNvSpPr/>
            <p:nvPr/>
          </p:nvSpPr>
          <p:spPr>
            <a:xfrm flipH="1">
              <a:off x="7377915" y="1068469"/>
              <a:ext cx="209530" cy="267388"/>
            </a:xfrm>
            <a:custGeom>
              <a:rect b="b" l="l" r="r" t="t"/>
              <a:pathLst>
                <a:path extrusionOk="0" h="818" w="641">
                  <a:moveTo>
                    <a:pt x="481" y="17"/>
                  </a:moveTo>
                  <a:cubicBezTo>
                    <a:pt x="460" y="36"/>
                    <a:pt x="453" y="67"/>
                    <a:pt x="448" y="95"/>
                  </a:cubicBezTo>
                  <a:cubicBezTo>
                    <a:pt x="442" y="128"/>
                    <a:pt x="441" y="169"/>
                    <a:pt x="469" y="186"/>
                  </a:cubicBezTo>
                  <a:cubicBezTo>
                    <a:pt x="402" y="167"/>
                    <a:pt x="325" y="192"/>
                    <a:pt x="281" y="246"/>
                  </a:cubicBezTo>
                  <a:cubicBezTo>
                    <a:pt x="269" y="262"/>
                    <a:pt x="259" y="281"/>
                    <a:pt x="261" y="301"/>
                  </a:cubicBezTo>
                  <a:cubicBezTo>
                    <a:pt x="263" y="320"/>
                    <a:pt x="281" y="339"/>
                    <a:pt x="301" y="336"/>
                  </a:cubicBezTo>
                  <a:cubicBezTo>
                    <a:pt x="245" y="336"/>
                    <a:pt x="185" y="348"/>
                    <a:pt x="147" y="389"/>
                  </a:cubicBezTo>
                  <a:cubicBezTo>
                    <a:pt x="117" y="421"/>
                    <a:pt x="104" y="464"/>
                    <a:pt x="95" y="506"/>
                  </a:cubicBezTo>
                  <a:cubicBezTo>
                    <a:pt x="90" y="529"/>
                    <a:pt x="87" y="553"/>
                    <a:pt x="97" y="574"/>
                  </a:cubicBezTo>
                  <a:cubicBezTo>
                    <a:pt x="107" y="595"/>
                    <a:pt x="135" y="609"/>
                    <a:pt x="154" y="596"/>
                  </a:cubicBezTo>
                  <a:cubicBezTo>
                    <a:pt x="101" y="587"/>
                    <a:pt x="43" y="610"/>
                    <a:pt x="16" y="656"/>
                  </a:cubicBezTo>
                  <a:cubicBezTo>
                    <a:pt x="-12" y="701"/>
                    <a:pt x="-2" y="768"/>
                    <a:pt x="42" y="798"/>
                  </a:cubicBezTo>
                  <a:cubicBezTo>
                    <a:pt x="63" y="812"/>
                    <a:pt x="89" y="817"/>
                    <a:pt x="115" y="818"/>
                  </a:cubicBezTo>
                  <a:cubicBezTo>
                    <a:pt x="161" y="820"/>
                    <a:pt x="208" y="807"/>
                    <a:pt x="248" y="782"/>
                  </a:cubicBezTo>
                  <a:cubicBezTo>
                    <a:pt x="204" y="790"/>
                    <a:pt x="148" y="792"/>
                    <a:pt x="128" y="752"/>
                  </a:cubicBezTo>
                  <a:cubicBezTo>
                    <a:pt x="113" y="722"/>
                    <a:pt x="132" y="684"/>
                    <a:pt x="160" y="666"/>
                  </a:cubicBezTo>
                  <a:cubicBezTo>
                    <a:pt x="189" y="648"/>
                    <a:pt x="224" y="645"/>
                    <a:pt x="258" y="641"/>
                  </a:cubicBezTo>
                  <a:cubicBezTo>
                    <a:pt x="227" y="618"/>
                    <a:pt x="195" y="589"/>
                    <a:pt x="195" y="551"/>
                  </a:cubicBezTo>
                  <a:cubicBezTo>
                    <a:pt x="194" y="516"/>
                    <a:pt x="221" y="487"/>
                    <a:pt x="251" y="471"/>
                  </a:cubicBezTo>
                  <a:cubicBezTo>
                    <a:pt x="297" y="447"/>
                    <a:pt x="354" y="446"/>
                    <a:pt x="401" y="467"/>
                  </a:cubicBezTo>
                  <a:cubicBezTo>
                    <a:pt x="373" y="424"/>
                    <a:pt x="379" y="361"/>
                    <a:pt x="415" y="325"/>
                  </a:cubicBezTo>
                  <a:cubicBezTo>
                    <a:pt x="452" y="289"/>
                    <a:pt x="514" y="282"/>
                    <a:pt x="558" y="310"/>
                  </a:cubicBezTo>
                  <a:cubicBezTo>
                    <a:pt x="548" y="277"/>
                    <a:pt x="540" y="242"/>
                    <a:pt x="542" y="207"/>
                  </a:cubicBezTo>
                  <a:cubicBezTo>
                    <a:pt x="544" y="177"/>
                    <a:pt x="555" y="145"/>
                    <a:pt x="578" y="124"/>
                  </a:cubicBezTo>
                  <a:cubicBezTo>
                    <a:pt x="599" y="104"/>
                    <a:pt x="643" y="108"/>
                    <a:pt x="641" y="71"/>
                  </a:cubicBezTo>
                  <a:cubicBezTo>
                    <a:pt x="637" y="8"/>
                    <a:pt x="523" y="-20"/>
                    <a:pt x="481" y="1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5" name="Google Shape;2165;p40"/>
            <p:cNvSpPr/>
            <p:nvPr/>
          </p:nvSpPr>
          <p:spPr>
            <a:xfrm flipH="1">
              <a:off x="7341631" y="1360046"/>
              <a:ext cx="158864" cy="161806"/>
            </a:xfrm>
            <a:custGeom>
              <a:rect b="b" l="l" r="r" t="t"/>
              <a:pathLst>
                <a:path extrusionOk="0" h="495" w="486">
                  <a:moveTo>
                    <a:pt x="227" y="0"/>
                  </a:moveTo>
                  <a:cubicBezTo>
                    <a:pt x="205" y="14"/>
                    <a:pt x="180" y="21"/>
                    <a:pt x="155" y="29"/>
                  </a:cubicBezTo>
                  <a:cubicBezTo>
                    <a:pt x="131" y="38"/>
                    <a:pt x="105" y="47"/>
                    <a:pt x="84" y="65"/>
                  </a:cubicBezTo>
                  <a:cubicBezTo>
                    <a:pt x="73" y="74"/>
                    <a:pt x="64" y="85"/>
                    <a:pt x="57" y="98"/>
                  </a:cubicBezTo>
                  <a:cubicBezTo>
                    <a:pt x="50" y="110"/>
                    <a:pt x="47" y="126"/>
                    <a:pt x="50" y="141"/>
                  </a:cubicBezTo>
                  <a:cubicBezTo>
                    <a:pt x="51" y="156"/>
                    <a:pt x="58" y="170"/>
                    <a:pt x="69" y="181"/>
                  </a:cubicBezTo>
                  <a:cubicBezTo>
                    <a:pt x="79" y="193"/>
                    <a:pt x="96" y="201"/>
                    <a:pt x="113" y="199"/>
                  </a:cubicBezTo>
                  <a:lnTo>
                    <a:pt x="109" y="175"/>
                  </a:lnTo>
                  <a:cubicBezTo>
                    <a:pt x="77" y="181"/>
                    <a:pt x="49" y="199"/>
                    <a:pt x="29" y="225"/>
                  </a:cubicBezTo>
                  <a:cubicBezTo>
                    <a:pt x="9" y="249"/>
                    <a:pt x="-3" y="281"/>
                    <a:pt x="1" y="315"/>
                  </a:cubicBezTo>
                  <a:cubicBezTo>
                    <a:pt x="2" y="332"/>
                    <a:pt x="10" y="351"/>
                    <a:pt x="23" y="362"/>
                  </a:cubicBezTo>
                  <a:cubicBezTo>
                    <a:pt x="37" y="375"/>
                    <a:pt x="53" y="382"/>
                    <a:pt x="69" y="385"/>
                  </a:cubicBezTo>
                  <a:cubicBezTo>
                    <a:pt x="103" y="391"/>
                    <a:pt x="135" y="380"/>
                    <a:pt x="162" y="368"/>
                  </a:cubicBezTo>
                  <a:lnTo>
                    <a:pt x="144" y="346"/>
                  </a:lnTo>
                  <a:cubicBezTo>
                    <a:pt x="129" y="367"/>
                    <a:pt x="127" y="396"/>
                    <a:pt x="135" y="418"/>
                  </a:cubicBezTo>
                  <a:cubicBezTo>
                    <a:pt x="142" y="441"/>
                    <a:pt x="158" y="461"/>
                    <a:pt x="180" y="472"/>
                  </a:cubicBezTo>
                  <a:cubicBezTo>
                    <a:pt x="201" y="483"/>
                    <a:pt x="227" y="485"/>
                    <a:pt x="248" y="479"/>
                  </a:cubicBezTo>
                  <a:cubicBezTo>
                    <a:pt x="271" y="474"/>
                    <a:pt x="292" y="463"/>
                    <a:pt x="308" y="448"/>
                  </a:cubicBezTo>
                  <a:lnTo>
                    <a:pt x="292" y="445"/>
                  </a:lnTo>
                  <a:cubicBezTo>
                    <a:pt x="304" y="466"/>
                    <a:pt x="324" y="480"/>
                    <a:pt x="346" y="488"/>
                  </a:cubicBezTo>
                  <a:cubicBezTo>
                    <a:pt x="368" y="496"/>
                    <a:pt x="392" y="498"/>
                    <a:pt x="414" y="490"/>
                  </a:cubicBezTo>
                  <a:cubicBezTo>
                    <a:pt x="458" y="476"/>
                    <a:pt x="488" y="432"/>
                    <a:pt x="486" y="389"/>
                  </a:cubicBezTo>
                  <a:cubicBezTo>
                    <a:pt x="482" y="432"/>
                    <a:pt x="449" y="469"/>
                    <a:pt x="411" y="478"/>
                  </a:cubicBezTo>
                  <a:cubicBezTo>
                    <a:pt x="391" y="482"/>
                    <a:pt x="371" y="479"/>
                    <a:pt x="353" y="472"/>
                  </a:cubicBezTo>
                  <a:cubicBezTo>
                    <a:pt x="335" y="464"/>
                    <a:pt x="319" y="451"/>
                    <a:pt x="310" y="434"/>
                  </a:cubicBezTo>
                  <a:lnTo>
                    <a:pt x="303" y="423"/>
                  </a:lnTo>
                  <a:lnTo>
                    <a:pt x="293" y="432"/>
                  </a:lnTo>
                  <a:cubicBezTo>
                    <a:pt x="266" y="456"/>
                    <a:pt x="223" y="465"/>
                    <a:pt x="192" y="449"/>
                  </a:cubicBezTo>
                  <a:cubicBezTo>
                    <a:pt x="178" y="441"/>
                    <a:pt x="167" y="426"/>
                    <a:pt x="162" y="410"/>
                  </a:cubicBezTo>
                  <a:cubicBezTo>
                    <a:pt x="157" y="393"/>
                    <a:pt x="158" y="376"/>
                    <a:pt x="168" y="364"/>
                  </a:cubicBezTo>
                  <a:lnTo>
                    <a:pt x="201" y="320"/>
                  </a:lnTo>
                  <a:lnTo>
                    <a:pt x="150" y="342"/>
                  </a:lnTo>
                  <a:cubicBezTo>
                    <a:pt x="125" y="353"/>
                    <a:pt x="98" y="360"/>
                    <a:pt x="75" y="356"/>
                  </a:cubicBezTo>
                  <a:cubicBezTo>
                    <a:pt x="63" y="354"/>
                    <a:pt x="51" y="349"/>
                    <a:pt x="43" y="341"/>
                  </a:cubicBezTo>
                  <a:cubicBezTo>
                    <a:pt x="35" y="333"/>
                    <a:pt x="30" y="324"/>
                    <a:pt x="29" y="312"/>
                  </a:cubicBezTo>
                  <a:cubicBezTo>
                    <a:pt x="27" y="288"/>
                    <a:pt x="35" y="261"/>
                    <a:pt x="51" y="241"/>
                  </a:cubicBezTo>
                  <a:cubicBezTo>
                    <a:pt x="66" y="220"/>
                    <a:pt x="89" y="205"/>
                    <a:pt x="114" y="199"/>
                  </a:cubicBezTo>
                  <a:lnTo>
                    <a:pt x="110" y="175"/>
                  </a:lnTo>
                  <a:cubicBezTo>
                    <a:pt x="92" y="178"/>
                    <a:pt x="73" y="159"/>
                    <a:pt x="70" y="138"/>
                  </a:cubicBezTo>
                  <a:cubicBezTo>
                    <a:pt x="64" y="116"/>
                    <a:pt x="77" y="93"/>
                    <a:pt x="94" y="76"/>
                  </a:cubicBezTo>
                  <a:cubicBezTo>
                    <a:pt x="111" y="59"/>
                    <a:pt x="135" y="47"/>
                    <a:pt x="158" y="37"/>
                  </a:cubicBezTo>
                  <a:cubicBezTo>
                    <a:pt x="182" y="27"/>
                    <a:pt x="207" y="17"/>
                    <a:pt x="227" y="0"/>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6" name="Google Shape;2166;p40"/>
            <p:cNvSpPr/>
            <p:nvPr/>
          </p:nvSpPr>
          <p:spPr>
            <a:xfrm flipH="1">
              <a:off x="7609019" y="1225371"/>
              <a:ext cx="87604" cy="147096"/>
            </a:xfrm>
            <a:custGeom>
              <a:rect b="b" l="l" r="r" t="t"/>
              <a:pathLst>
                <a:path extrusionOk="0" h="450" w="268">
                  <a:moveTo>
                    <a:pt x="268" y="42"/>
                  </a:moveTo>
                  <a:cubicBezTo>
                    <a:pt x="242" y="27"/>
                    <a:pt x="216" y="13"/>
                    <a:pt x="185" y="5"/>
                  </a:cubicBezTo>
                  <a:cubicBezTo>
                    <a:pt x="156" y="-3"/>
                    <a:pt x="120" y="-3"/>
                    <a:pt x="92" y="15"/>
                  </a:cubicBezTo>
                  <a:cubicBezTo>
                    <a:pt x="64" y="33"/>
                    <a:pt x="45" y="64"/>
                    <a:pt x="39" y="96"/>
                  </a:cubicBezTo>
                  <a:cubicBezTo>
                    <a:pt x="36" y="112"/>
                    <a:pt x="35" y="131"/>
                    <a:pt x="44" y="149"/>
                  </a:cubicBezTo>
                  <a:cubicBezTo>
                    <a:pt x="48" y="158"/>
                    <a:pt x="55" y="166"/>
                    <a:pt x="64" y="171"/>
                  </a:cubicBezTo>
                  <a:cubicBezTo>
                    <a:pt x="72" y="177"/>
                    <a:pt x="83" y="180"/>
                    <a:pt x="95" y="179"/>
                  </a:cubicBezTo>
                  <a:lnTo>
                    <a:pt x="176" y="169"/>
                  </a:lnTo>
                  <a:lnTo>
                    <a:pt x="96" y="150"/>
                  </a:lnTo>
                  <a:cubicBezTo>
                    <a:pt x="82" y="147"/>
                    <a:pt x="67" y="149"/>
                    <a:pt x="55" y="155"/>
                  </a:cubicBezTo>
                  <a:cubicBezTo>
                    <a:pt x="42" y="161"/>
                    <a:pt x="32" y="169"/>
                    <a:pt x="24" y="179"/>
                  </a:cubicBezTo>
                  <a:cubicBezTo>
                    <a:pt x="8" y="201"/>
                    <a:pt x="4" y="225"/>
                    <a:pt x="2" y="248"/>
                  </a:cubicBezTo>
                  <a:cubicBezTo>
                    <a:pt x="1" y="259"/>
                    <a:pt x="-1" y="270"/>
                    <a:pt x="1" y="284"/>
                  </a:cubicBezTo>
                  <a:cubicBezTo>
                    <a:pt x="3" y="297"/>
                    <a:pt x="12" y="312"/>
                    <a:pt x="24" y="320"/>
                  </a:cubicBezTo>
                  <a:cubicBezTo>
                    <a:pt x="36" y="327"/>
                    <a:pt x="49" y="330"/>
                    <a:pt x="60" y="331"/>
                  </a:cubicBezTo>
                  <a:cubicBezTo>
                    <a:pt x="73" y="332"/>
                    <a:pt x="84" y="331"/>
                    <a:pt x="95" y="330"/>
                  </a:cubicBezTo>
                  <a:lnTo>
                    <a:pt x="86" y="309"/>
                  </a:lnTo>
                  <a:cubicBezTo>
                    <a:pt x="73" y="325"/>
                    <a:pt x="62" y="342"/>
                    <a:pt x="55" y="360"/>
                  </a:cubicBezTo>
                  <a:cubicBezTo>
                    <a:pt x="48" y="379"/>
                    <a:pt x="43" y="398"/>
                    <a:pt x="42" y="418"/>
                  </a:cubicBezTo>
                  <a:cubicBezTo>
                    <a:pt x="42" y="424"/>
                    <a:pt x="43" y="430"/>
                    <a:pt x="47" y="436"/>
                  </a:cubicBezTo>
                  <a:cubicBezTo>
                    <a:pt x="51" y="441"/>
                    <a:pt x="57" y="445"/>
                    <a:pt x="62" y="446"/>
                  </a:cubicBezTo>
                  <a:cubicBezTo>
                    <a:pt x="72" y="449"/>
                    <a:pt x="81" y="449"/>
                    <a:pt x="91" y="450"/>
                  </a:cubicBezTo>
                  <a:cubicBezTo>
                    <a:pt x="110" y="450"/>
                    <a:pt x="129" y="449"/>
                    <a:pt x="147" y="445"/>
                  </a:cubicBezTo>
                  <a:cubicBezTo>
                    <a:pt x="129" y="445"/>
                    <a:pt x="110" y="444"/>
                    <a:pt x="91" y="441"/>
                  </a:cubicBezTo>
                  <a:cubicBezTo>
                    <a:pt x="82" y="440"/>
                    <a:pt x="73" y="438"/>
                    <a:pt x="66" y="435"/>
                  </a:cubicBezTo>
                  <a:cubicBezTo>
                    <a:pt x="59" y="431"/>
                    <a:pt x="57" y="427"/>
                    <a:pt x="57" y="419"/>
                  </a:cubicBezTo>
                  <a:cubicBezTo>
                    <a:pt x="60" y="402"/>
                    <a:pt x="66" y="384"/>
                    <a:pt x="73" y="369"/>
                  </a:cubicBezTo>
                  <a:cubicBezTo>
                    <a:pt x="82" y="353"/>
                    <a:pt x="91" y="338"/>
                    <a:pt x="104" y="326"/>
                  </a:cubicBezTo>
                  <a:lnTo>
                    <a:pt x="124" y="304"/>
                  </a:lnTo>
                  <a:lnTo>
                    <a:pt x="93" y="306"/>
                  </a:lnTo>
                  <a:cubicBezTo>
                    <a:pt x="73" y="307"/>
                    <a:pt x="51" y="306"/>
                    <a:pt x="39" y="297"/>
                  </a:cubicBezTo>
                  <a:cubicBezTo>
                    <a:pt x="33" y="293"/>
                    <a:pt x="30" y="288"/>
                    <a:pt x="30" y="279"/>
                  </a:cubicBezTo>
                  <a:cubicBezTo>
                    <a:pt x="28" y="271"/>
                    <a:pt x="30" y="261"/>
                    <a:pt x="30" y="251"/>
                  </a:cubicBezTo>
                  <a:cubicBezTo>
                    <a:pt x="33" y="230"/>
                    <a:pt x="37" y="211"/>
                    <a:pt x="48" y="197"/>
                  </a:cubicBezTo>
                  <a:cubicBezTo>
                    <a:pt x="58" y="184"/>
                    <a:pt x="75" y="176"/>
                    <a:pt x="89" y="179"/>
                  </a:cubicBezTo>
                  <a:lnTo>
                    <a:pt x="91" y="150"/>
                  </a:lnTo>
                  <a:cubicBezTo>
                    <a:pt x="84" y="151"/>
                    <a:pt x="73" y="145"/>
                    <a:pt x="69" y="136"/>
                  </a:cubicBezTo>
                  <a:cubicBezTo>
                    <a:pt x="64" y="127"/>
                    <a:pt x="63" y="114"/>
                    <a:pt x="65" y="101"/>
                  </a:cubicBezTo>
                  <a:cubicBezTo>
                    <a:pt x="69" y="74"/>
                    <a:pt x="82" y="49"/>
                    <a:pt x="104" y="33"/>
                  </a:cubicBezTo>
                  <a:cubicBezTo>
                    <a:pt x="125" y="17"/>
                    <a:pt x="154" y="13"/>
                    <a:pt x="183" y="17"/>
                  </a:cubicBezTo>
                  <a:cubicBezTo>
                    <a:pt x="212" y="21"/>
                    <a:pt x="240" y="31"/>
                    <a:pt x="268" y="4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7" name="Google Shape;2167;p40"/>
            <p:cNvSpPr/>
            <p:nvPr/>
          </p:nvSpPr>
          <p:spPr>
            <a:xfrm flipH="1">
              <a:off x="7233107" y="1101811"/>
              <a:ext cx="136309" cy="157229"/>
            </a:xfrm>
            <a:custGeom>
              <a:rect b="b" l="l" r="r" t="t"/>
              <a:pathLst>
                <a:path extrusionOk="0" h="481" w="417">
                  <a:moveTo>
                    <a:pt x="6" y="170"/>
                  </a:moveTo>
                  <a:cubicBezTo>
                    <a:pt x="6" y="140"/>
                    <a:pt x="5" y="107"/>
                    <a:pt x="15" y="80"/>
                  </a:cubicBezTo>
                  <a:cubicBezTo>
                    <a:pt x="25" y="52"/>
                    <a:pt x="46" y="28"/>
                    <a:pt x="72" y="22"/>
                  </a:cubicBezTo>
                  <a:cubicBezTo>
                    <a:pt x="97" y="17"/>
                    <a:pt x="124" y="34"/>
                    <a:pt x="138" y="56"/>
                  </a:cubicBezTo>
                  <a:cubicBezTo>
                    <a:pt x="154" y="78"/>
                    <a:pt x="158" y="108"/>
                    <a:pt x="160" y="138"/>
                  </a:cubicBezTo>
                  <a:lnTo>
                    <a:pt x="163" y="198"/>
                  </a:lnTo>
                  <a:lnTo>
                    <a:pt x="187" y="143"/>
                  </a:lnTo>
                  <a:cubicBezTo>
                    <a:pt x="189" y="138"/>
                    <a:pt x="196" y="134"/>
                    <a:pt x="204" y="132"/>
                  </a:cubicBezTo>
                  <a:cubicBezTo>
                    <a:pt x="211" y="132"/>
                    <a:pt x="219" y="134"/>
                    <a:pt x="227" y="139"/>
                  </a:cubicBezTo>
                  <a:cubicBezTo>
                    <a:pt x="234" y="143"/>
                    <a:pt x="241" y="151"/>
                    <a:pt x="248" y="158"/>
                  </a:cubicBezTo>
                  <a:cubicBezTo>
                    <a:pt x="254" y="167"/>
                    <a:pt x="260" y="175"/>
                    <a:pt x="264" y="185"/>
                  </a:cubicBezTo>
                  <a:cubicBezTo>
                    <a:pt x="281" y="221"/>
                    <a:pt x="281" y="268"/>
                    <a:pt x="263" y="304"/>
                  </a:cubicBezTo>
                  <a:lnTo>
                    <a:pt x="247" y="335"/>
                  </a:lnTo>
                  <a:lnTo>
                    <a:pt x="278" y="322"/>
                  </a:lnTo>
                  <a:cubicBezTo>
                    <a:pt x="297" y="315"/>
                    <a:pt x="319" y="315"/>
                    <a:pt x="339" y="320"/>
                  </a:cubicBezTo>
                  <a:cubicBezTo>
                    <a:pt x="359" y="327"/>
                    <a:pt x="377" y="339"/>
                    <a:pt x="390" y="357"/>
                  </a:cubicBezTo>
                  <a:cubicBezTo>
                    <a:pt x="413" y="391"/>
                    <a:pt x="411" y="445"/>
                    <a:pt x="381" y="481"/>
                  </a:cubicBezTo>
                  <a:cubicBezTo>
                    <a:pt x="417" y="451"/>
                    <a:pt x="429" y="392"/>
                    <a:pt x="404" y="348"/>
                  </a:cubicBezTo>
                  <a:cubicBezTo>
                    <a:pt x="391" y="326"/>
                    <a:pt x="370" y="309"/>
                    <a:pt x="346" y="300"/>
                  </a:cubicBezTo>
                  <a:cubicBezTo>
                    <a:pt x="322" y="292"/>
                    <a:pt x="294" y="290"/>
                    <a:pt x="269" y="299"/>
                  </a:cubicBezTo>
                  <a:lnTo>
                    <a:pt x="285" y="317"/>
                  </a:lnTo>
                  <a:cubicBezTo>
                    <a:pt x="298" y="295"/>
                    <a:pt x="304" y="270"/>
                    <a:pt x="305" y="245"/>
                  </a:cubicBezTo>
                  <a:cubicBezTo>
                    <a:pt x="306" y="220"/>
                    <a:pt x="301" y="195"/>
                    <a:pt x="290" y="172"/>
                  </a:cubicBezTo>
                  <a:cubicBezTo>
                    <a:pt x="285" y="161"/>
                    <a:pt x="279" y="150"/>
                    <a:pt x="271" y="140"/>
                  </a:cubicBezTo>
                  <a:cubicBezTo>
                    <a:pt x="263" y="130"/>
                    <a:pt x="254" y="121"/>
                    <a:pt x="242" y="113"/>
                  </a:cubicBezTo>
                  <a:cubicBezTo>
                    <a:pt x="220" y="98"/>
                    <a:pt x="178" y="98"/>
                    <a:pt x="161" y="131"/>
                  </a:cubicBezTo>
                  <a:lnTo>
                    <a:pt x="189" y="136"/>
                  </a:lnTo>
                  <a:cubicBezTo>
                    <a:pt x="187" y="104"/>
                    <a:pt x="180" y="70"/>
                    <a:pt x="160" y="41"/>
                  </a:cubicBezTo>
                  <a:cubicBezTo>
                    <a:pt x="149" y="27"/>
                    <a:pt x="136" y="15"/>
                    <a:pt x="120" y="8"/>
                  </a:cubicBezTo>
                  <a:cubicBezTo>
                    <a:pt x="104" y="1"/>
                    <a:pt x="84" y="-2"/>
                    <a:pt x="67" y="2"/>
                  </a:cubicBezTo>
                  <a:cubicBezTo>
                    <a:pt x="50" y="8"/>
                    <a:pt x="35" y="19"/>
                    <a:pt x="25" y="31"/>
                  </a:cubicBezTo>
                  <a:cubicBezTo>
                    <a:pt x="14" y="45"/>
                    <a:pt x="7" y="60"/>
                    <a:pt x="3" y="76"/>
                  </a:cubicBezTo>
                  <a:cubicBezTo>
                    <a:pt x="-4" y="108"/>
                    <a:pt x="1" y="140"/>
                    <a:pt x="6" y="170"/>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8" name="Google Shape;2168;p40"/>
            <p:cNvSpPr/>
            <p:nvPr/>
          </p:nvSpPr>
          <p:spPr>
            <a:xfrm flipH="1">
              <a:off x="6568233" y="1256098"/>
              <a:ext cx="770129" cy="1198342"/>
            </a:xfrm>
            <a:custGeom>
              <a:rect b="b" l="l" r="r" t="t"/>
              <a:pathLst>
                <a:path extrusionOk="0" h="3666" w="2356">
                  <a:moveTo>
                    <a:pt x="2149" y="3511"/>
                  </a:moveTo>
                  <a:cubicBezTo>
                    <a:pt x="2086" y="3507"/>
                    <a:pt x="2033" y="3464"/>
                    <a:pt x="1986" y="3422"/>
                  </a:cubicBezTo>
                  <a:cubicBezTo>
                    <a:pt x="1887" y="3334"/>
                    <a:pt x="1788" y="3234"/>
                    <a:pt x="1756" y="3105"/>
                  </a:cubicBezTo>
                  <a:cubicBezTo>
                    <a:pt x="1735" y="3024"/>
                    <a:pt x="1743" y="2938"/>
                    <a:pt x="1747" y="2854"/>
                  </a:cubicBezTo>
                  <a:cubicBezTo>
                    <a:pt x="1752" y="2747"/>
                    <a:pt x="1750" y="2638"/>
                    <a:pt x="1715" y="2536"/>
                  </a:cubicBezTo>
                  <a:cubicBezTo>
                    <a:pt x="1694" y="2474"/>
                    <a:pt x="1661" y="2415"/>
                    <a:pt x="1652" y="2351"/>
                  </a:cubicBezTo>
                  <a:cubicBezTo>
                    <a:pt x="1646" y="2310"/>
                    <a:pt x="1650" y="2269"/>
                    <a:pt x="1655" y="2227"/>
                  </a:cubicBezTo>
                  <a:cubicBezTo>
                    <a:pt x="1663" y="2153"/>
                    <a:pt x="1671" y="2077"/>
                    <a:pt x="1692" y="2005"/>
                  </a:cubicBezTo>
                  <a:cubicBezTo>
                    <a:pt x="1713" y="1936"/>
                    <a:pt x="1746" y="1870"/>
                    <a:pt x="1761" y="1799"/>
                  </a:cubicBezTo>
                  <a:cubicBezTo>
                    <a:pt x="1775" y="1730"/>
                    <a:pt x="1773" y="1656"/>
                    <a:pt x="1802" y="1591"/>
                  </a:cubicBezTo>
                  <a:cubicBezTo>
                    <a:pt x="1833" y="1520"/>
                    <a:pt x="1898" y="1470"/>
                    <a:pt x="1938" y="1404"/>
                  </a:cubicBezTo>
                  <a:cubicBezTo>
                    <a:pt x="1974" y="1345"/>
                    <a:pt x="1990" y="1277"/>
                    <a:pt x="2021" y="1216"/>
                  </a:cubicBezTo>
                  <a:cubicBezTo>
                    <a:pt x="2085" y="1089"/>
                    <a:pt x="2215" y="998"/>
                    <a:pt x="2356" y="982"/>
                  </a:cubicBezTo>
                  <a:lnTo>
                    <a:pt x="2270" y="523"/>
                  </a:lnTo>
                  <a:cubicBezTo>
                    <a:pt x="2212" y="678"/>
                    <a:pt x="2120" y="819"/>
                    <a:pt x="2003" y="936"/>
                  </a:cubicBezTo>
                  <a:cubicBezTo>
                    <a:pt x="1946" y="993"/>
                    <a:pt x="1882" y="1043"/>
                    <a:pt x="1835" y="1109"/>
                  </a:cubicBezTo>
                  <a:cubicBezTo>
                    <a:pt x="1776" y="1190"/>
                    <a:pt x="1746" y="1288"/>
                    <a:pt x="1701" y="1378"/>
                  </a:cubicBezTo>
                  <a:cubicBezTo>
                    <a:pt x="1656" y="1468"/>
                    <a:pt x="1589" y="1555"/>
                    <a:pt x="1491" y="1580"/>
                  </a:cubicBezTo>
                  <a:cubicBezTo>
                    <a:pt x="1475" y="1585"/>
                    <a:pt x="1457" y="1587"/>
                    <a:pt x="1442" y="1577"/>
                  </a:cubicBezTo>
                  <a:cubicBezTo>
                    <a:pt x="1428" y="1567"/>
                    <a:pt x="1424" y="1548"/>
                    <a:pt x="1423" y="1530"/>
                  </a:cubicBezTo>
                  <a:cubicBezTo>
                    <a:pt x="1401" y="1334"/>
                    <a:pt x="1512" y="1130"/>
                    <a:pt x="1450" y="942"/>
                  </a:cubicBezTo>
                  <a:cubicBezTo>
                    <a:pt x="1417" y="841"/>
                    <a:pt x="1338" y="761"/>
                    <a:pt x="1297" y="663"/>
                  </a:cubicBezTo>
                  <a:cubicBezTo>
                    <a:pt x="1252" y="555"/>
                    <a:pt x="1256" y="434"/>
                    <a:pt x="1247" y="318"/>
                  </a:cubicBezTo>
                  <a:cubicBezTo>
                    <a:pt x="1238" y="201"/>
                    <a:pt x="1211" y="76"/>
                    <a:pt x="1123" y="0"/>
                  </a:cubicBezTo>
                  <a:lnTo>
                    <a:pt x="951" y="54"/>
                  </a:lnTo>
                  <a:cubicBezTo>
                    <a:pt x="1081" y="159"/>
                    <a:pt x="1153" y="331"/>
                    <a:pt x="1139" y="497"/>
                  </a:cubicBezTo>
                  <a:cubicBezTo>
                    <a:pt x="1130" y="595"/>
                    <a:pt x="1094" y="693"/>
                    <a:pt x="1117" y="788"/>
                  </a:cubicBezTo>
                  <a:cubicBezTo>
                    <a:pt x="1134" y="855"/>
                    <a:pt x="1178" y="911"/>
                    <a:pt x="1209" y="972"/>
                  </a:cubicBezTo>
                  <a:cubicBezTo>
                    <a:pt x="1245" y="1041"/>
                    <a:pt x="1264" y="1117"/>
                    <a:pt x="1265" y="1195"/>
                  </a:cubicBezTo>
                  <a:cubicBezTo>
                    <a:pt x="1266" y="1255"/>
                    <a:pt x="1256" y="1318"/>
                    <a:pt x="1222" y="1369"/>
                  </a:cubicBezTo>
                  <a:cubicBezTo>
                    <a:pt x="1188" y="1420"/>
                    <a:pt x="1128" y="1455"/>
                    <a:pt x="1068" y="1448"/>
                  </a:cubicBezTo>
                  <a:cubicBezTo>
                    <a:pt x="959" y="1435"/>
                    <a:pt x="909" y="1304"/>
                    <a:pt x="905" y="1195"/>
                  </a:cubicBezTo>
                  <a:cubicBezTo>
                    <a:pt x="900" y="1085"/>
                    <a:pt x="644" y="1061"/>
                    <a:pt x="574" y="977"/>
                  </a:cubicBezTo>
                  <a:cubicBezTo>
                    <a:pt x="545" y="941"/>
                    <a:pt x="504" y="917"/>
                    <a:pt x="469" y="886"/>
                  </a:cubicBezTo>
                  <a:cubicBezTo>
                    <a:pt x="305" y="741"/>
                    <a:pt x="259" y="788"/>
                    <a:pt x="114" y="626"/>
                  </a:cubicBezTo>
                  <a:lnTo>
                    <a:pt x="0" y="688"/>
                  </a:lnTo>
                  <a:cubicBezTo>
                    <a:pt x="168" y="980"/>
                    <a:pt x="709" y="1120"/>
                    <a:pt x="815" y="1439"/>
                  </a:cubicBezTo>
                  <a:cubicBezTo>
                    <a:pt x="863" y="1582"/>
                    <a:pt x="869" y="1734"/>
                    <a:pt x="906" y="1879"/>
                  </a:cubicBezTo>
                  <a:cubicBezTo>
                    <a:pt x="936" y="1998"/>
                    <a:pt x="987" y="2110"/>
                    <a:pt x="1019" y="2227"/>
                  </a:cubicBezTo>
                  <a:cubicBezTo>
                    <a:pt x="1058" y="2371"/>
                    <a:pt x="1070" y="2521"/>
                    <a:pt x="1081" y="2670"/>
                  </a:cubicBezTo>
                  <a:cubicBezTo>
                    <a:pt x="1088" y="2746"/>
                    <a:pt x="1094" y="2822"/>
                    <a:pt x="1077" y="2896"/>
                  </a:cubicBezTo>
                  <a:cubicBezTo>
                    <a:pt x="1063" y="2964"/>
                    <a:pt x="1030" y="3026"/>
                    <a:pt x="998" y="3088"/>
                  </a:cubicBezTo>
                  <a:cubicBezTo>
                    <a:pt x="931" y="3217"/>
                    <a:pt x="860" y="3347"/>
                    <a:pt x="763" y="3456"/>
                  </a:cubicBezTo>
                  <a:cubicBezTo>
                    <a:pt x="664" y="3564"/>
                    <a:pt x="534" y="3650"/>
                    <a:pt x="389" y="3666"/>
                  </a:cubicBezTo>
                  <a:lnTo>
                    <a:pt x="2149" y="3511"/>
                  </a:lnTo>
                  <a:close/>
                </a:path>
              </a:pathLst>
            </a:custGeom>
            <a:solidFill>
              <a:schemeClr val="accent6"/>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69" name="Google Shape;2169;p40"/>
            <p:cNvSpPr/>
            <p:nvPr/>
          </p:nvSpPr>
          <p:spPr>
            <a:xfrm flipH="1">
              <a:off x="6672833" y="1613706"/>
              <a:ext cx="163113" cy="745613"/>
            </a:xfrm>
            <a:custGeom>
              <a:rect b="b" l="l" r="r" t="t"/>
              <a:pathLst>
                <a:path extrusionOk="0" h="2281" w="499">
                  <a:moveTo>
                    <a:pt x="225" y="2281"/>
                  </a:moveTo>
                  <a:lnTo>
                    <a:pt x="233" y="2268"/>
                  </a:lnTo>
                  <a:cubicBezTo>
                    <a:pt x="220" y="2261"/>
                    <a:pt x="212" y="2245"/>
                    <a:pt x="206" y="2230"/>
                  </a:cubicBezTo>
                  <a:cubicBezTo>
                    <a:pt x="158" y="2113"/>
                    <a:pt x="141" y="1985"/>
                    <a:pt x="124" y="1862"/>
                  </a:cubicBezTo>
                  <a:cubicBezTo>
                    <a:pt x="120" y="1828"/>
                    <a:pt x="115" y="1793"/>
                    <a:pt x="117" y="1759"/>
                  </a:cubicBezTo>
                  <a:cubicBezTo>
                    <a:pt x="117" y="1739"/>
                    <a:pt x="120" y="1719"/>
                    <a:pt x="122" y="1699"/>
                  </a:cubicBezTo>
                  <a:cubicBezTo>
                    <a:pt x="130" y="1647"/>
                    <a:pt x="136" y="1592"/>
                    <a:pt x="111" y="1545"/>
                  </a:cubicBezTo>
                  <a:cubicBezTo>
                    <a:pt x="101" y="1527"/>
                    <a:pt x="87" y="1513"/>
                    <a:pt x="74" y="1498"/>
                  </a:cubicBezTo>
                  <a:cubicBezTo>
                    <a:pt x="57" y="1480"/>
                    <a:pt x="41" y="1462"/>
                    <a:pt x="34" y="1440"/>
                  </a:cubicBezTo>
                  <a:cubicBezTo>
                    <a:pt x="27" y="1422"/>
                    <a:pt x="26" y="1403"/>
                    <a:pt x="25" y="1383"/>
                  </a:cubicBezTo>
                  <a:lnTo>
                    <a:pt x="17" y="1144"/>
                  </a:lnTo>
                  <a:cubicBezTo>
                    <a:pt x="15" y="1086"/>
                    <a:pt x="12" y="1020"/>
                    <a:pt x="35" y="962"/>
                  </a:cubicBezTo>
                  <a:cubicBezTo>
                    <a:pt x="43" y="943"/>
                    <a:pt x="54" y="924"/>
                    <a:pt x="64" y="905"/>
                  </a:cubicBezTo>
                  <a:cubicBezTo>
                    <a:pt x="79" y="878"/>
                    <a:pt x="95" y="851"/>
                    <a:pt x="102" y="820"/>
                  </a:cubicBezTo>
                  <a:cubicBezTo>
                    <a:pt x="110" y="789"/>
                    <a:pt x="108" y="757"/>
                    <a:pt x="106" y="727"/>
                  </a:cubicBezTo>
                  <a:cubicBezTo>
                    <a:pt x="104" y="705"/>
                    <a:pt x="103" y="681"/>
                    <a:pt x="106" y="660"/>
                  </a:cubicBezTo>
                  <a:cubicBezTo>
                    <a:pt x="113" y="581"/>
                    <a:pt x="166" y="514"/>
                    <a:pt x="210" y="464"/>
                  </a:cubicBezTo>
                  <a:cubicBezTo>
                    <a:pt x="220" y="453"/>
                    <a:pt x="231" y="441"/>
                    <a:pt x="242" y="430"/>
                  </a:cubicBezTo>
                  <a:cubicBezTo>
                    <a:pt x="283" y="385"/>
                    <a:pt x="326" y="340"/>
                    <a:pt x="354" y="284"/>
                  </a:cubicBezTo>
                  <a:cubicBezTo>
                    <a:pt x="370" y="253"/>
                    <a:pt x="382" y="219"/>
                    <a:pt x="393" y="186"/>
                  </a:cubicBezTo>
                  <a:cubicBezTo>
                    <a:pt x="417" y="116"/>
                    <a:pt x="440" y="49"/>
                    <a:pt x="499" y="13"/>
                  </a:cubicBezTo>
                  <a:lnTo>
                    <a:pt x="491" y="0"/>
                  </a:lnTo>
                  <a:cubicBezTo>
                    <a:pt x="428" y="38"/>
                    <a:pt x="403" y="111"/>
                    <a:pt x="379" y="181"/>
                  </a:cubicBezTo>
                  <a:cubicBezTo>
                    <a:pt x="368" y="214"/>
                    <a:pt x="356" y="248"/>
                    <a:pt x="341" y="278"/>
                  </a:cubicBezTo>
                  <a:cubicBezTo>
                    <a:pt x="314" y="331"/>
                    <a:pt x="272" y="376"/>
                    <a:pt x="231" y="419"/>
                  </a:cubicBezTo>
                  <a:cubicBezTo>
                    <a:pt x="220" y="431"/>
                    <a:pt x="209" y="443"/>
                    <a:pt x="199" y="455"/>
                  </a:cubicBezTo>
                  <a:cubicBezTo>
                    <a:pt x="153" y="506"/>
                    <a:pt x="99" y="575"/>
                    <a:pt x="90" y="658"/>
                  </a:cubicBezTo>
                  <a:cubicBezTo>
                    <a:pt x="88" y="681"/>
                    <a:pt x="90" y="705"/>
                    <a:pt x="91" y="728"/>
                  </a:cubicBezTo>
                  <a:cubicBezTo>
                    <a:pt x="93" y="759"/>
                    <a:pt x="94" y="788"/>
                    <a:pt x="88" y="817"/>
                  </a:cubicBezTo>
                  <a:cubicBezTo>
                    <a:pt x="81" y="845"/>
                    <a:pt x="66" y="871"/>
                    <a:pt x="51" y="898"/>
                  </a:cubicBezTo>
                  <a:cubicBezTo>
                    <a:pt x="40" y="916"/>
                    <a:pt x="29" y="936"/>
                    <a:pt x="21" y="957"/>
                  </a:cubicBezTo>
                  <a:cubicBezTo>
                    <a:pt x="-3" y="1018"/>
                    <a:pt x="-1" y="1085"/>
                    <a:pt x="2" y="1145"/>
                  </a:cubicBezTo>
                  <a:lnTo>
                    <a:pt x="10" y="1383"/>
                  </a:lnTo>
                  <a:cubicBezTo>
                    <a:pt x="11" y="1403"/>
                    <a:pt x="12" y="1426"/>
                    <a:pt x="19" y="1446"/>
                  </a:cubicBezTo>
                  <a:cubicBezTo>
                    <a:pt x="28" y="1470"/>
                    <a:pt x="46" y="1489"/>
                    <a:pt x="63" y="1507"/>
                  </a:cubicBezTo>
                  <a:cubicBezTo>
                    <a:pt x="75" y="1522"/>
                    <a:pt x="89" y="1536"/>
                    <a:pt x="97" y="1553"/>
                  </a:cubicBezTo>
                  <a:cubicBezTo>
                    <a:pt x="121" y="1596"/>
                    <a:pt x="114" y="1645"/>
                    <a:pt x="108" y="1697"/>
                  </a:cubicBezTo>
                  <a:cubicBezTo>
                    <a:pt x="105" y="1717"/>
                    <a:pt x="102" y="1738"/>
                    <a:pt x="101" y="1759"/>
                  </a:cubicBezTo>
                  <a:cubicBezTo>
                    <a:pt x="100" y="1794"/>
                    <a:pt x="105" y="1829"/>
                    <a:pt x="110" y="1863"/>
                  </a:cubicBezTo>
                  <a:cubicBezTo>
                    <a:pt x="126" y="1988"/>
                    <a:pt x="144" y="2117"/>
                    <a:pt x="192" y="2236"/>
                  </a:cubicBezTo>
                  <a:cubicBezTo>
                    <a:pt x="199" y="2253"/>
                    <a:pt x="208" y="2272"/>
                    <a:pt x="225" y="228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0" name="Google Shape;2170;p40"/>
            <p:cNvSpPr/>
            <p:nvPr/>
          </p:nvSpPr>
          <p:spPr>
            <a:xfrm flipH="1">
              <a:off x="6684928" y="1594093"/>
              <a:ext cx="219990" cy="364144"/>
            </a:xfrm>
            <a:custGeom>
              <a:rect b="b" l="l" r="r" t="t"/>
              <a:pathLst>
                <a:path extrusionOk="0" h="1114" w="673">
                  <a:moveTo>
                    <a:pt x="92" y="1114"/>
                  </a:moveTo>
                  <a:cubicBezTo>
                    <a:pt x="97" y="1114"/>
                    <a:pt x="103" y="1114"/>
                    <a:pt x="109" y="1112"/>
                  </a:cubicBezTo>
                  <a:cubicBezTo>
                    <a:pt x="153" y="1101"/>
                    <a:pt x="170" y="1050"/>
                    <a:pt x="180" y="1014"/>
                  </a:cubicBezTo>
                  <a:cubicBezTo>
                    <a:pt x="194" y="956"/>
                    <a:pt x="207" y="894"/>
                    <a:pt x="195" y="834"/>
                  </a:cubicBezTo>
                  <a:cubicBezTo>
                    <a:pt x="193" y="824"/>
                    <a:pt x="191" y="814"/>
                    <a:pt x="188" y="804"/>
                  </a:cubicBezTo>
                  <a:cubicBezTo>
                    <a:pt x="183" y="783"/>
                    <a:pt x="177" y="762"/>
                    <a:pt x="178" y="741"/>
                  </a:cubicBezTo>
                  <a:cubicBezTo>
                    <a:pt x="182" y="691"/>
                    <a:pt x="221" y="653"/>
                    <a:pt x="260" y="616"/>
                  </a:cubicBezTo>
                  <a:lnTo>
                    <a:pt x="267" y="608"/>
                  </a:lnTo>
                  <a:cubicBezTo>
                    <a:pt x="318" y="559"/>
                    <a:pt x="364" y="505"/>
                    <a:pt x="407" y="451"/>
                  </a:cubicBezTo>
                  <a:cubicBezTo>
                    <a:pt x="440" y="411"/>
                    <a:pt x="474" y="371"/>
                    <a:pt x="498" y="323"/>
                  </a:cubicBezTo>
                  <a:cubicBezTo>
                    <a:pt x="510" y="298"/>
                    <a:pt x="520" y="272"/>
                    <a:pt x="529" y="247"/>
                  </a:cubicBezTo>
                  <a:cubicBezTo>
                    <a:pt x="536" y="226"/>
                    <a:pt x="544" y="204"/>
                    <a:pt x="553" y="184"/>
                  </a:cubicBezTo>
                  <a:cubicBezTo>
                    <a:pt x="583" y="120"/>
                    <a:pt x="629" y="63"/>
                    <a:pt x="673" y="9"/>
                  </a:cubicBezTo>
                  <a:lnTo>
                    <a:pt x="662" y="0"/>
                  </a:lnTo>
                  <a:cubicBezTo>
                    <a:pt x="617" y="54"/>
                    <a:pt x="570" y="111"/>
                    <a:pt x="539" y="178"/>
                  </a:cubicBezTo>
                  <a:cubicBezTo>
                    <a:pt x="530" y="199"/>
                    <a:pt x="522" y="221"/>
                    <a:pt x="515" y="242"/>
                  </a:cubicBezTo>
                  <a:cubicBezTo>
                    <a:pt x="506" y="266"/>
                    <a:pt x="497" y="292"/>
                    <a:pt x="485" y="316"/>
                  </a:cubicBezTo>
                  <a:cubicBezTo>
                    <a:pt x="462" y="362"/>
                    <a:pt x="428" y="403"/>
                    <a:pt x="396" y="441"/>
                  </a:cubicBezTo>
                  <a:cubicBezTo>
                    <a:pt x="352" y="494"/>
                    <a:pt x="307" y="549"/>
                    <a:pt x="257" y="598"/>
                  </a:cubicBezTo>
                  <a:lnTo>
                    <a:pt x="250" y="605"/>
                  </a:lnTo>
                  <a:cubicBezTo>
                    <a:pt x="211" y="642"/>
                    <a:pt x="167" y="685"/>
                    <a:pt x="163" y="740"/>
                  </a:cubicBezTo>
                  <a:cubicBezTo>
                    <a:pt x="162" y="763"/>
                    <a:pt x="168" y="786"/>
                    <a:pt x="174" y="808"/>
                  </a:cubicBezTo>
                  <a:cubicBezTo>
                    <a:pt x="176" y="817"/>
                    <a:pt x="178" y="826"/>
                    <a:pt x="180" y="836"/>
                  </a:cubicBezTo>
                  <a:cubicBezTo>
                    <a:pt x="192" y="894"/>
                    <a:pt x="180" y="954"/>
                    <a:pt x="165" y="1010"/>
                  </a:cubicBezTo>
                  <a:cubicBezTo>
                    <a:pt x="156" y="1043"/>
                    <a:pt x="141" y="1088"/>
                    <a:pt x="105" y="1097"/>
                  </a:cubicBezTo>
                  <a:cubicBezTo>
                    <a:pt x="74" y="1106"/>
                    <a:pt x="42" y="1083"/>
                    <a:pt x="28" y="1055"/>
                  </a:cubicBezTo>
                  <a:cubicBezTo>
                    <a:pt x="14" y="1025"/>
                    <a:pt x="14" y="990"/>
                    <a:pt x="17" y="956"/>
                  </a:cubicBezTo>
                  <a:cubicBezTo>
                    <a:pt x="18" y="932"/>
                    <a:pt x="21" y="907"/>
                    <a:pt x="33" y="886"/>
                  </a:cubicBezTo>
                  <a:cubicBezTo>
                    <a:pt x="44" y="869"/>
                    <a:pt x="66" y="853"/>
                    <a:pt x="88" y="859"/>
                  </a:cubicBezTo>
                  <a:cubicBezTo>
                    <a:pt x="103" y="866"/>
                    <a:pt x="104" y="891"/>
                    <a:pt x="96" y="910"/>
                  </a:cubicBezTo>
                  <a:cubicBezTo>
                    <a:pt x="92" y="920"/>
                    <a:pt x="86" y="928"/>
                    <a:pt x="80" y="937"/>
                  </a:cubicBezTo>
                  <a:cubicBezTo>
                    <a:pt x="73" y="947"/>
                    <a:pt x="65" y="958"/>
                    <a:pt x="60" y="971"/>
                  </a:cubicBezTo>
                  <a:cubicBezTo>
                    <a:pt x="54" y="986"/>
                    <a:pt x="54" y="1005"/>
                    <a:pt x="61" y="1019"/>
                  </a:cubicBezTo>
                  <a:cubicBezTo>
                    <a:pt x="66" y="1029"/>
                    <a:pt x="73" y="1036"/>
                    <a:pt x="84" y="1040"/>
                  </a:cubicBezTo>
                  <a:cubicBezTo>
                    <a:pt x="96" y="1043"/>
                    <a:pt x="110" y="1038"/>
                    <a:pt x="120" y="1027"/>
                  </a:cubicBezTo>
                  <a:cubicBezTo>
                    <a:pt x="130" y="1016"/>
                    <a:pt x="132" y="1001"/>
                    <a:pt x="126" y="989"/>
                  </a:cubicBezTo>
                  <a:lnTo>
                    <a:pt x="113" y="996"/>
                  </a:lnTo>
                  <a:cubicBezTo>
                    <a:pt x="116" y="1003"/>
                    <a:pt x="113" y="1012"/>
                    <a:pt x="109" y="1017"/>
                  </a:cubicBezTo>
                  <a:cubicBezTo>
                    <a:pt x="104" y="1023"/>
                    <a:pt x="96" y="1028"/>
                    <a:pt x="88" y="1025"/>
                  </a:cubicBezTo>
                  <a:cubicBezTo>
                    <a:pt x="82" y="1023"/>
                    <a:pt x="77" y="1019"/>
                    <a:pt x="75" y="1012"/>
                  </a:cubicBezTo>
                  <a:cubicBezTo>
                    <a:pt x="69" y="1002"/>
                    <a:pt x="69" y="987"/>
                    <a:pt x="74" y="976"/>
                  </a:cubicBezTo>
                  <a:cubicBezTo>
                    <a:pt x="78" y="965"/>
                    <a:pt x="85" y="956"/>
                    <a:pt x="92" y="946"/>
                  </a:cubicBezTo>
                  <a:cubicBezTo>
                    <a:pt x="98" y="937"/>
                    <a:pt x="105" y="927"/>
                    <a:pt x="109" y="917"/>
                  </a:cubicBezTo>
                  <a:cubicBezTo>
                    <a:pt x="121" y="891"/>
                    <a:pt x="118" y="857"/>
                    <a:pt x="93" y="845"/>
                  </a:cubicBezTo>
                  <a:cubicBezTo>
                    <a:pt x="63" y="837"/>
                    <a:pt x="34" y="856"/>
                    <a:pt x="21" y="879"/>
                  </a:cubicBezTo>
                  <a:cubicBezTo>
                    <a:pt x="6" y="902"/>
                    <a:pt x="3" y="930"/>
                    <a:pt x="2" y="955"/>
                  </a:cubicBezTo>
                  <a:cubicBezTo>
                    <a:pt x="-1" y="991"/>
                    <a:pt x="-1" y="1029"/>
                    <a:pt x="15" y="1061"/>
                  </a:cubicBezTo>
                  <a:cubicBezTo>
                    <a:pt x="28" y="1089"/>
                    <a:pt x="59" y="1114"/>
                    <a:pt x="92" y="111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1" name="Google Shape;2171;p40"/>
            <p:cNvSpPr/>
            <p:nvPr/>
          </p:nvSpPr>
          <p:spPr>
            <a:xfrm flipH="1">
              <a:off x="6823525" y="1498644"/>
              <a:ext cx="126176" cy="956451"/>
            </a:xfrm>
            <a:custGeom>
              <a:rect b="b" l="l" r="r" t="t"/>
              <a:pathLst>
                <a:path extrusionOk="0" h="2926" w="386">
                  <a:moveTo>
                    <a:pt x="382" y="2926"/>
                  </a:moveTo>
                  <a:cubicBezTo>
                    <a:pt x="394" y="2872"/>
                    <a:pt x="373" y="2821"/>
                    <a:pt x="353" y="2770"/>
                  </a:cubicBezTo>
                  <a:cubicBezTo>
                    <a:pt x="341" y="2740"/>
                    <a:pt x="328" y="2707"/>
                    <a:pt x="324" y="2675"/>
                  </a:cubicBezTo>
                  <a:cubicBezTo>
                    <a:pt x="316" y="2622"/>
                    <a:pt x="329" y="2566"/>
                    <a:pt x="342" y="2511"/>
                  </a:cubicBezTo>
                  <a:cubicBezTo>
                    <a:pt x="359" y="2436"/>
                    <a:pt x="377" y="2359"/>
                    <a:pt x="338" y="2291"/>
                  </a:cubicBezTo>
                  <a:cubicBezTo>
                    <a:pt x="333" y="2281"/>
                    <a:pt x="326" y="2272"/>
                    <a:pt x="319" y="2263"/>
                  </a:cubicBezTo>
                  <a:cubicBezTo>
                    <a:pt x="309" y="2249"/>
                    <a:pt x="300" y="2236"/>
                    <a:pt x="294" y="2221"/>
                  </a:cubicBezTo>
                  <a:cubicBezTo>
                    <a:pt x="282" y="2191"/>
                    <a:pt x="288" y="2159"/>
                    <a:pt x="293" y="2124"/>
                  </a:cubicBezTo>
                  <a:cubicBezTo>
                    <a:pt x="295" y="2111"/>
                    <a:pt x="298" y="2098"/>
                    <a:pt x="299" y="2084"/>
                  </a:cubicBezTo>
                  <a:cubicBezTo>
                    <a:pt x="304" y="2024"/>
                    <a:pt x="286" y="1962"/>
                    <a:pt x="252" y="1913"/>
                  </a:cubicBezTo>
                  <a:cubicBezTo>
                    <a:pt x="248" y="1908"/>
                    <a:pt x="244" y="1903"/>
                    <a:pt x="240" y="1897"/>
                  </a:cubicBezTo>
                  <a:cubicBezTo>
                    <a:pt x="225" y="1879"/>
                    <a:pt x="211" y="1861"/>
                    <a:pt x="208" y="1839"/>
                  </a:cubicBezTo>
                  <a:cubicBezTo>
                    <a:pt x="206" y="1822"/>
                    <a:pt x="210" y="1806"/>
                    <a:pt x="215" y="1788"/>
                  </a:cubicBezTo>
                  <a:cubicBezTo>
                    <a:pt x="217" y="1784"/>
                    <a:pt x="217" y="1780"/>
                    <a:pt x="219" y="1777"/>
                  </a:cubicBezTo>
                  <a:cubicBezTo>
                    <a:pt x="246" y="1673"/>
                    <a:pt x="214" y="1558"/>
                    <a:pt x="138" y="1482"/>
                  </a:cubicBezTo>
                  <a:cubicBezTo>
                    <a:pt x="126" y="1470"/>
                    <a:pt x="113" y="1459"/>
                    <a:pt x="100" y="1448"/>
                  </a:cubicBezTo>
                  <a:cubicBezTo>
                    <a:pt x="69" y="1422"/>
                    <a:pt x="40" y="1397"/>
                    <a:pt x="25" y="1362"/>
                  </a:cubicBezTo>
                  <a:cubicBezTo>
                    <a:pt x="8" y="1323"/>
                    <a:pt x="13" y="1272"/>
                    <a:pt x="38" y="1225"/>
                  </a:cubicBezTo>
                  <a:cubicBezTo>
                    <a:pt x="61" y="1183"/>
                    <a:pt x="96" y="1148"/>
                    <a:pt x="132" y="1113"/>
                  </a:cubicBezTo>
                  <a:cubicBezTo>
                    <a:pt x="162" y="1086"/>
                    <a:pt x="196" y="1054"/>
                    <a:pt x="206" y="1012"/>
                  </a:cubicBezTo>
                  <a:cubicBezTo>
                    <a:pt x="218" y="965"/>
                    <a:pt x="198" y="918"/>
                    <a:pt x="178" y="873"/>
                  </a:cubicBezTo>
                  <a:cubicBezTo>
                    <a:pt x="176" y="867"/>
                    <a:pt x="173" y="860"/>
                    <a:pt x="170" y="854"/>
                  </a:cubicBezTo>
                  <a:cubicBezTo>
                    <a:pt x="139" y="778"/>
                    <a:pt x="122" y="693"/>
                    <a:pt x="123" y="611"/>
                  </a:cubicBezTo>
                  <a:cubicBezTo>
                    <a:pt x="123" y="542"/>
                    <a:pt x="136" y="473"/>
                    <a:pt x="148" y="406"/>
                  </a:cubicBezTo>
                  <a:cubicBezTo>
                    <a:pt x="154" y="374"/>
                    <a:pt x="159" y="339"/>
                    <a:pt x="164" y="307"/>
                  </a:cubicBezTo>
                  <a:cubicBezTo>
                    <a:pt x="182" y="177"/>
                    <a:pt x="172" y="79"/>
                    <a:pt x="132" y="0"/>
                  </a:cubicBezTo>
                  <a:lnTo>
                    <a:pt x="120" y="7"/>
                  </a:lnTo>
                  <a:cubicBezTo>
                    <a:pt x="158" y="83"/>
                    <a:pt x="167" y="178"/>
                    <a:pt x="149" y="305"/>
                  </a:cubicBezTo>
                  <a:cubicBezTo>
                    <a:pt x="145" y="337"/>
                    <a:pt x="139" y="371"/>
                    <a:pt x="133" y="403"/>
                  </a:cubicBezTo>
                  <a:cubicBezTo>
                    <a:pt x="122" y="471"/>
                    <a:pt x="109" y="541"/>
                    <a:pt x="108" y="610"/>
                  </a:cubicBezTo>
                  <a:cubicBezTo>
                    <a:pt x="107" y="695"/>
                    <a:pt x="124" y="782"/>
                    <a:pt x="157" y="860"/>
                  </a:cubicBezTo>
                  <a:cubicBezTo>
                    <a:pt x="159" y="866"/>
                    <a:pt x="162" y="872"/>
                    <a:pt x="165" y="879"/>
                  </a:cubicBezTo>
                  <a:cubicBezTo>
                    <a:pt x="183" y="921"/>
                    <a:pt x="202" y="966"/>
                    <a:pt x="192" y="1008"/>
                  </a:cubicBezTo>
                  <a:cubicBezTo>
                    <a:pt x="182" y="1046"/>
                    <a:pt x="152" y="1075"/>
                    <a:pt x="122" y="1102"/>
                  </a:cubicBezTo>
                  <a:cubicBezTo>
                    <a:pt x="85" y="1138"/>
                    <a:pt x="49" y="1174"/>
                    <a:pt x="25" y="1218"/>
                  </a:cubicBezTo>
                  <a:cubicBezTo>
                    <a:pt x="-2" y="1268"/>
                    <a:pt x="-7" y="1324"/>
                    <a:pt x="11" y="1368"/>
                  </a:cubicBezTo>
                  <a:cubicBezTo>
                    <a:pt x="28" y="1406"/>
                    <a:pt x="60" y="1433"/>
                    <a:pt x="91" y="1459"/>
                  </a:cubicBezTo>
                  <a:cubicBezTo>
                    <a:pt x="103" y="1470"/>
                    <a:pt x="116" y="1481"/>
                    <a:pt x="128" y="1492"/>
                  </a:cubicBezTo>
                  <a:cubicBezTo>
                    <a:pt x="200" y="1565"/>
                    <a:pt x="230" y="1675"/>
                    <a:pt x="204" y="1773"/>
                  </a:cubicBezTo>
                  <a:cubicBezTo>
                    <a:pt x="203" y="1776"/>
                    <a:pt x="202" y="1780"/>
                    <a:pt x="201" y="1784"/>
                  </a:cubicBezTo>
                  <a:cubicBezTo>
                    <a:pt x="196" y="1802"/>
                    <a:pt x="190" y="1821"/>
                    <a:pt x="193" y="1841"/>
                  </a:cubicBezTo>
                  <a:cubicBezTo>
                    <a:pt x="197" y="1867"/>
                    <a:pt x="212" y="1887"/>
                    <a:pt x="228" y="1906"/>
                  </a:cubicBezTo>
                  <a:cubicBezTo>
                    <a:pt x="232" y="1912"/>
                    <a:pt x="235" y="1917"/>
                    <a:pt x="239" y="1921"/>
                  </a:cubicBezTo>
                  <a:cubicBezTo>
                    <a:pt x="272" y="1968"/>
                    <a:pt x="289" y="2026"/>
                    <a:pt x="284" y="2083"/>
                  </a:cubicBezTo>
                  <a:cubicBezTo>
                    <a:pt x="283" y="2096"/>
                    <a:pt x="281" y="2109"/>
                    <a:pt x="279" y="2122"/>
                  </a:cubicBezTo>
                  <a:cubicBezTo>
                    <a:pt x="273" y="2157"/>
                    <a:pt x="267" y="2192"/>
                    <a:pt x="280" y="2226"/>
                  </a:cubicBezTo>
                  <a:cubicBezTo>
                    <a:pt x="286" y="2243"/>
                    <a:pt x="297" y="2258"/>
                    <a:pt x="308" y="2271"/>
                  </a:cubicBezTo>
                  <a:cubicBezTo>
                    <a:pt x="314" y="2281"/>
                    <a:pt x="320" y="2290"/>
                    <a:pt x="326" y="2299"/>
                  </a:cubicBezTo>
                  <a:cubicBezTo>
                    <a:pt x="361" y="2361"/>
                    <a:pt x="344" y="2432"/>
                    <a:pt x="327" y="2508"/>
                  </a:cubicBezTo>
                  <a:cubicBezTo>
                    <a:pt x="314" y="2563"/>
                    <a:pt x="300" y="2621"/>
                    <a:pt x="309" y="2676"/>
                  </a:cubicBezTo>
                  <a:cubicBezTo>
                    <a:pt x="313" y="2711"/>
                    <a:pt x="327" y="2744"/>
                    <a:pt x="340" y="2776"/>
                  </a:cubicBezTo>
                  <a:cubicBezTo>
                    <a:pt x="360" y="2826"/>
                    <a:pt x="378" y="2873"/>
                    <a:pt x="367" y="2922"/>
                  </a:cubicBezTo>
                  <a:lnTo>
                    <a:pt x="382" y="2926"/>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2" name="Google Shape;2172;p40"/>
            <p:cNvSpPr/>
            <p:nvPr/>
          </p:nvSpPr>
          <p:spPr>
            <a:xfrm flipH="1">
              <a:off x="6794433" y="1983408"/>
              <a:ext cx="85316" cy="405004"/>
            </a:xfrm>
            <a:custGeom>
              <a:rect b="b" l="l" r="r" t="t"/>
              <a:pathLst>
                <a:path extrusionOk="0" h="1239" w="261">
                  <a:moveTo>
                    <a:pt x="252" y="1239"/>
                  </a:moveTo>
                  <a:cubicBezTo>
                    <a:pt x="277" y="1127"/>
                    <a:pt x="245" y="1014"/>
                    <a:pt x="213" y="904"/>
                  </a:cubicBezTo>
                  <a:cubicBezTo>
                    <a:pt x="184" y="803"/>
                    <a:pt x="155" y="697"/>
                    <a:pt x="171" y="594"/>
                  </a:cubicBezTo>
                  <a:cubicBezTo>
                    <a:pt x="172" y="585"/>
                    <a:pt x="174" y="576"/>
                    <a:pt x="176" y="567"/>
                  </a:cubicBezTo>
                  <a:cubicBezTo>
                    <a:pt x="183" y="528"/>
                    <a:pt x="191" y="487"/>
                    <a:pt x="174" y="449"/>
                  </a:cubicBezTo>
                  <a:cubicBezTo>
                    <a:pt x="168" y="436"/>
                    <a:pt x="159" y="425"/>
                    <a:pt x="151" y="414"/>
                  </a:cubicBezTo>
                  <a:cubicBezTo>
                    <a:pt x="146" y="407"/>
                    <a:pt x="141" y="402"/>
                    <a:pt x="137" y="395"/>
                  </a:cubicBezTo>
                  <a:cubicBezTo>
                    <a:pt x="105" y="347"/>
                    <a:pt x="103" y="285"/>
                    <a:pt x="102" y="225"/>
                  </a:cubicBezTo>
                  <a:cubicBezTo>
                    <a:pt x="101" y="214"/>
                    <a:pt x="101" y="201"/>
                    <a:pt x="101" y="190"/>
                  </a:cubicBezTo>
                  <a:cubicBezTo>
                    <a:pt x="98" y="134"/>
                    <a:pt x="82" y="35"/>
                    <a:pt x="6" y="0"/>
                  </a:cubicBezTo>
                  <a:lnTo>
                    <a:pt x="0" y="13"/>
                  </a:lnTo>
                  <a:cubicBezTo>
                    <a:pt x="68" y="45"/>
                    <a:pt x="83" y="138"/>
                    <a:pt x="86" y="190"/>
                  </a:cubicBezTo>
                  <a:cubicBezTo>
                    <a:pt x="86" y="202"/>
                    <a:pt x="86" y="214"/>
                    <a:pt x="86" y="226"/>
                  </a:cubicBezTo>
                  <a:cubicBezTo>
                    <a:pt x="88" y="288"/>
                    <a:pt x="90" y="351"/>
                    <a:pt x="124" y="403"/>
                  </a:cubicBezTo>
                  <a:cubicBezTo>
                    <a:pt x="129" y="410"/>
                    <a:pt x="134" y="416"/>
                    <a:pt x="139" y="423"/>
                  </a:cubicBezTo>
                  <a:cubicBezTo>
                    <a:pt x="147" y="434"/>
                    <a:pt x="155" y="444"/>
                    <a:pt x="161" y="456"/>
                  </a:cubicBezTo>
                  <a:cubicBezTo>
                    <a:pt x="175" y="488"/>
                    <a:pt x="168" y="527"/>
                    <a:pt x="161" y="564"/>
                  </a:cubicBezTo>
                  <a:cubicBezTo>
                    <a:pt x="159" y="573"/>
                    <a:pt x="157" y="583"/>
                    <a:pt x="156" y="592"/>
                  </a:cubicBezTo>
                  <a:cubicBezTo>
                    <a:pt x="139" y="698"/>
                    <a:pt x="170" y="805"/>
                    <a:pt x="199" y="908"/>
                  </a:cubicBezTo>
                  <a:cubicBezTo>
                    <a:pt x="230" y="1016"/>
                    <a:pt x="262" y="1128"/>
                    <a:pt x="238" y="1236"/>
                  </a:cubicBezTo>
                  <a:lnTo>
                    <a:pt x="252" y="123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3" name="Google Shape;2173;p40"/>
            <p:cNvSpPr/>
            <p:nvPr/>
          </p:nvSpPr>
          <p:spPr>
            <a:xfrm flipH="1">
              <a:off x="6861443" y="1493414"/>
              <a:ext cx="33669" cy="226528"/>
            </a:xfrm>
            <a:custGeom>
              <a:rect b="b" l="l" r="r" t="t"/>
              <a:pathLst>
                <a:path extrusionOk="0" h="693" w="103">
                  <a:moveTo>
                    <a:pt x="14" y="693"/>
                  </a:moveTo>
                  <a:cubicBezTo>
                    <a:pt x="16" y="613"/>
                    <a:pt x="17" y="530"/>
                    <a:pt x="45" y="454"/>
                  </a:cubicBezTo>
                  <a:cubicBezTo>
                    <a:pt x="50" y="438"/>
                    <a:pt x="57" y="424"/>
                    <a:pt x="63" y="409"/>
                  </a:cubicBezTo>
                  <a:cubicBezTo>
                    <a:pt x="72" y="391"/>
                    <a:pt x="80" y="371"/>
                    <a:pt x="86" y="352"/>
                  </a:cubicBezTo>
                  <a:cubicBezTo>
                    <a:pt x="125" y="233"/>
                    <a:pt x="86" y="104"/>
                    <a:pt x="56" y="0"/>
                  </a:cubicBezTo>
                  <a:lnTo>
                    <a:pt x="41" y="4"/>
                  </a:lnTo>
                  <a:cubicBezTo>
                    <a:pt x="72" y="106"/>
                    <a:pt x="109" y="233"/>
                    <a:pt x="72" y="347"/>
                  </a:cubicBezTo>
                  <a:cubicBezTo>
                    <a:pt x="66" y="366"/>
                    <a:pt x="58" y="385"/>
                    <a:pt x="50" y="403"/>
                  </a:cubicBezTo>
                  <a:cubicBezTo>
                    <a:pt x="43" y="418"/>
                    <a:pt x="36" y="433"/>
                    <a:pt x="30" y="449"/>
                  </a:cubicBezTo>
                  <a:cubicBezTo>
                    <a:pt x="2" y="527"/>
                    <a:pt x="1" y="612"/>
                    <a:pt x="0" y="693"/>
                  </a:cubicBezTo>
                  <a:lnTo>
                    <a:pt x="14" y="693"/>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4" name="Google Shape;2174;p40"/>
            <p:cNvSpPr/>
            <p:nvPr/>
          </p:nvSpPr>
          <p:spPr>
            <a:xfrm flipH="1">
              <a:off x="6953951" y="1479031"/>
              <a:ext cx="374931" cy="839755"/>
            </a:xfrm>
            <a:custGeom>
              <a:rect b="b" l="l" r="r" t="t"/>
              <a:pathLst>
                <a:path extrusionOk="0" h="2569" w="1147">
                  <a:moveTo>
                    <a:pt x="1012" y="2569"/>
                  </a:moveTo>
                  <a:cubicBezTo>
                    <a:pt x="1055" y="2464"/>
                    <a:pt x="1088" y="2354"/>
                    <a:pt x="1108" y="2241"/>
                  </a:cubicBezTo>
                  <a:cubicBezTo>
                    <a:pt x="1123" y="2154"/>
                    <a:pt x="1131" y="2064"/>
                    <a:pt x="1139" y="1977"/>
                  </a:cubicBezTo>
                  <a:cubicBezTo>
                    <a:pt x="1145" y="1918"/>
                    <a:pt x="1151" y="1856"/>
                    <a:pt x="1144" y="1795"/>
                  </a:cubicBezTo>
                  <a:cubicBezTo>
                    <a:pt x="1137" y="1725"/>
                    <a:pt x="1113" y="1657"/>
                    <a:pt x="1092" y="1591"/>
                  </a:cubicBezTo>
                  <a:cubicBezTo>
                    <a:pt x="1065" y="1512"/>
                    <a:pt x="1036" y="1430"/>
                    <a:pt x="1037" y="1346"/>
                  </a:cubicBezTo>
                  <a:cubicBezTo>
                    <a:pt x="1037" y="1332"/>
                    <a:pt x="1039" y="1317"/>
                    <a:pt x="1039" y="1303"/>
                  </a:cubicBezTo>
                  <a:cubicBezTo>
                    <a:pt x="1043" y="1258"/>
                    <a:pt x="1045" y="1211"/>
                    <a:pt x="1025" y="1170"/>
                  </a:cubicBezTo>
                  <a:cubicBezTo>
                    <a:pt x="1018" y="1157"/>
                    <a:pt x="1009" y="1144"/>
                    <a:pt x="1000" y="1133"/>
                  </a:cubicBezTo>
                  <a:cubicBezTo>
                    <a:pt x="996" y="1127"/>
                    <a:pt x="992" y="1121"/>
                    <a:pt x="988" y="1115"/>
                  </a:cubicBezTo>
                  <a:cubicBezTo>
                    <a:pt x="951" y="1061"/>
                    <a:pt x="937" y="992"/>
                    <a:pt x="924" y="927"/>
                  </a:cubicBezTo>
                  <a:cubicBezTo>
                    <a:pt x="922" y="916"/>
                    <a:pt x="920" y="905"/>
                    <a:pt x="918" y="894"/>
                  </a:cubicBezTo>
                  <a:cubicBezTo>
                    <a:pt x="878" y="703"/>
                    <a:pt x="802" y="566"/>
                    <a:pt x="692" y="486"/>
                  </a:cubicBezTo>
                  <a:cubicBezTo>
                    <a:pt x="678" y="476"/>
                    <a:pt x="663" y="467"/>
                    <a:pt x="648" y="457"/>
                  </a:cubicBezTo>
                  <a:cubicBezTo>
                    <a:pt x="624" y="443"/>
                    <a:pt x="600" y="428"/>
                    <a:pt x="580" y="409"/>
                  </a:cubicBezTo>
                  <a:cubicBezTo>
                    <a:pt x="567" y="397"/>
                    <a:pt x="555" y="384"/>
                    <a:pt x="542" y="370"/>
                  </a:cubicBezTo>
                  <a:cubicBezTo>
                    <a:pt x="521" y="346"/>
                    <a:pt x="497" y="321"/>
                    <a:pt x="467" y="305"/>
                  </a:cubicBezTo>
                  <a:cubicBezTo>
                    <a:pt x="450" y="296"/>
                    <a:pt x="431" y="291"/>
                    <a:pt x="413" y="285"/>
                  </a:cubicBezTo>
                  <a:cubicBezTo>
                    <a:pt x="403" y="283"/>
                    <a:pt x="392" y="280"/>
                    <a:pt x="381" y="276"/>
                  </a:cubicBezTo>
                  <a:cubicBezTo>
                    <a:pt x="335" y="260"/>
                    <a:pt x="295" y="229"/>
                    <a:pt x="260" y="201"/>
                  </a:cubicBezTo>
                  <a:cubicBezTo>
                    <a:pt x="175" y="135"/>
                    <a:pt x="91" y="68"/>
                    <a:pt x="9" y="0"/>
                  </a:cubicBezTo>
                  <a:lnTo>
                    <a:pt x="0" y="11"/>
                  </a:lnTo>
                  <a:cubicBezTo>
                    <a:pt x="82" y="79"/>
                    <a:pt x="166" y="147"/>
                    <a:pt x="251" y="213"/>
                  </a:cubicBezTo>
                  <a:cubicBezTo>
                    <a:pt x="285" y="240"/>
                    <a:pt x="328" y="273"/>
                    <a:pt x="377" y="291"/>
                  </a:cubicBezTo>
                  <a:cubicBezTo>
                    <a:pt x="387" y="294"/>
                    <a:pt x="398" y="297"/>
                    <a:pt x="408" y="300"/>
                  </a:cubicBezTo>
                  <a:cubicBezTo>
                    <a:pt x="427" y="305"/>
                    <a:pt x="445" y="310"/>
                    <a:pt x="461" y="318"/>
                  </a:cubicBezTo>
                  <a:cubicBezTo>
                    <a:pt x="488" y="332"/>
                    <a:pt x="510" y="356"/>
                    <a:pt x="531" y="381"/>
                  </a:cubicBezTo>
                  <a:cubicBezTo>
                    <a:pt x="544" y="394"/>
                    <a:pt x="556" y="408"/>
                    <a:pt x="569" y="420"/>
                  </a:cubicBezTo>
                  <a:cubicBezTo>
                    <a:pt x="591" y="439"/>
                    <a:pt x="616" y="455"/>
                    <a:pt x="640" y="470"/>
                  </a:cubicBezTo>
                  <a:cubicBezTo>
                    <a:pt x="654" y="479"/>
                    <a:pt x="669" y="489"/>
                    <a:pt x="683" y="499"/>
                  </a:cubicBezTo>
                  <a:cubicBezTo>
                    <a:pt x="790" y="576"/>
                    <a:pt x="864" y="710"/>
                    <a:pt x="903" y="896"/>
                  </a:cubicBezTo>
                  <a:cubicBezTo>
                    <a:pt x="905" y="907"/>
                    <a:pt x="907" y="918"/>
                    <a:pt x="909" y="929"/>
                  </a:cubicBezTo>
                  <a:cubicBezTo>
                    <a:pt x="923" y="997"/>
                    <a:pt x="936" y="1066"/>
                    <a:pt x="976" y="1124"/>
                  </a:cubicBezTo>
                  <a:cubicBezTo>
                    <a:pt x="980" y="1129"/>
                    <a:pt x="984" y="1135"/>
                    <a:pt x="989" y="1141"/>
                  </a:cubicBezTo>
                  <a:cubicBezTo>
                    <a:pt x="997" y="1153"/>
                    <a:pt x="1005" y="1164"/>
                    <a:pt x="1012" y="1176"/>
                  </a:cubicBezTo>
                  <a:cubicBezTo>
                    <a:pt x="1030" y="1214"/>
                    <a:pt x="1028" y="1257"/>
                    <a:pt x="1025" y="1302"/>
                  </a:cubicBezTo>
                  <a:cubicBezTo>
                    <a:pt x="1024" y="1317"/>
                    <a:pt x="1023" y="1332"/>
                    <a:pt x="1023" y="1346"/>
                  </a:cubicBezTo>
                  <a:cubicBezTo>
                    <a:pt x="1021" y="1433"/>
                    <a:pt x="1050" y="1516"/>
                    <a:pt x="1077" y="1596"/>
                  </a:cubicBezTo>
                  <a:cubicBezTo>
                    <a:pt x="1099" y="1661"/>
                    <a:pt x="1122" y="1728"/>
                    <a:pt x="1130" y="1796"/>
                  </a:cubicBezTo>
                  <a:cubicBezTo>
                    <a:pt x="1135" y="1856"/>
                    <a:pt x="1130" y="1917"/>
                    <a:pt x="1124" y="1976"/>
                  </a:cubicBezTo>
                  <a:cubicBezTo>
                    <a:pt x="1117" y="2063"/>
                    <a:pt x="1108" y="2152"/>
                    <a:pt x="1093" y="2239"/>
                  </a:cubicBezTo>
                  <a:cubicBezTo>
                    <a:pt x="1073" y="2350"/>
                    <a:pt x="1041" y="2459"/>
                    <a:pt x="998" y="2563"/>
                  </a:cubicBezTo>
                  <a:lnTo>
                    <a:pt x="1012" y="2569"/>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5" name="Google Shape;2175;p40"/>
            <p:cNvSpPr/>
            <p:nvPr/>
          </p:nvSpPr>
          <p:spPr>
            <a:xfrm flipH="1">
              <a:off x="6926820" y="1601938"/>
              <a:ext cx="194820" cy="152653"/>
            </a:xfrm>
            <a:custGeom>
              <a:rect b="b" l="l" r="r" t="t"/>
              <a:pathLst>
                <a:path extrusionOk="0" h="467" w="596">
                  <a:moveTo>
                    <a:pt x="418" y="467"/>
                  </a:moveTo>
                  <a:cubicBezTo>
                    <a:pt x="467" y="467"/>
                    <a:pt x="505" y="434"/>
                    <a:pt x="543" y="401"/>
                  </a:cubicBezTo>
                  <a:cubicBezTo>
                    <a:pt x="560" y="387"/>
                    <a:pt x="578" y="371"/>
                    <a:pt x="596" y="359"/>
                  </a:cubicBezTo>
                  <a:lnTo>
                    <a:pt x="588" y="347"/>
                  </a:lnTo>
                  <a:cubicBezTo>
                    <a:pt x="569" y="359"/>
                    <a:pt x="550" y="375"/>
                    <a:pt x="533" y="390"/>
                  </a:cubicBezTo>
                  <a:cubicBezTo>
                    <a:pt x="495" y="423"/>
                    <a:pt x="460" y="453"/>
                    <a:pt x="414" y="452"/>
                  </a:cubicBezTo>
                  <a:cubicBezTo>
                    <a:pt x="376" y="451"/>
                    <a:pt x="340" y="426"/>
                    <a:pt x="303" y="378"/>
                  </a:cubicBezTo>
                  <a:cubicBezTo>
                    <a:pt x="267" y="332"/>
                    <a:pt x="239" y="280"/>
                    <a:pt x="219" y="224"/>
                  </a:cubicBezTo>
                  <a:cubicBezTo>
                    <a:pt x="216" y="217"/>
                    <a:pt x="214" y="209"/>
                    <a:pt x="211" y="202"/>
                  </a:cubicBezTo>
                  <a:cubicBezTo>
                    <a:pt x="203" y="178"/>
                    <a:pt x="194" y="153"/>
                    <a:pt x="181" y="130"/>
                  </a:cubicBezTo>
                  <a:cubicBezTo>
                    <a:pt x="142" y="64"/>
                    <a:pt x="67" y="29"/>
                    <a:pt x="7" y="0"/>
                  </a:cubicBezTo>
                  <a:lnTo>
                    <a:pt x="0" y="14"/>
                  </a:lnTo>
                  <a:cubicBezTo>
                    <a:pt x="59" y="41"/>
                    <a:pt x="132" y="76"/>
                    <a:pt x="169" y="138"/>
                  </a:cubicBezTo>
                  <a:cubicBezTo>
                    <a:pt x="181" y="159"/>
                    <a:pt x="189" y="183"/>
                    <a:pt x="197" y="206"/>
                  </a:cubicBezTo>
                  <a:cubicBezTo>
                    <a:pt x="199" y="214"/>
                    <a:pt x="202" y="222"/>
                    <a:pt x="205" y="229"/>
                  </a:cubicBezTo>
                  <a:cubicBezTo>
                    <a:pt x="225" y="286"/>
                    <a:pt x="254" y="340"/>
                    <a:pt x="291" y="387"/>
                  </a:cubicBezTo>
                  <a:cubicBezTo>
                    <a:pt x="331" y="439"/>
                    <a:pt x="371" y="466"/>
                    <a:pt x="414" y="467"/>
                  </a:cubicBezTo>
                  <a:cubicBezTo>
                    <a:pt x="415" y="467"/>
                    <a:pt x="416" y="467"/>
                    <a:pt x="418" y="467"/>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6" name="Google Shape;2176;p40"/>
            <p:cNvSpPr/>
            <p:nvPr/>
          </p:nvSpPr>
          <p:spPr>
            <a:xfrm flipH="1">
              <a:off x="6881056" y="1734979"/>
              <a:ext cx="98718" cy="622706"/>
            </a:xfrm>
            <a:custGeom>
              <a:rect b="b" l="l" r="r" t="t"/>
              <a:pathLst>
                <a:path extrusionOk="0" h="1905" w="302">
                  <a:moveTo>
                    <a:pt x="137" y="1905"/>
                  </a:moveTo>
                  <a:cubicBezTo>
                    <a:pt x="154" y="1905"/>
                    <a:pt x="172" y="1901"/>
                    <a:pt x="188" y="1891"/>
                  </a:cubicBezTo>
                  <a:cubicBezTo>
                    <a:pt x="241" y="1858"/>
                    <a:pt x="238" y="1782"/>
                    <a:pt x="234" y="1751"/>
                  </a:cubicBezTo>
                  <a:cubicBezTo>
                    <a:pt x="233" y="1740"/>
                    <a:pt x="231" y="1728"/>
                    <a:pt x="229" y="1716"/>
                  </a:cubicBezTo>
                  <a:cubicBezTo>
                    <a:pt x="223" y="1680"/>
                    <a:pt x="217" y="1643"/>
                    <a:pt x="226" y="1608"/>
                  </a:cubicBezTo>
                  <a:cubicBezTo>
                    <a:pt x="232" y="1588"/>
                    <a:pt x="243" y="1570"/>
                    <a:pt x="255" y="1550"/>
                  </a:cubicBezTo>
                  <a:cubicBezTo>
                    <a:pt x="260" y="1541"/>
                    <a:pt x="266" y="1532"/>
                    <a:pt x="271" y="1523"/>
                  </a:cubicBezTo>
                  <a:cubicBezTo>
                    <a:pt x="291" y="1484"/>
                    <a:pt x="302" y="1440"/>
                    <a:pt x="302" y="1397"/>
                  </a:cubicBezTo>
                  <a:cubicBezTo>
                    <a:pt x="302" y="1367"/>
                    <a:pt x="293" y="1346"/>
                    <a:pt x="276" y="1337"/>
                  </a:cubicBezTo>
                  <a:cubicBezTo>
                    <a:pt x="265" y="1332"/>
                    <a:pt x="252" y="1331"/>
                    <a:pt x="240" y="1337"/>
                  </a:cubicBezTo>
                  <a:cubicBezTo>
                    <a:pt x="223" y="1344"/>
                    <a:pt x="208" y="1363"/>
                    <a:pt x="204" y="1382"/>
                  </a:cubicBezTo>
                  <a:cubicBezTo>
                    <a:pt x="200" y="1399"/>
                    <a:pt x="201" y="1416"/>
                    <a:pt x="202" y="1432"/>
                  </a:cubicBezTo>
                  <a:cubicBezTo>
                    <a:pt x="203" y="1444"/>
                    <a:pt x="203" y="1456"/>
                    <a:pt x="202" y="1468"/>
                  </a:cubicBezTo>
                  <a:cubicBezTo>
                    <a:pt x="199" y="1502"/>
                    <a:pt x="179" y="1531"/>
                    <a:pt x="159" y="1562"/>
                  </a:cubicBezTo>
                  <a:cubicBezTo>
                    <a:pt x="152" y="1572"/>
                    <a:pt x="147" y="1582"/>
                    <a:pt x="140" y="1592"/>
                  </a:cubicBezTo>
                  <a:cubicBezTo>
                    <a:pt x="108" y="1646"/>
                    <a:pt x="91" y="1709"/>
                    <a:pt x="90" y="1773"/>
                  </a:cubicBezTo>
                  <a:cubicBezTo>
                    <a:pt x="90" y="1785"/>
                    <a:pt x="91" y="1800"/>
                    <a:pt x="101" y="1811"/>
                  </a:cubicBezTo>
                  <a:cubicBezTo>
                    <a:pt x="109" y="1820"/>
                    <a:pt x="121" y="1823"/>
                    <a:pt x="134" y="1820"/>
                  </a:cubicBezTo>
                  <a:cubicBezTo>
                    <a:pt x="151" y="1815"/>
                    <a:pt x="165" y="1801"/>
                    <a:pt x="169" y="1785"/>
                  </a:cubicBezTo>
                  <a:cubicBezTo>
                    <a:pt x="176" y="1757"/>
                    <a:pt x="161" y="1729"/>
                    <a:pt x="151" y="1710"/>
                  </a:cubicBezTo>
                  <a:lnTo>
                    <a:pt x="138" y="1717"/>
                  </a:lnTo>
                  <a:cubicBezTo>
                    <a:pt x="150" y="1739"/>
                    <a:pt x="159" y="1761"/>
                    <a:pt x="155" y="1782"/>
                  </a:cubicBezTo>
                  <a:cubicBezTo>
                    <a:pt x="152" y="1793"/>
                    <a:pt x="142" y="1802"/>
                    <a:pt x="130" y="1805"/>
                  </a:cubicBezTo>
                  <a:cubicBezTo>
                    <a:pt x="125" y="1806"/>
                    <a:pt x="117" y="1807"/>
                    <a:pt x="112" y="1800"/>
                  </a:cubicBezTo>
                  <a:cubicBezTo>
                    <a:pt x="106" y="1794"/>
                    <a:pt x="105" y="1783"/>
                    <a:pt x="105" y="1773"/>
                  </a:cubicBezTo>
                  <a:cubicBezTo>
                    <a:pt x="105" y="1711"/>
                    <a:pt x="122" y="1652"/>
                    <a:pt x="153" y="1599"/>
                  </a:cubicBezTo>
                  <a:cubicBezTo>
                    <a:pt x="159" y="1590"/>
                    <a:pt x="165" y="1580"/>
                    <a:pt x="172" y="1570"/>
                  </a:cubicBezTo>
                  <a:cubicBezTo>
                    <a:pt x="192" y="1539"/>
                    <a:pt x="213" y="1507"/>
                    <a:pt x="217" y="1469"/>
                  </a:cubicBezTo>
                  <a:cubicBezTo>
                    <a:pt x="219" y="1456"/>
                    <a:pt x="217" y="1444"/>
                    <a:pt x="217" y="1431"/>
                  </a:cubicBezTo>
                  <a:cubicBezTo>
                    <a:pt x="216" y="1415"/>
                    <a:pt x="215" y="1400"/>
                    <a:pt x="219" y="1386"/>
                  </a:cubicBezTo>
                  <a:cubicBezTo>
                    <a:pt x="222" y="1371"/>
                    <a:pt x="233" y="1356"/>
                    <a:pt x="246" y="1350"/>
                  </a:cubicBezTo>
                  <a:cubicBezTo>
                    <a:pt x="251" y="1348"/>
                    <a:pt x="260" y="1346"/>
                    <a:pt x="269" y="1350"/>
                  </a:cubicBezTo>
                  <a:cubicBezTo>
                    <a:pt x="284" y="1359"/>
                    <a:pt x="287" y="1380"/>
                    <a:pt x="287" y="1397"/>
                  </a:cubicBezTo>
                  <a:cubicBezTo>
                    <a:pt x="287" y="1438"/>
                    <a:pt x="277" y="1479"/>
                    <a:pt x="257" y="1516"/>
                  </a:cubicBezTo>
                  <a:cubicBezTo>
                    <a:pt x="253" y="1525"/>
                    <a:pt x="247" y="1534"/>
                    <a:pt x="242" y="1543"/>
                  </a:cubicBezTo>
                  <a:cubicBezTo>
                    <a:pt x="230" y="1562"/>
                    <a:pt x="218" y="1582"/>
                    <a:pt x="212" y="1605"/>
                  </a:cubicBezTo>
                  <a:cubicBezTo>
                    <a:pt x="201" y="1642"/>
                    <a:pt x="208" y="1681"/>
                    <a:pt x="214" y="1718"/>
                  </a:cubicBezTo>
                  <a:cubicBezTo>
                    <a:pt x="216" y="1730"/>
                    <a:pt x="218" y="1742"/>
                    <a:pt x="219" y="1753"/>
                  </a:cubicBezTo>
                  <a:cubicBezTo>
                    <a:pt x="223" y="1781"/>
                    <a:pt x="226" y="1850"/>
                    <a:pt x="180" y="1878"/>
                  </a:cubicBezTo>
                  <a:cubicBezTo>
                    <a:pt x="139" y="1904"/>
                    <a:pt x="85" y="1882"/>
                    <a:pt x="42" y="1861"/>
                  </a:cubicBezTo>
                  <a:cubicBezTo>
                    <a:pt x="31" y="1855"/>
                    <a:pt x="22" y="1849"/>
                    <a:pt x="17" y="1841"/>
                  </a:cubicBezTo>
                  <a:cubicBezTo>
                    <a:pt x="13" y="1832"/>
                    <a:pt x="15" y="1822"/>
                    <a:pt x="16" y="1811"/>
                  </a:cubicBezTo>
                  <a:cubicBezTo>
                    <a:pt x="29" y="1739"/>
                    <a:pt x="50" y="1668"/>
                    <a:pt x="69" y="1598"/>
                  </a:cubicBezTo>
                  <a:cubicBezTo>
                    <a:pt x="85" y="1543"/>
                    <a:pt x="101" y="1487"/>
                    <a:pt x="114" y="1431"/>
                  </a:cubicBezTo>
                  <a:cubicBezTo>
                    <a:pt x="146" y="1282"/>
                    <a:pt x="152" y="1128"/>
                    <a:pt x="158" y="979"/>
                  </a:cubicBezTo>
                  <a:cubicBezTo>
                    <a:pt x="159" y="939"/>
                    <a:pt x="161" y="899"/>
                    <a:pt x="153" y="858"/>
                  </a:cubicBezTo>
                  <a:cubicBezTo>
                    <a:pt x="143" y="811"/>
                    <a:pt x="119" y="768"/>
                    <a:pt x="96" y="726"/>
                  </a:cubicBezTo>
                  <a:cubicBezTo>
                    <a:pt x="88" y="713"/>
                    <a:pt x="81" y="700"/>
                    <a:pt x="74" y="686"/>
                  </a:cubicBezTo>
                  <a:cubicBezTo>
                    <a:pt x="40" y="621"/>
                    <a:pt x="7" y="525"/>
                    <a:pt x="41" y="442"/>
                  </a:cubicBezTo>
                  <a:cubicBezTo>
                    <a:pt x="43" y="437"/>
                    <a:pt x="45" y="432"/>
                    <a:pt x="47" y="428"/>
                  </a:cubicBezTo>
                  <a:cubicBezTo>
                    <a:pt x="53" y="416"/>
                    <a:pt x="58" y="404"/>
                    <a:pt x="61" y="391"/>
                  </a:cubicBezTo>
                  <a:cubicBezTo>
                    <a:pt x="69" y="355"/>
                    <a:pt x="54" y="320"/>
                    <a:pt x="40" y="287"/>
                  </a:cubicBezTo>
                  <a:cubicBezTo>
                    <a:pt x="38" y="281"/>
                    <a:pt x="35" y="276"/>
                    <a:pt x="33" y="271"/>
                  </a:cubicBezTo>
                  <a:cubicBezTo>
                    <a:pt x="22" y="244"/>
                    <a:pt x="8" y="195"/>
                    <a:pt x="35" y="165"/>
                  </a:cubicBezTo>
                  <a:cubicBezTo>
                    <a:pt x="41" y="157"/>
                    <a:pt x="49" y="152"/>
                    <a:pt x="58" y="146"/>
                  </a:cubicBezTo>
                  <a:lnTo>
                    <a:pt x="63" y="142"/>
                  </a:lnTo>
                  <a:cubicBezTo>
                    <a:pt x="111" y="109"/>
                    <a:pt x="148" y="60"/>
                    <a:pt x="167" y="5"/>
                  </a:cubicBezTo>
                  <a:lnTo>
                    <a:pt x="152" y="0"/>
                  </a:lnTo>
                  <a:cubicBezTo>
                    <a:pt x="134" y="52"/>
                    <a:pt x="100" y="99"/>
                    <a:pt x="54" y="130"/>
                  </a:cubicBezTo>
                  <a:lnTo>
                    <a:pt x="49" y="134"/>
                  </a:lnTo>
                  <a:cubicBezTo>
                    <a:pt x="40" y="140"/>
                    <a:pt x="31" y="146"/>
                    <a:pt x="24" y="155"/>
                  </a:cubicBezTo>
                  <a:cubicBezTo>
                    <a:pt x="0" y="182"/>
                    <a:pt x="-2" y="225"/>
                    <a:pt x="20" y="277"/>
                  </a:cubicBezTo>
                  <a:cubicBezTo>
                    <a:pt x="22" y="282"/>
                    <a:pt x="24" y="287"/>
                    <a:pt x="26" y="292"/>
                  </a:cubicBezTo>
                  <a:cubicBezTo>
                    <a:pt x="39" y="323"/>
                    <a:pt x="53" y="356"/>
                    <a:pt x="46" y="388"/>
                  </a:cubicBezTo>
                  <a:cubicBezTo>
                    <a:pt x="44" y="399"/>
                    <a:pt x="39" y="410"/>
                    <a:pt x="34" y="421"/>
                  </a:cubicBezTo>
                  <a:cubicBezTo>
                    <a:pt x="31" y="426"/>
                    <a:pt x="29" y="431"/>
                    <a:pt x="27" y="437"/>
                  </a:cubicBezTo>
                  <a:cubicBezTo>
                    <a:pt x="-9" y="525"/>
                    <a:pt x="26" y="625"/>
                    <a:pt x="60" y="693"/>
                  </a:cubicBezTo>
                  <a:cubicBezTo>
                    <a:pt x="67" y="707"/>
                    <a:pt x="75" y="720"/>
                    <a:pt x="83" y="733"/>
                  </a:cubicBezTo>
                  <a:cubicBezTo>
                    <a:pt x="105" y="774"/>
                    <a:pt x="129" y="816"/>
                    <a:pt x="138" y="862"/>
                  </a:cubicBezTo>
                  <a:cubicBezTo>
                    <a:pt x="147" y="900"/>
                    <a:pt x="145" y="940"/>
                    <a:pt x="143" y="979"/>
                  </a:cubicBezTo>
                  <a:cubicBezTo>
                    <a:pt x="137" y="1127"/>
                    <a:pt x="131" y="1280"/>
                    <a:pt x="99" y="1427"/>
                  </a:cubicBezTo>
                  <a:cubicBezTo>
                    <a:pt x="87" y="1483"/>
                    <a:pt x="71" y="1539"/>
                    <a:pt x="55" y="1594"/>
                  </a:cubicBezTo>
                  <a:cubicBezTo>
                    <a:pt x="35" y="1664"/>
                    <a:pt x="15" y="1736"/>
                    <a:pt x="2" y="1809"/>
                  </a:cubicBezTo>
                  <a:cubicBezTo>
                    <a:pt x="0" y="1821"/>
                    <a:pt x="-2" y="1835"/>
                    <a:pt x="4" y="1847"/>
                  </a:cubicBezTo>
                  <a:cubicBezTo>
                    <a:pt x="10" y="1860"/>
                    <a:pt x="23" y="1867"/>
                    <a:pt x="36" y="1874"/>
                  </a:cubicBezTo>
                  <a:cubicBezTo>
                    <a:pt x="66" y="1889"/>
                    <a:pt x="102" y="1905"/>
                    <a:pt x="137" y="1905"/>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7" name="Google Shape;2177;p40"/>
            <p:cNvSpPr/>
            <p:nvPr/>
          </p:nvSpPr>
          <p:spPr>
            <a:xfrm flipH="1">
              <a:off x="6900669" y="2011847"/>
              <a:ext cx="17652" cy="135328"/>
            </a:xfrm>
            <a:custGeom>
              <a:rect b="b" l="l" r="r" t="t"/>
              <a:pathLst>
                <a:path extrusionOk="0" h="414" w="54">
                  <a:moveTo>
                    <a:pt x="15" y="414"/>
                  </a:moveTo>
                  <a:cubicBezTo>
                    <a:pt x="48" y="300"/>
                    <a:pt x="60" y="181"/>
                    <a:pt x="51" y="62"/>
                  </a:cubicBezTo>
                  <a:cubicBezTo>
                    <a:pt x="49" y="40"/>
                    <a:pt x="46" y="18"/>
                    <a:pt x="33" y="0"/>
                  </a:cubicBezTo>
                  <a:lnTo>
                    <a:pt x="21" y="9"/>
                  </a:lnTo>
                  <a:cubicBezTo>
                    <a:pt x="32" y="24"/>
                    <a:pt x="34" y="44"/>
                    <a:pt x="36" y="63"/>
                  </a:cubicBezTo>
                  <a:cubicBezTo>
                    <a:pt x="45" y="181"/>
                    <a:pt x="33" y="297"/>
                    <a:pt x="0" y="410"/>
                  </a:cubicBezTo>
                  <a:lnTo>
                    <a:pt x="15" y="414"/>
                  </a:ln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8" name="Google Shape;2178;p40"/>
            <p:cNvSpPr/>
            <p:nvPr/>
          </p:nvSpPr>
          <p:spPr>
            <a:xfrm flipH="1">
              <a:off x="6905899" y="1768647"/>
              <a:ext cx="33342" cy="69625"/>
            </a:xfrm>
            <a:custGeom>
              <a:rect b="b" l="l" r="r" t="t"/>
              <a:pathLst>
                <a:path extrusionOk="0" h="213" w="102">
                  <a:moveTo>
                    <a:pt x="46" y="213"/>
                  </a:moveTo>
                  <a:cubicBezTo>
                    <a:pt x="59" y="213"/>
                    <a:pt x="73" y="207"/>
                    <a:pt x="83" y="198"/>
                  </a:cubicBezTo>
                  <a:cubicBezTo>
                    <a:pt x="99" y="182"/>
                    <a:pt x="105" y="157"/>
                    <a:pt x="100" y="133"/>
                  </a:cubicBezTo>
                  <a:cubicBezTo>
                    <a:pt x="99" y="126"/>
                    <a:pt x="97" y="118"/>
                    <a:pt x="91" y="112"/>
                  </a:cubicBezTo>
                  <a:cubicBezTo>
                    <a:pt x="84" y="105"/>
                    <a:pt x="73" y="102"/>
                    <a:pt x="64" y="108"/>
                  </a:cubicBezTo>
                  <a:cubicBezTo>
                    <a:pt x="56" y="112"/>
                    <a:pt x="55" y="121"/>
                    <a:pt x="53" y="128"/>
                  </a:cubicBezTo>
                  <a:cubicBezTo>
                    <a:pt x="53" y="130"/>
                    <a:pt x="52" y="131"/>
                    <a:pt x="52" y="133"/>
                  </a:cubicBezTo>
                  <a:cubicBezTo>
                    <a:pt x="51" y="137"/>
                    <a:pt x="48" y="139"/>
                    <a:pt x="46" y="139"/>
                  </a:cubicBezTo>
                  <a:lnTo>
                    <a:pt x="36" y="149"/>
                  </a:lnTo>
                  <a:cubicBezTo>
                    <a:pt x="40" y="153"/>
                    <a:pt x="44" y="155"/>
                    <a:pt x="50" y="154"/>
                  </a:cubicBezTo>
                  <a:cubicBezTo>
                    <a:pt x="57" y="152"/>
                    <a:pt x="64" y="145"/>
                    <a:pt x="66" y="137"/>
                  </a:cubicBezTo>
                  <a:cubicBezTo>
                    <a:pt x="67" y="135"/>
                    <a:pt x="68" y="133"/>
                    <a:pt x="68" y="131"/>
                  </a:cubicBezTo>
                  <a:cubicBezTo>
                    <a:pt x="69" y="126"/>
                    <a:pt x="70" y="122"/>
                    <a:pt x="72" y="120"/>
                  </a:cubicBezTo>
                  <a:cubicBezTo>
                    <a:pt x="74" y="119"/>
                    <a:pt x="78" y="120"/>
                    <a:pt x="80" y="122"/>
                  </a:cubicBezTo>
                  <a:cubicBezTo>
                    <a:pt x="82" y="125"/>
                    <a:pt x="84" y="129"/>
                    <a:pt x="86" y="135"/>
                  </a:cubicBezTo>
                  <a:cubicBezTo>
                    <a:pt x="90" y="155"/>
                    <a:pt x="84" y="175"/>
                    <a:pt x="72" y="187"/>
                  </a:cubicBezTo>
                  <a:cubicBezTo>
                    <a:pt x="59" y="200"/>
                    <a:pt x="38" y="201"/>
                    <a:pt x="26" y="190"/>
                  </a:cubicBezTo>
                  <a:cubicBezTo>
                    <a:pt x="15" y="180"/>
                    <a:pt x="12" y="162"/>
                    <a:pt x="17" y="135"/>
                  </a:cubicBezTo>
                  <a:cubicBezTo>
                    <a:pt x="26" y="91"/>
                    <a:pt x="41" y="47"/>
                    <a:pt x="62" y="7"/>
                  </a:cubicBezTo>
                  <a:lnTo>
                    <a:pt x="49" y="0"/>
                  </a:lnTo>
                  <a:cubicBezTo>
                    <a:pt x="27" y="42"/>
                    <a:pt x="12" y="86"/>
                    <a:pt x="3" y="133"/>
                  </a:cubicBezTo>
                  <a:cubicBezTo>
                    <a:pt x="-3" y="165"/>
                    <a:pt x="1" y="187"/>
                    <a:pt x="16" y="202"/>
                  </a:cubicBezTo>
                  <a:cubicBezTo>
                    <a:pt x="24" y="209"/>
                    <a:pt x="35" y="213"/>
                    <a:pt x="46" y="213"/>
                  </a:cubicBezTo>
                  <a:close/>
                </a:path>
              </a:pathLst>
            </a:custGeom>
            <a:solidFill>
              <a:schemeClr val="dk1"/>
            </a:solidFill>
            <a:ln>
              <a:noFill/>
            </a:ln>
          </p:spPr>
          <p:txBody>
            <a:bodyPr anchorCtr="1" anchor="ctr" bIns="31675" lIns="90000" spcFirstLastPara="1" rIns="90000" wrap="square" tIns="31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79" name="Google Shape;2179;p40"/>
            <p:cNvSpPr/>
            <p:nvPr/>
          </p:nvSpPr>
          <p:spPr>
            <a:xfrm flipH="1">
              <a:off x="6165844" y="569975"/>
              <a:ext cx="1359821" cy="1068244"/>
            </a:xfrm>
            <a:custGeom>
              <a:rect b="b" l="l" r="r" t="t"/>
              <a:pathLst>
                <a:path extrusionOk="0" h="3268" w="4160">
                  <a:moveTo>
                    <a:pt x="2722" y="145"/>
                  </a:moveTo>
                  <a:cubicBezTo>
                    <a:pt x="2801" y="261"/>
                    <a:pt x="2710" y="541"/>
                    <a:pt x="2710" y="541"/>
                  </a:cubicBezTo>
                  <a:cubicBezTo>
                    <a:pt x="2710" y="541"/>
                    <a:pt x="2954" y="462"/>
                    <a:pt x="3132" y="617"/>
                  </a:cubicBezTo>
                  <a:cubicBezTo>
                    <a:pt x="3246" y="716"/>
                    <a:pt x="3288" y="888"/>
                    <a:pt x="3244" y="1032"/>
                  </a:cubicBezTo>
                  <a:cubicBezTo>
                    <a:pt x="3411" y="984"/>
                    <a:pt x="3651" y="877"/>
                    <a:pt x="3850" y="1053"/>
                  </a:cubicBezTo>
                  <a:cubicBezTo>
                    <a:pt x="4037" y="1218"/>
                    <a:pt x="3888" y="1466"/>
                    <a:pt x="3888" y="1466"/>
                  </a:cubicBezTo>
                  <a:cubicBezTo>
                    <a:pt x="3888" y="1466"/>
                    <a:pt x="4136" y="1564"/>
                    <a:pt x="4054" y="1846"/>
                  </a:cubicBezTo>
                  <a:cubicBezTo>
                    <a:pt x="3983" y="2092"/>
                    <a:pt x="3734" y="2065"/>
                    <a:pt x="3734" y="2065"/>
                  </a:cubicBezTo>
                  <a:cubicBezTo>
                    <a:pt x="3734" y="2065"/>
                    <a:pt x="4293" y="2354"/>
                    <a:pt x="4130" y="2770"/>
                  </a:cubicBezTo>
                  <a:cubicBezTo>
                    <a:pt x="4032" y="3023"/>
                    <a:pt x="3686" y="2926"/>
                    <a:pt x="3686" y="2926"/>
                  </a:cubicBezTo>
                  <a:cubicBezTo>
                    <a:pt x="3686" y="2926"/>
                    <a:pt x="3355" y="3226"/>
                    <a:pt x="3178" y="2840"/>
                  </a:cubicBezTo>
                  <a:cubicBezTo>
                    <a:pt x="3212" y="2992"/>
                    <a:pt x="3095" y="3152"/>
                    <a:pt x="2943" y="3191"/>
                  </a:cubicBezTo>
                  <a:cubicBezTo>
                    <a:pt x="2656" y="3267"/>
                    <a:pt x="2529" y="3034"/>
                    <a:pt x="2529" y="3034"/>
                  </a:cubicBezTo>
                  <a:cubicBezTo>
                    <a:pt x="2529" y="3034"/>
                    <a:pt x="2451" y="3305"/>
                    <a:pt x="2120" y="3264"/>
                  </a:cubicBezTo>
                  <a:cubicBezTo>
                    <a:pt x="1817" y="3227"/>
                    <a:pt x="1812" y="2909"/>
                    <a:pt x="1812" y="2909"/>
                  </a:cubicBezTo>
                  <a:cubicBezTo>
                    <a:pt x="1812" y="2909"/>
                    <a:pt x="1660" y="3121"/>
                    <a:pt x="1334" y="3108"/>
                  </a:cubicBezTo>
                  <a:cubicBezTo>
                    <a:pt x="1159" y="3102"/>
                    <a:pt x="978" y="2806"/>
                    <a:pt x="978" y="2806"/>
                  </a:cubicBezTo>
                  <a:cubicBezTo>
                    <a:pt x="978" y="2806"/>
                    <a:pt x="604" y="2931"/>
                    <a:pt x="414" y="2897"/>
                  </a:cubicBezTo>
                  <a:cubicBezTo>
                    <a:pt x="224" y="2863"/>
                    <a:pt x="42" y="2727"/>
                    <a:pt x="4" y="2538"/>
                  </a:cubicBezTo>
                  <a:cubicBezTo>
                    <a:pt x="-36" y="2349"/>
                    <a:pt x="307" y="2137"/>
                    <a:pt x="307" y="2137"/>
                  </a:cubicBezTo>
                  <a:cubicBezTo>
                    <a:pt x="307" y="2137"/>
                    <a:pt x="194" y="2130"/>
                    <a:pt x="159" y="1921"/>
                  </a:cubicBezTo>
                  <a:cubicBezTo>
                    <a:pt x="118" y="1681"/>
                    <a:pt x="338" y="1634"/>
                    <a:pt x="338" y="1634"/>
                  </a:cubicBezTo>
                  <a:cubicBezTo>
                    <a:pt x="338" y="1634"/>
                    <a:pt x="159" y="1449"/>
                    <a:pt x="297" y="1221"/>
                  </a:cubicBezTo>
                  <a:cubicBezTo>
                    <a:pt x="380" y="1085"/>
                    <a:pt x="674" y="1073"/>
                    <a:pt x="674" y="1073"/>
                  </a:cubicBezTo>
                  <a:cubicBezTo>
                    <a:pt x="674" y="1073"/>
                    <a:pt x="548" y="454"/>
                    <a:pt x="1095" y="266"/>
                  </a:cubicBezTo>
                  <a:cubicBezTo>
                    <a:pt x="1339" y="181"/>
                    <a:pt x="1592" y="362"/>
                    <a:pt x="1592" y="362"/>
                  </a:cubicBezTo>
                  <a:cubicBezTo>
                    <a:pt x="1592" y="362"/>
                    <a:pt x="1587" y="162"/>
                    <a:pt x="1799" y="85"/>
                  </a:cubicBezTo>
                  <a:cubicBezTo>
                    <a:pt x="1934" y="35"/>
                    <a:pt x="2047" y="147"/>
                    <a:pt x="2047" y="147"/>
                  </a:cubicBezTo>
                  <a:cubicBezTo>
                    <a:pt x="2047" y="147"/>
                    <a:pt x="2499" y="-184"/>
                    <a:pt x="2722" y="14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0" name="Google Shape;2180;p40"/>
            <p:cNvSpPr/>
            <p:nvPr/>
          </p:nvSpPr>
          <p:spPr>
            <a:xfrm flipH="1">
              <a:off x="6165843" y="950792"/>
              <a:ext cx="1295425" cy="687429"/>
            </a:xfrm>
            <a:custGeom>
              <a:rect b="b" l="l" r="r" t="t"/>
              <a:pathLst>
                <a:path extrusionOk="0" h="2103" w="3963">
                  <a:moveTo>
                    <a:pt x="598" y="1458"/>
                  </a:moveTo>
                  <a:cubicBezTo>
                    <a:pt x="598" y="1488"/>
                    <a:pt x="897" y="1548"/>
                    <a:pt x="987" y="1443"/>
                  </a:cubicBezTo>
                  <a:cubicBezTo>
                    <a:pt x="1041" y="1712"/>
                    <a:pt x="1361" y="1715"/>
                    <a:pt x="1544" y="1582"/>
                  </a:cubicBezTo>
                  <a:cubicBezTo>
                    <a:pt x="1542" y="1590"/>
                    <a:pt x="1541" y="1599"/>
                    <a:pt x="1540" y="1608"/>
                  </a:cubicBezTo>
                  <a:cubicBezTo>
                    <a:pt x="1541" y="1599"/>
                    <a:pt x="1542" y="1590"/>
                    <a:pt x="1544" y="1582"/>
                  </a:cubicBezTo>
                  <a:cubicBezTo>
                    <a:pt x="1565" y="1567"/>
                    <a:pt x="1583" y="1551"/>
                    <a:pt x="1600" y="1533"/>
                  </a:cubicBezTo>
                  <a:cubicBezTo>
                    <a:pt x="1583" y="1551"/>
                    <a:pt x="1565" y="1567"/>
                    <a:pt x="1544" y="1582"/>
                  </a:cubicBezTo>
                  <a:cubicBezTo>
                    <a:pt x="1577" y="1423"/>
                    <a:pt x="1786" y="1375"/>
                    <a:pt x="1914" y="1503"/>
                  </a:cubicBezTo>
                  <a:cubicBezTo>
                    <a:pt x="1839" y="1383"/>
                    <a:pt x="1780" y="1263"/>
                    <a:pt x="1869" y="1129"/>
                  </a:cubicBezTo>
                  <a:cubicBezTo>
                    <a:pt x="1929" y="1054"/>
                    <a:pt x="2049" y="1069"/>
                    <a:pt x="2138" y="1084"/>
                  </a:cubicBezTo>
                  <a:cubicBezTo>
                    <a:pt x="2079" y="1009"/>
                    <a:pt x="2124" y="905"/>
                    <a:pt x="2169" y="845"/>
                  </a:cubicBezTo>
                  <a:cubicBezTo>
                    <a:pt x="2228" y="800"/>
                    <a:pt x="2318" y="725"/>
                    <a:pt x="2393" y="785"/>
                  </a:cubicBezTo>
                  <a:cubicBezTo>
                    <a:pt x="2408" y="635"/>
                    <a:pt x="2467" y="471"/>
                    <a:pt x="2602" y="396"/>
                  </a:cubicBezTo>
                  <a:cubicBezTo>
                    <a:pt x="2722" y="351"/>
                    <a:pt x="2872" y="336"/>
                    <a:pt x="2976" y="426"/>
                  </a:cubicBezTo>
                  <a:cubicBezTo>
                    <a:pt x="2946" y="351"/>
                    <a:pt x="2916" y="262"/>
                    <a:pt x="2961" y="186"/>
                  </a:cubicBezTo>
                  <a:cubicBezTo>
                    <a:pt x="3051" y="82"/>
                    <a:pt x="3201" y="127"/>
                    <a:pt x="3290" y="202"/>
                  </a:cubicBezTo>
                  <a:cubicBezTo>
                    <a:pt x="3335" y="112"/>
                    <a:pt x="3395" y="22"/>
                    <a:pt x="3485" y="7"/>
                  </a:cubicBezTo>
                  <a:cubicBezTo>
                    <a:pt x="3586" y="-18"/>
                    <a:pt x="3672" y="23"/>
                    <a:pt x="3747" y="85"/>
                  </a:cubicBezTo>
                  <a:cubicBezTo>
                    <a:pt x="3752" y="200"/>
                    <a:pt x="3691" y="301"/>
                    <a:pt x="3691" y="301"/>
                  </a:cubicBezTo>
                  <a:cubicBezTo>
                    <a:pt x="3691" y="301"/>
                    <a:pt x="3939" y="399"/>
                    <a:pt x="3857" y="681"/>
                  </a:cubicBezTo>
                  <a:cubicBezTo>
                    <a:pt x="3786" y="927"/>
                    <a:pt x="3537" y="900"/>
                    <a:pt x="3537" y="900"/>
                  </a:cubicBezTo>
                  <a:cubicBezTo>
                    <a:pt x="3537" y="900"/>
                    <a:pt x="4096" y="1189"/>
                    <a:pt x="3933" y="1605"/>
                  </a:cubicBezTo>
                  <a:cubicBezTo>
                    <a:pt x="3835" y="1858"/>
                    <a:pt x="3489" y="1761"/>
                    <a:pt x="3489" y="1761"/>
                  </a:cubicBezTo>
                  <a:cubicBezTo>
                    <a:pt x="3489" y="1761"/>
                    <a:pt x="3158" y="2061"/>
                    <a:pt x="2981" y="1675"/>
                  </a:cubicBezTo>
                  <a:cubicBezTo>
                    <a:pt x="3015" y="1827"/>
                    <a:pt x="2898" y="1987"/>
                    <a:pt x="2746" y="2026"/>
                  </a:cubicBezTo>
                  <a:cubicBezTo>
                    <a:pt x="2459" y="2102"/>
                    <a:pt x="2332" y="1869"/>
                    <a:pt x="2332" y="1869"/>
                  </a:cubicBezTo>
                  <a:cubicBezTo>
                    <a:pt x="2332" y="1869"/>
                    <a:pt x="2254" y="2140"/>
                    <a:pt x="1923" y="2099"/>
                  </a:cubicBezTo>
                  <a:cubicBezTo>
                    <a:pt x="1620" y="2062"/>
                    <a:pt x="1615" y="1744"/>
                    <a:pt x="1615" y="1744"/>
                  </a:cubicBezTo>
                  <a:cubicBezTo>
                    <a:pt x="1615" y="1744"/>
                    <a:pt x="1463" y="1956"/>
                    <a:pt x="1137" y="1943"/>
                  </a:cubicBezTo>
                  <a:cubicBezTo>
                    <a:pt x="962" y="1937"/>
                    <a:pt x="781" y="1641"/>
                    <a:pt x="781" y="1641"/>
                  </a:cubicBezTo>
                  <a:cubicBezTo>
                    <a:pt x="781" y="1641"/>
                    <a:pt x="407" y="1766"/>
                    <a:pt x="217" y="1732"/>
                  </a:cubicBezTo>
                  <a:cubicBezTo>
                    <a:pt x="140" y="1719"/>
                    <a:pt x="65" y="1688"/>
                    <a:pt x="0" y="1644"/>
                  </a:cubicBezTo>
                  <a:cubicBezTo>
                    <a:pt x="213" y="1681"/>
                    <a:pt x="450" y="1630"/>
                    <a:pt x="598" y="145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1" name="Google Shape;2181;p40"/>
            <p:cNvSpPr/>
            <p:nvPr/>
          </p:nvSpPr>
          <p:spPr>
            <a:xfrm flipH="1">
              <a:off x="6832679" y="969097"/>
              <a:ext cx="699523" cy="667816"/>
            </a:xfrm>
            <a:custGeom>
              <a:rect b="b" l="l" r="r" t="t"/>
              <a:pathLst>
                <a:path extrusionOk="0" h="2043" w="2140">
                  <a:moveTo>
                    <a:pt x="2140" y="2043"/>
                  </a:moveTo>
                  <a:cubicBezTo>
                    <a:pt x="2098" y="2037"/>
                    <a:pt x="2056" y="2024"/>
                    <a:pt x="2019" y="2004"/>
                  </a:cubicBezTo>
                  <a:cubicBezTo>
                    <a:pt x="2001" y="1994"/>
                    <a:pt x="1983" y="1982"/>
                    <a:pt x="1967" y="1968"/>
                  </a:cubicBezTo>
                  <a:cubicBezTo>
                    <a:pt x="1951" y="1954"/>
                    <a:pt x="1936" y="1939"/>
                    <a:pt x="1923" y="1923"/>
                  </a:cubicBezTo>
                  <a:cubicBezTo>
                    <a:pt x="1897" y="1889"/>
                    <a:pt x="1878" y="1851"/>
                    <a:pt x="1865" y="1811"/>
                  </a:cubicBezTo>
                  <a:cubicBezTo>
                    <a:pt x="1852" y="1771"/>
                    <a:pt x="1844" y="1729"/>
                    <a:pt x="1843" y="1688"/>
                  </a:cubicBezTo>
                  <a:lnTo>
                    <a:pt x="1842" y="1660"/>
                  </a:lnTo>
                  <a:lnTo>
                    <a:pt x="1824" y="1683"/>
                  </a:lnTo>
                  <a:cubicBezTo>
                    <a:pt x="1798" y="1713"/>
                    <a:pt x="1766" y="1742"/>
                    <a:pt x="1733" y="1766"/>
                  </a:cubicBezTo>
                  <a:cubicBezTo>
                    <a:pt x="1699" y="1790"/>
                    <a:pt x="1662" y="1810"/>
                    <a:pt x="1624" y="1825"/>
                  </a:cubicBezTo>
                  <a:cubicBezTo>
                    <a:pt x="1547" y="1858"/>
                    <a:pt x="1464" y="1872"/>
                    <a:pt x="1381" y="1871"/>
                  </a:cubicBezTo>
                  <a:cubicBezTo>
                    <a:pt x="1371" y="1871"/>
                    <a:pt x="1360" y="1871"/>
                    <a:pt x="1350" y="1870"/>
                  </a:cubicBezTo>
                  <a:cubicBezTo>
                    <a:pt x="1341" y="1869"/>
                    <a:pt x="1332" y="1868"/>
                    <a:pt x="1322" y="1865"/>
                  </a:cubicBezTo>
                  <a:cubicBezTo>
                    <a:pt x="1303" y="1860"/>
                    <a:pt x="1285" y="1853"/>
                    <a:pt x="1267" y="1843"/>
                  </a:cubicBezTo>
                  <a:cubicBezTo>
                    <a:pt x="1233" y="1823"/>
                    <a:pt x="1200" y="1797"/>
                    <a:pt x="1171" y="1768"/>
                  </a:cubicBezTo>
                  <a:cubicBezTo>
                    <a:pt x="1112" y="1711"/>
                    <a:pt x="1059" y="1643"/>
                    <a:pt x="1016" y="1574"/>
                  </a:cubicBezTo>
                  <a:lnTo>
                    <a:pt x="1007" y="1560"/>
                  </a:lnTo>
                  <a:lnTo>
                    <a:pt x="991" y="1565"/>
                  </a:lnTo>
                  <a:cubicBezTo>
                    <a:pt x="926" y="1586"/>
                    <a:pt x="858" y="1604"/>
                    <a:pt x="790" y="1620"/>
                  </a:cubicBezTo>
                  <a:cubicBezTo>
                    <a:pt x="723" y="1636"/>
                    <a:pt x="655" y="1649"/>
                    <a:pt x="586" y="1656"/>
                  </a:cubicBezTo>
                  <a:cubicBezTo>
                    <a:pt x="570" y="1657"/>
                    <a:pt x="552" y="1659"/>
                    <a:pt x="535" y="1659"/>
                  </a:cubicBezTo>
                  <a:cubicBezTo>
                    <a:pt x="527" y="1659"/>
                    <a:pt x="519" y="1660"/>
                    <a:pt x="510" y="1660"/>
                  </a:cubicBezTo>
                  <a:lnTo>
                    <a:pt x="485" y="1659"/>
                  </a:lnTo>
                  <a:cubicBezTo>
                    <a:pt x="481" y="1659"/>
                    <a:pt x="476" y="1659"/>
                    <a:pt x="472" y="1659"/>
                  </a:cubicBezTo>
                  <a:lnTo>
                    <a:pt x="460" y="1657"/>
                  </a:lnTo>
                  <a:cubicBezTo>
                    <a:pt x="452" y="1656"/>
                    <a:pt x="444" y="1655"/>
                    <a:pt x="436" y="1654"/>
                  </a:cubicBezTo>
                  <a:cubicBezTo>
                    <a:pt x="419" y="1650"/>
                    <a:pt x="403" y="1647"/>
                    <a:pt x="387" y="1642"/>
                  </a:cubicBezTo>
                  <a:cubicBezTo>
                    <a:pt x="370" y="1638"/>
                    <a:pt x="354" y="1632"/>
                    <a:pt x="338" y="1627"/>
                  </a:cubicBezTo>
                  <a:cubicBezTo>
                    <a:pt x="323" y="1619"/>
                    <a:pt x="307" y="1614"/>
                    <a:pt x="292" y="1606"/>
                  </a:cubicBezTo>
                  <a:cubicBezTo>
                    <a:pt x="262" y="1592"/>
                    <a:pt x="233" y="1574"/>
                    <a:pt x="206" y="1554"/>
                  </a:cubicBezTo>
                  <a:cubicBezTo>
                    <a:pt x="152" y="1513"/>
                    <a:pt x="107" y="1462"/>
                    <a:pt x="77" y="1403"/>
                  </a:cubicBezTo>
                  <a:cubicBezTo>
                    <a:pt x="62" y="1374"/>
                    <a:pt x="51" y="1342"/>
                    <a:pt x="44" y="1310"/>
                  </a:cubicBezTo>
                  <a:cubicBezTo>
                    <a:pt x="41" y="1296"/>
                    <a:pt x="41" y="1280"/>
                    <a:pt x="43" y="1265"/>
                  </a:cubicBezTo>
                  <a:cubicBezTo>
                    <a:pt x="45" y="1249"/>
                    <a:pt x="49" y="1234"/>
                    <a:pt x="56" y="1219"/>
                  </a:cubicBezTo>
                  <a:cubicBezTo>
                    <a:pt x="80" y="1158"/>
                    <a:pt x="126" y="1106"/>
                    <a:pt x="175" y="1059"/>
                  </a:cubicBezTo>
                  <a:cubicBezTo>
                    <a:pt x="224" y="1012"/>
                    <a:pt x="280" y="968"/>
                    <a:pt x="336" y="931"/>
                  </a:cubicBezTo>
                  <a:lnTo>
                    <a:pt x="382" y="900"/>
                  </a:lnTo>
                  <a:lnTo>
                    <a:pt x="328" y="898"/>
                  </a:lnTo>
                  <a:cubicBezTo>
                    <a:pt x="326" y="898"/>
                    <a:pt x="318" y="896"/>
                    <a:pt x="313" y="895"/>
                  </a:cubicBezTo>
                  <a:cubicBezTo>
                    <a:pt x="308" y="893"/>
                    <a:pt x="303" y="890"/>
                    <a:pt x="297" y="887"/>
                  </a:cubicBezTo>
                  <a:cubicBezTo>
                    <a:pt x="287" y="882"/>
                    <a:pt x="277" y="874"/>
                    <a:pt x="268" y="866"/>
                  </a:cubicBezTo>
                  <a:cubicBezTo>
                    <a:pt x="250" y="848"/>
                    <a:pt x="237" y="826"/>
                    <a:pt x="225" y="803"/>
                  </a:cubicBezTo>
                  <a:cubicBezTo>
                    <a:pt x="219" y="792"/>
                    <a:pt x="215" y="779"/>
                    <a:pt x="210" y="767"/>
                  </a:cubicBezTo>
                  <a:cubicBezTo>
                    <a:pt x="206" y="755"/>
                    <a:pt x="203" y="742"/>
                    <a:pt x="199" y="729"/>
                  </a:cubicBezTo>
                  <a:cubicBezTo>
                    <a:pt x="197" y="716"/>
                    <a:pt x="194" y="703"/>
                    <a:pt x="192" y="690"/>
                  </a:cubicBezTo>
                  <a:cubicBezTo>
                    <a:pt x="190" y="677"/>
                    <a:pt x="188" y="664"/>
                    <a:pt x="188" y="651"/>
                  </a:cubicBezTo>
                  <a:cubicBezTo>
                    <a:pt x="186" y="599"/>
                    <a:pt x="199" y="547"/>
                    <a:pt x="231" y="506"/>
                  </a:cubicBezTo>
                  <a:cubicBezTo>
                    <a:pt x="262" y="466"/>
                    <a:pt x="310" y="436"/>
                    <a:pt x="360" y="422"/>
                  </a:cubicBezTo>
                  <a:lnTo>
                    <a:pt x="374" y="417"/>
                  </a:lnTo>
                  <a:lnTo>
                    <a:pt x="364" y="407"/>
                  </a:lnTo>
                  <a:cubicBezTo>
                    <a:pt x="340" y="381"/>
                    <a:pt x="320" y="349"/>
                    <a:pt x="304" y="317"/>
                  </a:cubicBezTo>
                  <a:cubicBezTo>
                    <a:pt x="288" y="284"/>
                    <a:pt x="277" y="249"/>
                    <a:pt x="272" y="212"/>
                  </a:cubicBezTo>
                  <a:cubicBezTo>
                    <a:pt x="271" y="203"/>
                    <a:pt x="270" y="194"/>
                    <a:pt x="270" y="185"/>
                  </a:cubicBezTo>
                  <a:cubicBezTo>
                    <a:pt x="270" y="176"/>
                    <a:pt x="269" y="166"/>
                    <a:pt x="270" y="157"/>
                  </a:cubicBezTo>
                  <a:cubicBezTo>
                    <a:pt x="271" y="139"/>
                    <a:pt x="272" y="121"/>
                    <a:pt x="277" y="103"/>
                  </a:cubicBezTo>
                  <a:cubicBezTo>
                    <a:pt x="280" y="85"/>
                    <a:pt x="287" y="67"/>
                    <a:pt x="293" y="50"/>
                  </a:cubicBezTo>
                  <a:cubicBezTo>
                    <a:pt x="296" y="41"/>
                    <a:pt x="300" y="33"/>
                    <a:pt x="304" y="25"/>
                  </a:cubicBezTo>
                  <a:lnTo>
                    <a:pt x="317" y="0"/>
                  </a:lnTo>
                  <a:lnTo>
                    <a:pt x="303" y="24"/>
                  </a:lnTo>
                  <a:cubicBezTo>
                    <a:pt x="299" y="32"/>
                    <a:pt x="293" y="40"/>
                    <a:pt x="291" y="49"/>
                  </a:cubicBezTo>
                  <a:cubicBezTo>
                    <a:pt x="284" y="66"/>
                    <a:pt x="275" y="83"/>
                    <a:pt x="271" y="101"/>
                  </a:cubicBezTo>
                  <a:cubicBezTo>
                    <a:pt x="270" y="111"/>
                    <a:pt x="266" y="119"/>
                    <a:pt x="265" y="129"/>
                  </a:cubicBezTo>
                  <a:lnTo>
                    <a:pt x="261" y="157"/>
                  </a:lnTo>
                  <a:cubicBezTo>
                    <a:pt x="261" y="166"/>
                    <a:pt x="261" y="176"/>
                    <a:pt x="261" y="185"/>
                  </a:cubicBezTo>
                  <a:cubicBezTo>
                    <a:pt x="260" y="195"/>
                    <a:pt x="261" y="204"/>
                    <a:pt x="262" y="213"/>
                  </a:cubicBezTo>
                  <a:cubicBezTo>
                    <a:pt x="266" y="251"/>
                    <a:pt x="275" y="288"/>
                    <a:pt x="291" y="323"/>
                  </a:cubicBezTo>
                  <a:cubicBezTo>
                    <a:pt x="306" y="358"/>
                    <a:pt x="326" y="390"/>
                    <a:pt x="351" y="419"/>
                  </a:cubicBezTo>
                  <a:lnTo>
                    <a:pt x="356" y="404"/>
                  </a:lnTo>
                  <a:cubicBezTo>
                    <a:pt x="327" y="410"/>
                    <a:pt x="302" y="421"/>
                    <a:pt x="277" y="436"/>
                  </a:cubicBezTo>
                  <a:cubicBezTo>
                    <a:pt x="253" y="450"/>
                    <a:pt x="230" y="468"/>
                    <a:pt x="212" y="491"/>
                  </a:cubicBezTo>
                  <a:cubicBezTo>
                    <a:pt x="175" y="536"/>
                    <a:pt x="159" y="595"/>
                    <a:pt x="160" y="652"/>
                  </a:cubicBezTo>
                  <a:cubicBezTo>
                    <a:pt x="160" y="666"/>
                    <a:pt x="163" y="680"/>
                    <a:pt x="164" y="694"/>
                  </a:cubicBezTo>
                  <a:cubicBezTo>
                    <a:pt x="165" y="708"/>
                    <a:pt x="168" y="722"/>
                    <a:pt x="171" y="735"/>
                  </a:cubicBezTo>
                  <a:cubicBezTo>
                    <a:pt x="174" y="750"/>
                    <a:pt x="178" y="763"/>
                    <a:pt x="182" y="777"/>
                  </a:cubicBezTo>
                  <a:cubicBezTo>
                    <a:pt x="186" y="790"/>
                    <a:pt x="191" y="804"/>
                    <a:pt x="197" y="817"/>
                  </a:cubicBezTo>
                  <a:cubicBezTo>
                    <a:pt x="209" y="842"/>
                    <a:pt x="224" y="868"/>
                    <a:pt x="245" y="889"/>
                  </a:cubicBezTo>
                  <a:cubicBezTo>
                    <a:pt x="255" y="900"/>
                    <a:pt x="268" y="909"/>
                    <a:pt x="280" y="917"/>
                  </a:cubicBezTo>
                  <a:cubicBezTo>
                    <a:pt x="288" y="921"/>
                    <a:pt x="295" y="924"/>
                    <a:pt x="302" y="927"/>
                  </a:cubicBezTo>
                  <a:cubicBezTo>
                    <a:pt x="309" y="930"/>
                    <a:pt x="316" y="932"/>
                    <a:pt x="326" y="933"/>
                  </a:cubicBezTo>
                  <a:lnTo>
                    <a:pt x="318" y="901"/>
                  </a:lnTo>
                  <a:cubicBezTo>
                    <a:pt x="257" y="939"/>
                    <a:pt x="201" y="981"/>
                    <a:pt x="148" y="1030"/>
                  </a:cubicBezTo>
                  <a:cubicBezTo>
                    <a:pt x="96" y="1079"/>
                    <a:pt x="47" y="1134"/>
                    <a:pt x="17" y="1204"/>
                  </a:cubicBezTo>
                  <a:cubicBezTo>
                    <a:pt x="10" y="1221"/>
                    <a:pt x="4" y="1240"/>
                    <a:pt x="2" y="1259"/>
                  </a:cubicBezTo>
                  <a:cubicBezTo>
                    <a:pt x="-1" y="1278"/>
                    <a:pt x="-2" y="1298"/>
                    <a:pt x="2" y="1318"/>
                  </a:cubicBezTo>
                  <a:cubicBezTo>
                    <a:pt x="9" y="1355"/>
                    <a:pt x="22" y="1390"/>
                    <a:pt x="38" y="1422"/>
                  </a:cubicBezTo>
                  <a:cubicBezTo>
                    <a:pt x="72" y="1489"/>
                    <a:pt x="121" y="1545"/>
                    <a:pt x="180" y="1589"/>
                  </a:cubicBezTo>
                  <a:cubicBezTo>
                    <a:pt x="209" y="1610"/>
                    <a:pt x="240" y="1630"/>
                    <a:pt x="273" y="1646"/>
                  </a:cubicBezTo>
                  <a:cubicBezTo>
                    <a:pt x="289" y="1655"/>
                    <a:pt x="306" y="1661"/>
                    <a:pt x="322" y="1668"/>
                  </a:cubicBezTo>
                  <a:cubicBezTo>
                    <a:pt x="340" y="1674"/>
                    <a:pt x="356" y="1681"/>
                    <a:pt x="374" y="1685"/>
                  </a:cubicBezTo>
                  <a:cubicBezTo>
                    <a:pt x="392" y="1690"/>
                    <a:pt x="410" y="1694"/>
                    <a:pt x="427" y="1697"/>
                  </a:cubicBezTo>
                  <a:cubicBezTo>
                    <a:pt x="437" y="1699"/>
                    <a:pt x="446" y="1700"/>
                    <a:pt x="455" y="1701"/>
                  </a:cubicBezTo>
                  <a:lnTo>
                    <a:pt x="469" y="1703"/>
                  </a:lnTo>
                  <a:cubicBezTo>
                    <a:pt x="474" y="1703"/>
                    <a:pt x="478" y="1703"/>
                    <a:pt x="483" y="1703"/>
                  </a:cubicBezTo>
                  <a:lnTo>
                    <a:pt x="510" y="1704"/>
                  </a:lnTo>
                  <a:cubicBezTo>
                    <a:pt x="519" y="1704"/>
                    <a:pt x="528" y="1703"/>
                    <a:pt x="537" y="1703"/>
                  </a:cubicBezTo>
                  <a:cubicBezTo>
                    <a:pt x="555" y="1703"/>
                    <a:pt x="573" y="1701"/>
                    <a:pt x="591" y="1699"/>
                  </a:cubicBezTo>
                  <a:cubicBezTo>
                    <a:pt x="662" y="1692"/>
                    <a:pt x="732" y="1679"/>
                    <a:pt x="801" y="1662"/>
                  </a:cubicBezTo>
                  <a:cubicBezTo>
                    <a:pt x="870" y="1646"/>
                    <a:pt x="937" y="1627"/>
                    <a:pt x="1005" y="1604"/>
                  </a:cubicBezTo>
                  <a:lnTo>
                    <a:pt x="980" y="1595"/>
                  </a:lnTo>
                  <a:cubicBezTo>
                    <a:pt x="1004" y="1632"/>
                    <a:pt x="1029" y="1667"/>
                    <a:pt x="1056" y="1701"/>
                  </a:cubicBezTo>
                  <a:cubicBezTo>
                    <a:pt x="1084" y="1734"/>
                    <a:pt x="1112" y="1766"/>
                    <a:pt x="1144" y="1797"/>
                  </a:cubicBezTo>
                  <a:cubicBezTo>
                    <a:pt x="1176" y="1826"/>
                    <a:pt x="1211" y="1853"/>
                    <a:pt x="1251" y="1874"/>
                  </a:cubicBezTo>
                  <a:cubicBezTo>
                    <a:pt x="1271" y="1885"/>
                    <a:pt x="1291" y="1894"/>
                    <a:pt x="1314" y="1899"/>
                  </a:cubicBezTo>
                  <a:cubicBezTo>
                    <a:pt x="1325" y="1901"/>
                    <a:pt x="1337" y="1903"/>
                    <a:pt x="1349" y="1904"/>
                  </a:cubicBezTo>
                  <a:cubicBezTo>
                    <a:pt x="1360" y="1905"/>
                    <a:pt x="1370" y="1904"/>
                    <a:pt x="1381" y="1904"/>
                  </a:cubicBezTo>
                  <a:cubicBezTo>
                    <a:pt x="1468" y="1903"/>
                    <a:pt x="1556" y="1887"/>
                    <a:pt x="1635" y="1851"/>
                  </a:cubicBezTo>
                  <a:cubicBezTo>
                    <a:pt x="1674" y="1833"/>
                    <a:pt x="1712" y="1811"/>
                    <a:pt x="1747" y="1786"/>
                  </a:cubicBezTo>
                  <a:cubicBezTo>
                    <a:pt x="1782" y="1759"/>
                    <a:pt x="1814" y="1730"/>
                    <a:pt x="1841" y="1695"/>
                  </a:cubicBezTo>
                  <a:lnTo>
                    <a:pt x="1822" y="1688"/>
                  </a:lnTo>
                  <a:cubicBezTo>
                    <a:pt x="1825" y="1733"/>
                    <a:pt x="1835" y="1776"/>
                    <a:pt x="1849" y="1816"/>
                  </a:cubicBezTo>
                  <a:cubicBezTo>
                    <a:pt x="1865" y="1858"/>
                    <a:pt x="1886" y="1896"/>
                    <a:pt x="1914" y="1930"/>
                  </a:cubicBezTo>
                  <a:cubicBezTo>
                    <a:pt x="1928" y="1947"/>
                    <a:pt x="1944" y="1962"/>
                    <a:pt x="1961" y="1975"/>
                  </a:cubicBezTo>
                  <a:cubicBezTo>
                    <a:pt x="1978" y="1988"/>
                    <a:pt x="1997" y="2000"/>
                    <a:pt x="2016" y="2010"/>
                  </a:cubicBezTo>
                  <a:cubicBezTo>
                    <a:pt x="2055" y="2028"/>
                    <a:pt x="2097" y="2039"/>
                    <a:pt x="2140" y="204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2" name="Google Shape;2182;p40"/>
            <p:cNvSpPr/>
            <p:nvPr/>
          </p:nvSpPr>
          <p:spPr>
            <a:xfrm flipH="1">
              <a:off x="6244947" y="1220795"/>
              <a:ext cx="444557" cy="260196"/>
            </a:xfrm>
            <a:custGeom>
              <a:rect b="b" l="l" r="r" t="t"/>
              <a:pathLst>
                <a:path extrusionOk="0" h="796" w="1360">
                  <a:moveTo>
                    <a:pt x="1317" y="383"/>
                  </a:moveTo>
                  <a:cubicBezTo>
                    <a:pt x="1375" y="472"/>
                    <a:pt x="1379" y="605"/>
                    <a:pt x="1296" y="671"/>
                  </a:cubicBezTo>
                  <a:cubicBezTo>
                    <a:pt x="1253" y="705"/>
                    <a:pt x="1195" y="715"/>
                    <a:pt x="1142" y="705"/>
                  </a:cubicBezTo>
                  <a:cubicBezTo>
                    <a:pt x="1089" y="695"/>
                    <a:pt x="1041" y="666"/>
                    <a:pt x="1001" y="630"/>
                  </a:cubicBezTo>
                  <a:cubicBezTo>
                    <a:pt x="1012" y="688"/>
                    <a:pt x="999" y="759"/>
                    <a:pt x="945" y="786"/>
                  </a:cubicBezTo>
                  <a:cubicBezTo>
                    <a:pt x="911" y="804"/>
                    <a:pt x="867" y="796"/>
                    <a:pt x="833" y="775"/>
                  </a:cubicBezTo>
                  <a:cubicBezTo>
                    <a:pt x="799" y="755"/>
                    <a:pt x="772" y="725"/>
                    <a:pt x="747" y="695"/>
                  </a:cubicBezTo>
                  <a:cubicBezTo>
                    <a:pt x="708" y="732"/>
                    <a:pt x="643" y="723"/>
                    <a:pt x="600" y="691"/>
                  </a:cubicBezTo>
                  <a:cubicBezTo>
                    <a:pt x="558" y="658"/>
                    <a:pt x="533" y="609"/>
                    <a:pt x="510" y="560"/>
                  </a:cubicBezTo>
                  <a:cubicBezTo>
                    <a:pt x="503" y="613"/>
                    <a:pt x="496" y="667"/>
                    <a:pt x="465" y="710"/>
                  </a:cubicBezTo>
                  <a:cubicBezTo>
                    <a:pt x="429" y="760"/>
                    <a:pt x="366" y="784"/>
                    <a:pt x="304" y="787"/>
                  </a:cubicBezTo>
                  <a:cubicBezTo>
                    <a:pt x="168" y="793"/>
                    <a:pt x="33" y="693"/>
                    <a:pt x="0" y="560"/>
                  </a:cubicBezTo>
                  <a:cubicBezTo>
                    <a:pt x="27" y="628"/>
                    <a:pt x="113" y="660"/>
                    <a:pt x="184" y="642"/>
                  </a:cubicBezTo>
                  <a:cubicBezTo>
                    <a:pt x="255" y="623"/>
                    <a:pt x="310" y="564"/>
                    <a:pt x="341" y="499"/>
                  </a:cubicBezTo>
                  <a:cubicBezTo>
                    <a:pt x="374" y="432"/>
                    <a:pt x="385" y="359"/>
                    <a:pt x="397" y="286"/>
                  </a:cubicBezTo>
                  <a:cubicBezTo>
                    <a:pt x="459" y="366"/>
                    <a:pt x="525" y="448"/>
                    <a:pt x="618" y="490"/>
                  </a:cubicBezTo>
                  <a:cubicBezTo>
                    <a:pt x="710" y="530"/>
                    <a:pt x="837" y="513"/>
                    <a:pt x="886" y="425"/>
                  </a:cubicBezTo>
                  <a:cubicBezTo>
                    <a:pt x="903" y="444"/>
                    <a:pt x="939" y="435"/>
                    <a:pt x="953" y="414"/>
                  </a:cubicBezTo>
                  <a:cubicBezTo>
                    <a:pt x="967" y="391"/>
                    <a:pt x="965" y="362"/>
                    <a:pt x="956" y="338"/>
                  </a:cubicBezTo>
                  <a:cubicBezTo>
                    <a:pt x="937" y="287"/>
                    <a:pt x="893" y="246"/>
                    <a:pt x="840" y="233"/>
                  </a:cubicBezTo>
                  <a:cubicBezTo>
                    <a:pt x="911" y="176"/>
                    <a:pt x="905" y="49"/>
                    <a:pt x="829" y="0"/>
                  </a:cubicBezTo>
                  <a:cubicBezTo>
                    <a:pt x="880" y="9"/>
                    <a:pt x="931" y="33"/>
                    <a:pt x="962" y="75"/>
                  </a:cubicBezTo>
                  <a:cubicBezTo>
                    <a:pt x="994" y="117"/>
                    <a:pt x="999" y="174"/>
                    <a:pt x="972" y="219"/>
                  </a:cubicBezTo>
                  <a:cubicBezTo>
                    <a:pt x="1100" y="163"/>
                    <a:pt x="1248" y="278"/>
                    <a:pt x="1317" y="383"/>
                  </a:cubicBezTo>
                  <a:close/>
                </a:path>
              </a:pathLst>
            </a:custGeom>
            <a:solidFill>
              <a:srgbClr val="74860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3" name="Google Shape;2183;p40"/>
            <p:cNvSpPr/>
            <p:nvPr/>
          </p:nvSpPr>
          <p:spPr>
            <a:xfrm flipH="1">
              <a:off x="6993830" y="1077621"/>
              <a:ext cx="348127" cy="343551"/>
            </a:xfrm>
            <a:custGeom>
              <a:rect b="b" l="l" r="r" t="t"/>
              <a:pathLst>
                <a:path extrusionOk="0" h="1051" w="1065">
                  <a:moveTo>
                    <a:pt x="754" y="809"/>
                  </a:moveTo>
                  <a:cubicBezTo>
                    <a:pt x="682" y="785"/>
                    <a:pt x="622" y="709"/>
                    <a:pt x="638" y="635"/>
                  </a:cubicBezTo>
                  <a:cubicBezTo>
                    <a:pt x="602" y="682"/>
                    <a:pt x="523" y="674"/>
                    <a:pt x="481" y="633"/>
                  </a:cubicBezTo>
                  <a:cubicBezTo>
                    <a:pt x="439" y="591"/>
                    <a:pt x="427" y="528"/>
                    <a:pt x="428" y="469"/>
                  </a:cubicBezTo>
                  <a:cubicBezTo>
                    <a:pt x="368" y="501"/>
                    <a:pt x="288" y="481"/>
                    <a:pt x="239" y="433"/>
                  </a:cubicBezTo>
                  <a:cubicBezTo>
                    <a:pt x="190" y="385"/>
                    <a:pt x="167" y="317"/>
                    <a:pt x="158" y="248"/>
                  </a:cubicBezTo>
                  <a:cubicBezTo>
                    <a:pt x="147" y="152"/>
                    <a:pt x="176" y="37"/>
                    <a:pt x="266" y="0"/>
                  </a:cubicBezTo>
                  <a:cubicBezTo>
                    <a:pt x="180" y="6"/>
                    <a:pt x="107" y="68"/>
                    <a:pt x="60" y="140"/>
                  </a:cubicBezTo>
                  <a:cubicBezTo>
                    <a:pt x="23" y="198"/>
                    <a:pt x="-2" y="266"/>
                    <a:pt x="0" y="335"/>
                  </a:cubicBezTo>
                  <a:cubicBezTo>
                    <a:pt x="4" y="404"/>
                    <a:pt x="37" y="474"/>
                    <a:pt x="96" y="510"/>
                  </a:cubicBezTo>
                  <a:cubicBezTo>
                    <a:pt x="37" y="547"/>
                    <a:pt x="10" y="626"/>
                    <a:pt x="29" y="693"/>
                  </a:cubicBezTo>
                  <a:cubicBezTo>
                    <a:pt x="48" y="760"/>
                    <a:pt x="109" y="812"/>
                    <a:pt x="177" y="825"/>
                  </a:cubicBezTo>
                  <a:cubicBezTo>
                    <a:pt x="245" y="839"/>
                    <a:pt x="318" y="817"/>
                    <a:pt x="372" y="772"/>
                  </a:cubicBezTo>
                  <a:cubicBezTo>
                    <a:pt x="391" y="828"/>
                    <a:pt x="436" y="875"/>
                    <a:pt x="492" y="895"/>
                  </a:cubicBezTo>
                  <a:cubicBezTo>
                    <a:pt x="548" y="916"/>
                    <a:pt x="613" y="910"/>
                    <a:pt x="664" y="878"/>
                  </a:cubicBezTo>
                  <a:cubicBezTo>
                    <a:pt x="642" y="940"/>
                    <a:pt x="701" y="1003"/>
                    <a:pt x="762" y="1029"/>
                  </a:cubicBezTo>
                  <a:cubicBezTo>
                    <a:pt x="813" y="1051"/>
                    <a:pt x="871" y="1060"/>
                    <a:pt x="924" y="1040"/>
                  </a:cubicBezTo>
                  <a:cubicBezTo>
                    <a:pt x="981" y="1018"/>
                    <a:pt x="1021" y="965"/>
                    <a:pt x="1041" y="908"/>
                  </a:cubicBezTo>
                  <a:cubicBezTo>
                    <a:pt x="1061" y="850"/>
                    <a:pt x="1064" y="788"/>
                    <a:pt x="1065" y="727"/>
                  </a:cubicBezTo>
                  <a:cubicBezTo>
                    <a:pt x="1063" y="793"/>
                    <a:pt x="1009" y="803"/>
                    <a:pt x="960" y="807"/>
                  </a:cubicBezTo>
                  <a:cubicBezTo>
                    <a:pt x="892" y="813"/>
                    <a:pt x="822" y="831"/>
                    <a:pt x="754" y="809"/>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4" name="Google Shape;2184;p40"/>
            <p:cNvSpPr/>
            <p:nvPr/>
          </p:nvSpPr>
          <p:spPr>
            <a:xfrm flipH="1">
              <a:off x="6995138" y="752048"/>
              <a:ext cx="251371" cy="368067"/>
            </a:xfrm>
            <a:custGeom>
              <a:rect b="b" l="l" r="r" t="t"/>
              <a:pathLst>
                <a:path extrusionOk="0" h="1126" w="769">
                  <a:moveTo>
                    <a:pt x="596" y="170"/>
                  </a:moveTo>
                  <a:cubicBezTo>
                    <a:pt x="571" y="216"/>
                    <a:pt x="561" y="268"/>
                    <a:pt x="567" y="319"/>
                  </a:cubicBezTo>
                  <a:cubicBezTo>
                    <a:pt x="512" y="299"/>
                    <a:pt x="448" y="340"/>
                    <a:pt x="428" y="394"/>
                  </a:cubicBezTo>
                  <a:cubicBezTo>
                    <a:pt x="408" y="449"/>
                    <a:pt x="422" y="512"/>
                    <a:pt x="451" y="563"/>
                  </a:cubicBezTo>
                  <a:cubicBezTo>
                    <a:pt x="404" y="534"/>
                    <a:pt x="334" y="566"/>
                    <a:pt x="316" y="619"/>
                  </a:cubicBezTo>
                  <a:cubicBezTo>
                    <a:pt x="297" y="673"/>
                    <a:pt x="323" y="733"/>
                    <a:pt x="364" y="770"/>
                  </a:cubicBezTo>
                  <a:cubicBezTo>
                    <a:pt x="370" y="776"/>
                    <a:pt x="377" y="781"/>
                    <a:pt x="378" y="789"/>
                  </a:cubicBezTo>
                  <a:cubicBezTo>
                    <a:pt x="380" y="799"/>
                    <a:pt x="370" y="808"/>
                    <a:pt x="363" y="816"/>
                  </a:cubicBezTo>
                  <a:cubicBezTo>
                    <a:pt x="314" y="868"/>
                    <a:pt x="326" y="957"/>
                    <a:pt x="373" y="1010"/>
                  </a:cubicBezTo>
                  <a:cubicBezTo>
                    <a:pt x="419" y="1063"/>
                    <a:pt x="492" y="1086"/>
                    <a:pt x="562" y="1095"/>
                  </a:cubicBezTo>
                  <a:cubicBezTo>
                    <a:pt x="458" y="1146"/>
                    <a:pt x="326" y="1134"/>
                    <a:pt x="233" y="1063"/>
                  </a:cubicBezTo>
                  <a:cubicBezTo>
                    <a:pt x="141" y="993"/>
                    <a:pt x="93" y="869"/>
                    <a:pt x="115" y="755"/>
                  </a:cubicBezTo>
                  <a:cubicBezTo>
                    <a:pt x="37" y="724"/>
                    <a:pt x="-13" y="633"/>
                    <a:pt x="3" y="550"/>
                  </a:cubicBezTo>
                  <a:cubicBezTo>
                    <a:pt x="19" y="467"/>
                    <a:pt x="99" y="402"/>
                    <a:pt x="184" y="402"/>
                  </a:cubicBezTo>
                  <a:cubicBezTo>
                    <a:pt x="182" y="346"/>
                    <a:pt x="180" y="290"/>
                    <a:pt x="196" y="237"/>
                  </a:cubicBezTo>
                  <a:cubicBezTo>
                    <a:pt x="213" y="185"/>
                    <a:pt x="250" y="135"/>
                    <a:pt x="303" y="118"/>
                  </a:cubicBezTo>
                  <a:cubicBezTo>
                    <a:pt x="355" y="102"/>
                    <a:pt x="422" y="130"/>
                    <a:pt x="435" y="183"/>
                  </a:cubicBezTo>
                  <a:cubicBezTo>
                    <a:pt x="433" y="85"/>
                    <a:pt x="522" y="-13"/>
                    <a:pt x="619" y="1"/>
                  </a:cubicBezTo>
                  <a:cubicBezTo>
                    <a:pt x="677" y="10"/>
                    <a:pt x="751" y="68"/>
                    <a:pt x="767" y="127"/>
                  </a:cubicBezTo>
                  <a:cubicBezTo>
                    <a:pt x="790" y="210"/>
                    <a:pt x="655" y="169"/>
                    <a:pt x="596" y="170"/>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5" name="Google Shape;2185;p40"/>
            <p:cNvSpPr/>
            <p:nvPr/>
          </p:nvSpPr>
          <p:spPr>
            <a:xfrm flipH="1">
              <a:off x="6473763" y="667713"/>
              <a:ext cx="336360" cy="429847"/>
            </a:xfrm>
            <a:custGeom>
              <a:rect b="b" l="l" r="r" t="t"/>
              <a:pathLst>
                <a:path extrusionOk="0" h="1315" w="1029">
                  <a:moveTo>
                    <a:pt x="255" y="27"/>
                  </a:moveTo>
                  <a:cubicBezTo>
                    <a:pt x="290" y="58"/>
                    <a:pt x="302" y="107"/>
                    <a:pt x="309" y="153"/>
                  </a:cubicBezTo>
                  <a:cubicBezTo>
                    <a:pt x="318" y="206"/>
                    <a:pt x="320" y="272"/>
                    <a:pt x="274" y="299"/>
                  </a:cubicBezTo>
                  <a:cubicBezTo>
                    <a:pt x="382" y="268"/>
                    <a:pt x="507" y="308"/>
                    <a:pt x="577" y="396"/>
                  </a:cubicBezTo>
                  <a:cubicBezTo>
                    <a:pt x="597" y="421"/>
                    <a:pt x="613" y="451"/>
                    <a:pt x="610" y="483"/>
                  </a:cubicBezTo>
                  <a:cubicBezTo>
                    <a:pt x="607" y="515"/>
                    <a:pt x="577" y="545"/>
                    <a:pt x="546" y="539"/>
                  </a:cubicBezTo>
                  <a:cubicBezTo>
                    <a:pt x="636" y="540"/>
                    <a:pt x="731" y="560"/>
                    <a:pt x="793" y="625"/>
                  </a:cubicBezTo>
                  <a:cubicBezTo>
                    <a:pt x="842" y="675"/>
                    <a:pt x="863" y="745"/>
                    <a:pt x="877" y="813"/>
                  </a:cubicBezTo>
                  <a:cubicBezTo>
                    <a:pt x="884" y="850"/>
                    <a:pt x="889" y="889"/>
                    <a:pt x="873" y="923"/>
                  </a:cubicBezTo>
                  <a:cubicBezTo>
                    <a:pt x="858" y="956"/>
                    <a:pt x="813" y="978"/>
                    <a:pt x="782" y="958"/>
                  </a:cubicBezTo>
                  <a:cubicBezTo>
                    <a:pt x="866" y="944"/>
                    <a:pt x="960" y="980"/>
                    <a:pt x="1005" y="1053"/>
                  </a:cubicBezTo>
                  <a:cubicBezTo>
                    <a:pt x="1049" y="1126"/>
                    <a:pt x="1032" y="1234"/>
                    <a:pt x="962" y="1282"/>
                  </a:cubicBezTo>
                  <a:cubicBezTo>
                    <a:pt x="928" y="1305"/>
                    <a:pt x="886" y="1313"/>
                    <a:pt x="846" y="1315"/>
                  </a:cubicBezTo>
                  <a:cubicBezTo>
                    <a:pt x="770" y="1317"/>
                    <a:pt x="695" y="1297"/>
                    <a:pt x="631" y="1258"/>
                  </a:cubicBezTo>
                  <a:cubicBezTo>
                    <a:pt x="701" y="1271"/>
                    <a:pt x="792" y="1272"/>
                    <a:pt x="823" y="1209"/>
                  </a:cubicBezTo>
                  <a:cubicBezTo>
                    <a:pt x="847" y="1160"/>
                    <a:pt x="817" y="1099"/>
                    <a:pt x="772" y="1070"/>
                  </a:cubicBezTo>
                  <a:cubicBezTo>
                    <a:pt x="726" y="1041"/>
                    <a:pt x="669" y="1036"/>
                    <a:pt x="616" y="1031"/>
                  </a:cubicBezTo>
                  <a:cubicBezTo>
                    <a:pt x="663" y="993"/>
                    <a:pt x="716" y="946"/>
                    <a:pt x="717" y="885"/>
                  </a:cubicBezTo>
                  <a:cubicBezTo>
                    <a:pt x="718" y="830"/>
                    <a:pt x="674" y="783"/>
                    <a:pt x="625" y="757"/>
                  </a:cubicBezTo>
                  <a:cubicBezTo>
                    <a:pt x="552" y="719"/>
                    <a:pt x="461" y="716"/>
                    <a:pt x="385" y="750"/>
                  </a:cubicBezTo>
                  <a:cubicBezTo>
                    <a:pt x="430" y="681"/>
                    <a:pt x="420" y="580"/>
                    <a:pt x="361" y="522"/>
                  </a:cubicBezTo>
                  <a:cubicBezTo>
                    <a:pt x="303" y="463"/>
                    <a:pt x="202" y="454"/>
                    <a:pt x="133" y="499"/>
                  </a:cubicBezTo>
                  <a:cubicBezTo>
                    <a:pt x="148" y="445"/>
                    <a:pt x="162" y="389"/>
                    <a:pt x="158" y="333"/>
                  </a:cubicBezTo>
                  <a:cubicBezTo>
                    <a:pt x="155" y="285"/>
                    <a:pt x="137" y="233"/>
                    <a:pt x="101" y="199"/>
                  </a:cubicBezTo>
                  <a:cubicBezTo>
                    <a:pt x="65" y="167"/>
                    <a:pt x="-4" y="173"/>
                    <a:pt x="0" y="114"/>
                  </a:cubicBezTo>
                  <a:cubicBezTo>
                    <a:pt x="5" y="12"/>
                    <a:pt x="189" y="-34"/>
                    <a:pt x="255" y="2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6" name="Google Shape;2186;p40"/>
            <p:cNvSpPr/>
            <p:nvPr/>
          </p:nvSpPr>
          <p:spPr>
            <a:xfrm flipH="1">
              <a:off x="6616283" y="1136787"/>
              <a:ext cx="252351" cy="258235"/>
            </a:xfrm>
            <a:custGeom>
              <a:rect b="b" l="l" r="r" t="t"/>
              <a:pathLst>
                <a:path extrusionOk="0" h="790" w="772">
                  <a:moveTo>
                    <a:pt x="416" y="0"/>
                  </a:moveTo>
                  <a:cubicBezTo>
                    <a:pt x="450" y="25"/>
                    <a:pt x="489" y="40"/>
                    <a:pt x="528" y="56"/>
                  </a:cubicBezTo>
                  <a:cubicBezTo>
                    <a:pt x="566" y="72"/>
                    <a:pt x="604" y="91"/>
                    <a:pt x="633" y="118"/>
                  </a:cubicBezTo>
                  <a:cubicBezTo>
                    <a:pt x="647" y="132"/>
                    <a:pt x="660" y="148"/>
                    <a:pt x="668" y="165"/>
                  </a:cubicBezTo>
                  <a:cubicBezTo>
                    <a:pt x="676" y="183"/>
                    <a:pt x="679" y="202"/>
                    <a:pt x="675" y="221"/>
                  </a:cubicBezTo>
                  <a:cubicBezTo>
                    <a:pt x="672" y="239"/>
                    <a:pt x="663" y="257"/>
                    <a:pt x="649" y="269"/>
                  </a:cubicBezTo>
                  <a:cubicBezTo>
                    <a:pt x="643" y="276"/>
                    <a:pt x="636" y="281"/>
                    <a:pt x="627" y="284"/>
                  </a:cubicBezTo>
                  <a:cubicBezTo>
                    <a:pt x="620" y="287"/>
                    <a:pt x="611" y="288"/>
                    <a:pt x="602" y="288"/>
                  </a:cubicBezTo>
                  <a:lnTo>
                    <a:pt x="599" y="311"/>
                  </a:lnTo>
                  <a:cubicBezTo>
                    <a:pt x="641" y="321"/>
                    <a:pt x="680" y="346"/>
                    <a:pt x="706" y="381"/>
                  </a:cubicBezTo>
                  <a:cubicBezTo>
                    <a:pt x="732" y="416"/>
                    <a:pt x="747" y="459"/>
                    <a:pt x="743" y="501"/>
                  </a:cubicBezTo>
                  <a:cubicBezTo>
                    <a:pt x="741" y="522"/>
                    <a:pt x="732" y="540"/>
                    <a:pt x="717" y="553"/>
                  </a:cubicBezTo>
                  <a:cubicBezTo>
                    <a:pt x="703" y="567"/>
                    <a:pt x="683" y="576"/>
                    <a:pt x="662" y="580"/>
                  </a:cubicBezTo>
                  <a:cubicBezTo>
                    <a:pt x="621" y="587"/>
                    <a:pt x="577" y="574"/>
                    <a:pt x="535" y="556"/>
                  </a:cubicBezTo>
                  <a:lnTo>
                    <a:pt x="486" y="534"/>
                  </a:lnTo>
                  <a:lnTo>
                    <a:pt x="518" y="578"/>
                  </a:lnTo>
                  <a:cubicBezTo>
                    <a:pt x="535" y="600"/>
                    <a:pt x="537" y="632"/>
                    <a:pt x="529" y="660"/>
                  </a:cubicBezTo>
                  <a:cubicBezTo>
                    <a:pt x="521" y="688"/>
                    <a:pt x="501" y="714"/>
                    <a:pt x="475" y="727"/>
                  </a:cubicBezTo>
                  <a:cubicBezTo>
                    <a:pt x="449" y="741"/>
                    <a:pt x="418" y="744"/>
                    <a:pt x="387" y="738"/>
                  </a:cubicBezTo>
                  <a:cubicBezTo>
                    <a:pt x="357" y="732"/>
                    <a:pt x="328" y="718"/>
                    <a:pt x="305" y="698"/>
                  </a:cubicBezTo>
                  <a:lnTo>
                    <a:pt x="295" y="689"/>
                  </a:lnTo>
                  <a:lnTo>
                    <a:pt x="288" y="700"/>
                  </a:lnTo>
                  <a:cubicBezTo>
                    <a:pt x="272" y="728"/>
                    <a:pt x="246" y="749"/>
                    <a:pt x="216" y="762"/>
                  </a:cubicBezTo>
                  <a:cubicBezTo>
                    <a:pt x="186" y="775"/>
                    <a:pt x="152" y="778"/>
                    <a:pt x="119" y="770"/>
                  </a:cubicBezTo>
                  <a:cubicBezTo>
                    <a:pt x="55" y="755"/>
                    <a:pt x="4" y="693"/>
                    <a:pt x="0" y="624"/>
                  </a:cubicBezTo>
                  <a:cubicBezTo>
                    <a:pt x="-1" y="659"/>
                    <a:pt x="11" y="694"/>
                    <a:pt x="31" y="722"/>
                  </a:cubicBezTo>
                  <a:cubicBezTo>
                    <a:pt x="52" y="750"/>
                    <a:pt x="81" y="772"/>
                    <a:pt x="116" y="783"/>
                  </a:cubicBezTo>
                  <a:cubicBezTo>
                    <a:pt x="151" y="794"/>
                    <a:pt x="188" y="791"/>
                    <a:pt x="222" y="779"/>
                  </a:cubicBezTo>
                  <a:cubicBezTo>
                    <a:pt x="256" y="766"/>
                    <a:pt x="287" y="743"/>
                    <a:pt x="307" y="712"/>
                  </a:cubicBezTo>
                  <a:lnTo>
                    <a:pt x="290" y="714"/>
                  </a:lnTo>
                  <a:cubicBezTo>
                    <a:pt x="316" y="738"/>
                    <a:pt x="348" y="755"/>
                    <a:pt x="382" y="763"/>
                  </a:cubicBezTo>
                  <a:cubicBezTo>
                    <a:pt x="417" y="770"/>
                    <a:pt x="455" y="767"/>
                    <a:pt x="487" y="751"/>
                  </a:cubicBezTo>
                  <a:cubicBezTo>
                    <a:pt x="521" y="734"/>
                    <a:pt x="545" y="703"/>
                    <a:pt x="556" y="668"/>
                  </a:cubicBezTo>
                  <a:cubicBezTo>
                    <a:pt x="567" y="634"/>
                    <a:pt x="565" y="592"/>
                    <a:pt x="542" y="561"/>
                  </a:cubicBezTo>
                  <a:lnTo>
                    <a:pt x="524" y="583"/>
                  </a:lnTo>
                  <a:cubicBezTo>
                    <a:pt x="546" y="592"/>
                    <a:pt x="569" y="601"/>
                    <a:pt x="593" y="606"/>
                  </a:cubicBezTo>
                  <a:cubicBezTo>
                    <a:pt x="616" y="611"/>
                    <a:pt x="642" y="614"/>
                    <a:pt x="668" y="609"/>
                  </a:cubicBezTo>
                  <a:cubicBezTo>
                    <a:pt x="693" y="604"/>
                    <a:pt x="718" y="593"/>
                    <a:pt x="737" y="575"/>
                  </a:cubicBezTo>
                  <a:cubicBezTo>
                    <a:pt x="747" y="566"/>
                    <a:pt x="756" y="555"/>
                    <a:pt x="761" y="542"/>
                  </a:cubicBezTo>
                  <a:cubicBezTo>
                    <a:pt x="767" y="530"/>
                    <a:pt x="770" y="517"/>
                    <a:pt x="772" y="504"/>
                  </a:cubicBezTo>
                  <a:cubicBezTo>
                    <a:pt x="776" y="453"/>
                    <a:pt x="758" y="403"/>
                    <a:pt x="727" y="364"/>
                  </a:cubicBezTo>
                  <a:cubicBezTo>
                    <a:pt x="697" y="326"/>
                    <a:pt x="653" y="297"/>
                    <a:pt x="604" y="288"/>
                  </a:cubicBezTo>
                  <a:lnTo>
                    <a:pt x="600" y="311"/>
                  </a:lnTo>
                  <a:cubicBezTo>
                    <a:pt x="613" y="313"/>
                    <a:pt x="625" y="311"/>
                    <a:pt x="636" y="306"/>
                  </a:cubicBezTo>
                  <a:cubicBezTo>
                    <a:pt x="648" y="301"/>
                    <a:pt x="657" y="294"/>
                    <a:pt x="665" y="286"/>
                  </a:cubicBezTo>
                  <a:cubicBezTo>
                    <a:pt x="681" y="268"/>
                    <a:pt x="692" y="247"/>
                    <a:pt x="696" y="224"/>
                  </a:cubicBezTo>
                  <a:cubicBezTo>
                    <a:pt x="698" y="213"/>
                    <a:pt x="697" y="201"/>
                    <a:pt x="695" y="190"/>
                  </a:cubicBezTo>
                  <a:cubicBezTo>
                    <a:pt x="693" y="178"/>
                    <a:pt x="689" y="168"/>
                    <a:pt x="684" y="157"/>
                  </a:cubicBezTo>
                  <a:cubicBezTo>
                    <a:pt x="674" y="138"/>
                    <a:pt x="660" y="121"/>
                    <a:pt x="643" y="107"/>
                  </a:cubicBezTo>
                  <a:cubicBezTo>
                    <a:pt x="610" y="78"/>
                    <a:pt x="569" y="62"/>
                    <a:pt x="531" y="48"/>
                  </a:cubicBezTo>
                  <a:cubicBezTo>
                    <a:pt x="491" y="35"/>
                    <a:pt x="452" y="22"/>
                    <a:pt x="416"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7" name="Google Shape;2187;p40"/>
            <p:cNvSpPr/>
            <p:nvPr/>
          </p:nvSpPr>
          <p:spPr>
            <a:xfrm flipH="1">
              <a:off x="6301170" y="921372"/>
              <a:ext cx="137943" cy="234046"/>
            </a:xfrm>
            <a:custGeom>
              <a:rect b="b" l="l" r="r" t="t"/>
              <a:pathLst>
                <a:path extrusionOk="0" h="716" w="422">
                  <a:moveTo>
                    <a:pt x="0" y="63"/>
                  </a:moveTo>
                  <a:cubicBezTo>
                    <a:pt x="45" y="45"/>
                    <a:pt x="90" y="27"/>
                    <a:pt x="137" y="19"/>
                  </a:cubicBezTo>
                  <a:cubicBezTo>
                    <a:pt x="160" y="16"/>
                    <a:pt x="183" y="15"/>
                    <a:pt x="206" y="18"/>
                  </a:cubicBezTo>
                  <a:cubicBezTo>
                    <a:pt x="228" y="22"/>
                    <a:pt x="250" y="30"/>
                    <a:pt x="268" y="43"/>
                  </a:cubicBezTo>
                  <a:cubicBezTo>
                    <a:pt x="305" y="69"/>
                    <a:pt x="328" y="112"/>
                    <a:pt x="335" y="156"/>
                  </a:cubicBezTo>
                  <a:cubicBezTo>
                    <a:pt x="338" y="178"/>
                    <a:pt x="337" y="201"/>
                    <a:pt x="328" y="218"/>
                  </a:cubicBezTo>
                  <a:cubicBezTo>
                    <a:pt x="320" y="235"/>
                    <a:pt x="300" y="248"/>
                    <a:pt x="284" y="245"/>
                  </a:cubicBezTo>
                  <a:lnTo>
                    <a:pt x="286" y="274"/>
                  </a:lnTo>
                  <a:cubicBezTo>
                    <a:pt x="313" y="268"/>
                    <a:pt x="343" y="283"/>
                    <a:pt x="362" y="308"/>
                  </a:cubicBezTo>
                  <a:cubicBezTo>
                    <a:pt x="380" y="332"/>
                    <a:pt x="388" y="365"/>
                    <a:pt x="391" y="397"/>
                  </a:cubicBezTo>
                  <a:cubicBezTo>
                    <a:pt x="392" y="414"/>
                    <a:pt x="394" y="431"/>
                    <a:pt x="392" y="446"/>
                  </a:cubicBezTo>
                  <a:cubicBezTo>
                    <a:pt x="391" y="460"/>
                    <a:pt x="384" y="471"/>
                    <a:pt x="373" y="480"/>
                  </a:cubicBezTo>
                  <a:cubicBezTo>
                    <a:pt x="362" y="488"/>
                    <a:pt x="346" y="492"/>
                    <a:pt x="330" y="494"/>
                  </a:cubicBezTo>
                  <a:cubicBezTo>
                    <a:pt x="315" y="496"/>
                    <a:pt x="298" y="495"/>
                    <a:pt x="280" y="494"/>
                  </a:cubicBezTo>
                  <a:lnTo>
                    <a:pt x="250" y="492"/>
                  </a:lnTo>
                  <a:lnTo>
                    <a:pt x="271" y="515"/>
                  </a:lnTo>
                  <a:cubicBezTo>
                    <a:pt x="290" y="535"/>
                    <a:pt x="306" y="560"/>
                    <a:pt x="318" y="586"/>
                  </a:cubicBezTo>
                  <a:cubicBezTo>
                    <a:pt x="331" y="612"/>
                    <a:pt x="340" y="641"/>
                    <a:pt x="343" y="668"/>
                  </a:cubicBezTo>
                  <a:cubicBezTo>
                    <a:pt x="345" y="682"/>
                    <a:pt x="340" y="693"/>
                    <a:pt x="327" y="698"/>
                  </a:cubicBezTo>
                  <a:cubicBezTo>
                    <a:pt x="315" y="703"/>
                    <a:pt x="299" y="705"/>
                    <a:pt x="284" y="707"/>
                  </a:cubicBezTo>
                  <a:cubicBezTo>
                    <a:pt x="255" y="711"/>
                    <a:pt x="225" y="712"/>
                    <a:pt x="195" y="712"/>
                  </a:cubicBezTo>
                  <a:cubicBezTo>
                    <a:pt x="224" y="716"/>
                    <a:pt x="255" y="717"/>
                    <a:pt x="285" y="715"/>
                  </a:cubicBezTo>
                  <a:cubicBezTo>
                    <a:pt x="300" y="714"/>
                    <a:pt x="315" y="714"/>
                    <a:pt x="331" y="709"/>
                  </a:cubicBezTo>
                  <a:cubicBezTo>
                    <a:pt x="339" y="706"/>
                    <a:pt x="347" y="701"/>
                    <a:pt x="352" y="694"/>
                  </a:cubicBezTo>
                  <a:cubicBezTo>
                    <a:pt x="357" y="686"/>
                    <a:pt x="359" y="676"/>
                    <a:pt x="359" y="668"/>
                  </a:cubicBezTo>
                  <a:cubicBezTo>
                    <a:pt x="358" y="652"/>
                    <a:pt x="355" y="637"/>
                    <a:pt x="352" y="621"/>
                  </a:cubicBezTo>
                  <a:cubicBezTo>
                    <a:pt x="348" y="607"/>
                    <a:pt x="343" y="592"/>
                    <a:pt x="337" y="578"/>
                  </a:cubicBezTo>
                  <a:cubicBezTo>
                    <a:pt x="325" y="549"/>
                    <a:pt x="309" y="522"/>
                    <a:pt x="289" y="498"/>
                  </a:cubicBezTo>
                  <a:lnTo>
                    <a:pt x="278" y="518"/>
                  </a:lnTo>
                  <a:cubicBezTo>
                    <a:pt x="296" y="520"/>
                    <a:pt x="315" y="521"/>
                    <a:pt x="333" y="520"/>
                  </a:cubicBezTo>
                  <a:cubicBezTo>
                    <a:pt x="351" y="518"/>
                    <a:pt x="371" y="514"/>
                    <a:pt x="389" y="502"/>
                  </a:cubicBezTo>
                  <a:cubicBezTo>
                    <a:pt x="406" y="491"/>
                    <a:pt x="418" y="470"/>
                    <a:pt x="421" y="450"/>
                  </a:cubicBezTo>
                  <a:cubicBezTo>
                    <a:pt x="423" y="430"/>
                    <a:pt x="421" y="412"/>
                    <a:pt x="420" y="395"/>
                  </a:cubicBezTo>
                  <a:cubicBezTo>
                    <a:pt x="417" y="359"/>
                    <a:pt x="409" y="321"/>
                    <a:pt x="385" y="289"/>
                  </a:cubicBezTo>
                  <a:cubicBezTo>
                    <a:pt x="373" y="274"/>
                    <a:pt x="358" y="261"/>
                    <a:pt x="339" y="252"/>
                  </a:cubicBezTo>
                  <a:cubicBezTo>
                    <a:pt x="321" y="244"/>
                    <a:pt x="300" y="241"/>
                    <a:pt x="279" y="245"/>
                  </a:cubicBezTo>
                  <a:lnTo>
                    <a:pt x="199" y="264"/>
                  </a:lnTo>
                  <a:lnTo>
                    <a:pt x="280" y="274"/>
                  </a:lnTo>
                  <a:cubicBezTo>
                    <a:pt x="296" y="276"/>
                    <a:pt x="312" y="271"/>
                    <a:pt x="324" y="263"/>
                  </a:cubicBezTo>
                  <a:cubicBezTo>
                    <a:pt x="337" y="255"/>
                    <a:pt x="347" y="244"/>
                    <a:pt x="353" y="231"/>
                  </a:cubicBezTo>
                  <a:cubicBezTo>
                    <a:pt x="366" y="205"/>
                    <a:pt x="365" y="177"/>
                    <a:pt x="361" y="152"/>
                  </a:cubicBezTo>
                  <a:cubicBezTo>
                    <a:pt x="352" y="101"/>
                    <a:pt x="324" y="54"/>
                    <a:pt x="280" y="26"/>
                  </a:cubicBezTo>
                  <a:cubicBezTo>
                    <a:pt x="259" y="12"/>
                    <a:pt x="233" y="4"/>
                    <a:pt x="208" y="1"/>
                  </a:cubicBezTo>
                  <a:cubicBezTo>
                    <a:pt x="183" y="-1"/>
                    <a:pt x="158" y="1"/>
                    <a:pt x="134" y="7"/>
                  </a:cubicBezTo>
                  <a:cubicBezTo>
                    <a:pt x="87" y="19"/>
                    <a:pt x="42" y="39"/>
                    <a:pt x="0" y="6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8" name="Google Shape;2188;p40"/>
            <p:cNvSpPr/>
            <p:nvPr/>
          </p:nvSpPr>
          <p:spPr>
            <a:xfrm flipH="1">
              <a:off x="6824833" y="723609"/>
              <a:ext cx="217375" cy="250063"/>
            </a:xfrm>
            <a:custGeom>
              <a:rect b="b" l="l" r="r" t="t"/>
              <a:pathLst>
                <a:path extrusionOk="0" h="765" w="665">
                  <a:moveTo>
                    <a:pt x="658" y="266"/>
                  </a:moveTo>
                  <a:cubicBezTo>
                    <a:pt x="664" y="217"/>
                    <a:pt x="670" y="167"/>
                    <a:pt x="658" y="116"/>
                  </a:cubicBezTo>
                  <a:cubicBezTo>
                    <a:pt x="652" y="91"/>
                    <a:pt x="641" y="67"/>
                    <a:pt x="624" y="47"/>
                  </a:cubicBezTo>
                  <a:cubicBezTo>
                    <a:pt x="607" y="26"/>
                    <a:pt x="585" y="10"/>
                    <a:pt x="558" y="3"/>
                  </a:cubicBezTo>
                  <a:cubicBezTo>
                    <a:pt x="531" y="-4"/>
                    <a:pt x="502" y="1"/>
                    <a:pt x="478" y="12"/>
                  </a:cubicBezTo>
                  <a:cubicBezTo>
                    <a:pt x="453" y="23"/>
                    <a:pt x="432" y="41"/>
                    <a:pt x="417" y="64"/>
                  </a:cubicBezTo>
                  <a:cubicBezTo>
                    <a:pt x="385" y="107"/>
                    <a:pt x="376" y="162"/>
                    <a:pt x="372" y="212"/>
                  </a:cubicBezTo>
                  <a:lnTo>
                    <a:pt x="400" y="207"/>
                  </a:lnTo>
                  <a:cubicBezTo>
                    <a:pt x="389" y="184"/>
                    <a:pt x="367" y="172"/>
                    <a:pt x="345" y="169"/>
                  </a:cubicBezTo>
                  <a:cubicBezTo>
                    <a:pt x="334" y="167"/>
                    <a:pt x="323" y="167"/>
                    <a:pt x="312" y="170"/>
                  </a:cubicBezTo>
                  <a:cubicBezTo>
                    <a:pt x="301" y="172"/>
                    <a:pt x="292" y="177"/>
                    <a:pt x="283" y="183"/>
                  </a:cubicBezTo>
                  <a:cubicBezTo>
                    <a:pt x="265" y="194"/>
                    <a:pt x="251" y="207"/>
                    <a:pt x="238" y="223"/>
                  </a:cubicBezTo>
                  <a:cubicBezTo>
                    <a:pt x="226" y="238"/>
                    <a:pt x="216" y="256"/>
                    <a:pt x="208" y="273"/>
                  </a:cubicBezTo>
                  <a:cubicBezTo>
                    <a:pt x="192" y="309"/>
                    <a:pt x="184" y="348"/>
                    <a:pt x="185" y="387"/>
                  </a:cubicBezTo>
                  <a:cubicBezTo>
                    <a:pt x="186" y="406"/>
                    <a:pt x="189" y="425"/>
                    <a:pt x="193" y="444"/>
                  </a:cubicBezTo>
                  <a:cubicBezTo>
                    <a:pt x="199" y="463"/>
                    <a:pt x="206" y="481"/>
                    <a:pt x="215" y="498"/>
                  </a:cubicBezTo>
                  <a:lnTo>
                    <a:pt x="231" y="480"/>
                  </a:lnTo>
                  <a:cubicBezTo>
                    <a:pt x="193" y="466"/>
                    <a:pt x="151" y="468"/>
                    <a:pt x="114" y="481"/>
                  </a:cubicBezTo>
                  <a:cubicBezTo>
                    <a:pt x="76" y="494"/>
                    <a:pt x="43" y="520"/>
                    <a:pt x="23" y="554"/>
                  </a:cubicBezTo>
                  <a:cubicBezTo>
                    <a:pt x="2" y="588"/>
                    <a:pt x="-4" y="629"/>
                    <a:pt x="3" y="667"/>
                  </a:cubicBezTo>
                  <a:cubicBezTo>
                    <a:pt x="9" y="705"/>
                    <a:pt x="27" y="741"/>
                    <a:pt x="56" y="765"/>
                  </a:cubicBezTo>
                  <a:cubicBezTo>
                    <a:pt x="30" y="738"/>
                    <a:pt x="15" y="702"/>
                    <a:pt x="12" y="666"/>
                  </a:cubicBezTo>
                  <a:cubicBezTo>
                    <a:pt x="9" y="630"/>
                    <a:pt x="17" y="592"/>
                    <a:pt x="37" y="563"/>
                  </a:cubicBezTo>
                  <a:cubicBezTo>
                    <a:pt x="56" y="534"/>
                    <a:pt x="87" y="512"/>
                    <a:pt x="121" y="502"/>
                  </a:cubicBezTo>
                  <a:cubicBezTo>
                    <a:pt x="154" y="491"/>
                    <a:pt x="191" y="492"/>
                    <a:pt x="222" y="504"/>
                  </a:cubicBezTo>
                  <a:lnTo>
                    <a:pt x="254" y="516"/>
                  </a:lnTo>
                  <a:lnTo>
                    <a:pt x="238" y="486"/>
                  </a:lnTo>
                  <a:cubicBezTo>
                    <a:pt x="230" y="471"/>
                    <a:pt x="224" y="454"/>
                    <a:pt x="220" y="438"/>
                  </a:cubicBezTo>
                  <a:cubicBezTo>
                    <a:pt x="216" y="420"/>
                    <a:pt x="214" y="404"/>
                    <a:pt x="213" y="386"/>
                  </a:cubicBezTo>
                  <a:cubicBezTo>
                    <a:pt x="213" y="351"/>
                    <a:pt x="220" y="317"/>
                    <a:pt x="235" y="285"/>
                  </a:cubicBezTo>
                  <a:cubicBezTo>
                    <a:pt x="242" y="270"/>
                    <a:pt x="251" y="255"/>
                    <a:pt x="262" y="241"/>
                  </a:cubicBezTo>
                  <a:cubicBezTo>
                    <a:pt x="273" y="228"/>
                    <a:pt x="285" y="216"/>
                    <a:pt x="298" y="208"/>
                  </a:cubicBezTo>
                  <a:cubicBezTo>
                    <a:pt x="312" y="200"/>
                    <a:pt x="327" y="195"/>
                    <a:pt x="341" y="198"/>
                  </a:cubicBezTo>
                  <a:cubicBezTo>
                    <a:pt x="356" y="200"/>
                    <a:pt x="368" y="207"/>
                    <a:pt x="374" y="219"/>
                  </a:cubicBezTo>
                  <a:lnTo>
                    <a:pt x="398" y="273"/>
                  </a:lnTo>
                  <a:lnTo>
                    <a:pt x="401" y="214"/>
                  </a:lnTo>
                  <a:cubicBezTo>
                    <a:pt x="403" y="165"/>
                    <a:pt x="412" y="116"/>
                    <a:pt x="437" y="78"/>
                  </a:cubicBezTo>
                  <a:cubicBezTo>
                    <a:pt x="450" y="59"/>
                    <a:pt x="468" y="43"/>
                    <a:pt x="488" y="33"/>
                  </a:cubicBezTo>
                  <a:cubicBezTo>
                    <a:pt x="508" y="22"/>
                    <a:pt x="531" y="18"/>
                    <a:pt x="553" y="23"/>
                  </a:cubicBezTo>
                  <a:cubicBezTo>
                    <a:pt x="575" y="28"/>
                    <a:pt x="596" y="40"/>
                    <a:pt x="611" y="58"/>
                  </a:cubicBezTo>
                  <a:cubicBezTo>
                    <a:pt x="627" y="75"/>
                    <a:pt x="639" y="96"/>
                    <a:pt x="647" y="119"/>
                  </a:cubicBezTo>
                  <a:cubicBezTo>
                    <a:pt x="661" y="166"/>
                    <a:pt x="659" y="217"/>
                    <a:pt x="658" y="266"/>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89" name="Google Shape;2189;p40"/>
            <p:cNvSpPr/>
            <p:nvPr/>
          </p:nvSpPr>
          <p:spPr>
            <a:xfrm flipH="1">
              <a:off x="5932450" y="1088735"/>
              <a:ext cx="845965" cy="664547"/>
            </a:xfrm>
            <a:custGeom>
              <a:rect b="b" l="l" r="r" t="t"/>
              <a:pathLst>
                <a:path extrusionOk="0" h="2033" w="2588">
                  <a:moveTo>
                    <a:pt x="1693" y="91"/>
                  </a:moveTo>
                  <a:cubicBezTo>
                    <a:pt x="1742" y="162"/>
                    <a:pt x="1685" y="337"/>
                    <a:pt x="1685" y="337"/>
                  </a:cubicBezTo>
                  <a:cubicBezTo>
                    <a:pt x="1685" y="337"/>
                    <a:pt x="1837" y="288"/>
                    <a:pt x="1948" y="384"/>
                  </a:cubicBezTo>
                  <a:cubicBezTo>
                    <a:pt x="2019" y="445"/>
                    <a:pt x="2045" y="552"/>
                    <a:pt x="2018" y="642"/>
                  </a:cubicBezTo>
                  <a:cubicBezTo>
                    <a:pt x="2122" y="612"/>
                    <a:pt x="2271" y="546"/>
                    <a:pt x="2395" y="655"/>
                  </a:cubicBezTo>
                  <a:cubicBezTo>
                    <a:pt x="2511" y="758"/>
                    <a:pt x="2419" y="912"/>
                    <a:pt x="2419" y="912"/>
                  </a:cubicBezTo>
                  <a:cubicBezTo>
                    <a:pt x="2419" y="912"/>
                    <a:pt x="2573" y="973"/>
                    <a:pt x="2522" y="1149"/>
                  </a:cubicBezTo>
                  <a:cubicBezTo>
                    <a:pt x="2477" y="1301"/>
                    <a:pt x="2323" y="1285"/>
                    <a:pt x="2323" y="1285"/>
                  </a:cubicBezTo>
                  <a:cubicBezTo>
                    <a:pt x="2323" y="1285"/>
                    <a:pt x="2670" y="1465"/>
                    <a:pt x="2569" y="1723"/>
                  </a:cubicBezTo>
                  <a:cubicBezTo>
                    <a:pt x="2508" y="1881"/>
                    <a:pt x="2292" y="1820"/>
                    <a:pt x="2292" y="1820"/>
                  </a:cubicBezTo>
                  <a:cubicBezTo>
                    <a:pt x="2292" y="1820"/>
                    <a:pt x="2086" y="2007"/>
                    <a:pt x="1977" y="1767"/>
                  </a:cubicBezTo>
                  <a:cubicBezTo>
                    <a:pt x="1998" y="1862"/>
                    <a:pt x="1924" y="1961"/>
                    <a:pt x="1831" y="1985"/>
                  </a:cubicBezTo>
                  <a:cubicBezTo>
                    <a:pt x="1652" y="2032"/>
                    <a:pt x="1573" y="1888"/>
                    <a:pt x="1573" y="1888"/>
                  </a:cubicBezTo>
                  <a:cubicBezTo>
                    <a:pt x="1573" y="1888"/>
                    <a:pt x="1524" y="2056"/>
                    <a:pt x="1318" y="2031"/>
                  </a:cubicBezTo>
                  <a:cubicBezTo>
                    <a:pt x="1130" y="2007"/>
                    <a:pt x="1127" y="1810"/>
                    <a:pt x="1127" y="1810"/>
                  </a:cubicBezTo>
                  <a:cubicBezTo>
                    <a:pt x="1127" y="1810"/>
                    <a:pt x="1033" y="1942"/>
                    <a:pt x="829" y="1934"/>
                  </a:cubicBezTo>
                  <a:cubicBezTo>
                    <a:pt x="720" y="1929"/>
                    <a:pt x="608" y="1745"/>
                    <a:pt x="608" y="1745"/>
                  </a:cubicBezTo>
                  <a:cubicBezTo>
                    <a:pt x="608" y="1745"/>
                    <a:pt x="376" y="1823"/>
                    <a:pt x="257" y="1803"/>
                  </a:cubicBezTo>
                  <a:cubicBezTo>
                    <a:pt x="139" y="1781"/>
                    <a:pt x="26" y="1696"/>
                    <a:pt x="2" y="1579"/>
                  </a:cubicBezTo>
                  <a:cubicBezTo>
                    <a:pt x="-22" y="1461"/>
                    <a:pt x="191" y="1329"/>
                    <a:pt x="191" y="1329"/>
                  </a:cubicBezTo>
                  <a:cubicBezTo>
                    <a:pt x="191" y="1329"/>
                    <a:pt x="121" y="1326"/>
                    <a:pt x="98" y="1195"/>
                  </a:cubicBezTo>
                  <a:cubicBezTo>
                    <a:pt x="73" y="1046"/>
                    <a:pt x="210" y="1017"/>
                    <a:pt x="210" y="1017"/>
                  </a:cubicBezTo>
                  <a:cubicBezTo>
                    <a:pt x="210" y="1017"/>
                    <a:pt x="98" y="901"/>
                    <a:pt x="185" y="760"/>
                  </a:cubicBezTo>
                  <a:cubicBezTo>
                    <a:pt x="236" y="675"/>
                    <a:pt x="420" y="667"/>
                    <a:pt x="420" y="667"/>
                  </a:cubicBezTo>
                  <a:cubicBezTo>
                    <a:pt x="420" y="667"/>
                    <a:pt x="340" y="283"/>
                    <a:pt x="680" y="166"/>
                  </a:cubicBezTo>
                  <a:cubicBezTo>
                    <a:pt x="833" y="113"/>
                    <a:pt x="990" y="226"/>
                    <a:pt x="990" y="226"/>
                  </a:cubicBezTo>
                  <a:cubicBezTo>
                    <a:pt x="990" y="226"/>
                    <a:pt x="987" y="101"/>
                    <a:pt x="1118" y="53"/>
                  </a:cubicBezTo>
                  <a:cubicBezTo>
                    <a:pt x="1203" y="22"/>
                    <a:pt x="1273" y="92"/>
                    <a:pt x="1273" y="92"/>
                  </a:cubicBezTo>
                  <a:cubicBezTo>
                    <a:pt x="1273" y="92"/>
                    <a:pt x="1554" y="-114"/>
                    <a:pt x="1693" y="9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0" name="Google Shape;2190;p40"/>
            <p:cNvSpPr/>
            <p:nvPr/>
          </p:nvSpPr>
          <p:spPr>
            <a:xfrm flipH="1">
              <a:off x="5981808" y="1493741"/>
              <a:ext cx="276540" cy="161806"/>
            </a:xfrm>
            <a:custGeom>
              <a:rect b="b" l="l" r="r" t="t"/>
              <a:pathLst>
                <a:path extrusionOk="0" h="495" w="846">
                  <a:moveTo>
                    <a:pt x="819" y="238"/>
                  </a:moveTo>
                  <a:cubicBezTo>
                    <a:pt x="855" y="293"/>
                    <a:pt x="857" y="376"/>
                    <a:pt x="806" y="417"/>
                  </a:cubicBezTo>
                  <a:cubicBezTo>
                    <a:pt x="779" y="438"/>
                    <a:pt x="743" y="445"/>
                    <a:pt x="710" y="438"/>
                  </a:cubicBezTo>
                  <a:cubicBezTo>
                    <a:pt x="677" y="432"/>
                    <a:pt x="647" y="414"/>
                    <a:pt x="622" y="392"/>
                  </a:cubicBezTo>
                  <a:cubicBezTo>
                    <a:pt x="629" y="428"/>
                    <a:pt x="621" y="472"/>
                    <a:pt x="588" y="489"/>
                  </a:cubicBezTo>
                  <a:cubicBezTo>
                    <a:pt x="566" y="500"/>
                    <a:pt x="539" y="495"/>
                    <a:pt x="518" y="483"/>
                  </a:cubicBezTo>
                  <a:cubicBezTo>
                    <a:pt x="497" y="470"/>
                    <a:pt x="481" y="450"/>
                    <a:pt x="465" y="432"/>
                  </a:cubicBezTo>
                  <a:cubicBezTo>
                    <a:pt x="441" y="455"/>
                    <a:pt x="400" y="450"/>
                    <a:pt x="373" y="430"/>
                  </a:cubicBezTo>
                  <a:cubicBezTo>
                    <a:pt x="347" y="409"/>
                    <a:pt x="331" y="378"/>
                    <a:pt x="317" y="349"/>
                  </a:cubicBezTo>
                  <a:cubicBezTo>
                    <a:pt x="313" y="381"/>
                    <a:pt x="308" y="415"/>
                    <a:pt x="289" y="441"/>
                  </a:cubicBezTo>
                  <a:cubicBezTo>
                    <a:pt x="267" y="472"/>
                    <a:pt x="228" y="488"/>
                    <a:pt x="189" y="489"/>
                  </a:cubicBezTo>
                  <a:cubicBezTo>
                    <a:pt x="104" y="493"/>
                    <a:pt x="20" y="431"/>
                    <a:pt x="0" y="348"/>
                  </a:cubicBezTo>
                  <a:cubicBezTo>
                    <a:pt x="17" y="390"/>
                    <a:pt x="71" y="410"/>
                    <a:pt x="114" y="399"/>
                  </a:cubicBezTo>
                  <a:cubicBezTo>
                    <a:pt x="159" y="387"/>
                    <a:pt x="193" y="351"/>
                    <a:pt x="212" y="310"/>
                  </a:cubicBezTo>
                  <a:cubicBezTo>
                    <a:pt x="232" y="269"/>
                    <a:pt x="239" y="222"/>
                    <a:pt x="247" y="178"/>
                  </a:cubicBezTo>
                  <a:cubicBezTo>
                    <a:pt x="286" y="228"/>
                    <a:pt x="326" y="278"/>
                    <a:pt x="384" y="304"/>
                  </a:cubicBezTo>
                  <a:cubicBezTo>
                    <a:pt x="441" y="329"/>
                    <a:pt x="521" y="318"/>
                    <a:pt x="551" y="264"/>
                  </a:cubicBezTo>
                  <a:cubicBezTo>
                    <a:pt x="562" y="276"/>
                    <a:pt x="584" y="271"/>
                    <a:pt x="593" y="257"/>
                  </a:cubicBezTo>
                  <a:cubicBezTo>
                    <a:pt x="602" y="243"/>
                    <a:pt x="600" y="225"/>
                    <a:pt x="595" y="210"/>
                  </a:cubicBezTo>
                  <a:cubicBezTo>
                    <a:pt x="583" y="178"/>
                    <a:pt x="555" y="153"/>
                    <a:pt x="523" y="145"/>
                  </a:cubicBezTo>
                  <a:cubicBezTo>
                    <a:pt x="567" y="109"/>
                    <a:pt x="563" y="31"/>
                    <a:pt x="515" y="0"/>
                  </a:cubicBezTo>
                  <a:cubicBezTo>
                    <a:pt x="548" y="5"/>
                    <a:pt x="579" y="20"/>
                    <a:pt x="598" y="46"/>
                  </a:cubicBezTo>
                  <a:cubicBezTo>
                    <a:pt x="618" y="72"/>
                    <a:pt x="621" y="108"/>
                    <a:pt x="604" y="136"/>
                  </a:cubicBezTo>
                  <a:cubicBezTo>
                    <a:pt x="684" y="101"/>
                    <a:pt x="776" y="173"/>
                    <a:pt x="819" y="23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1" name="Google Shape;2191;p40"/>
            <p:cNvSpPr/>
            <p:nvPr/>
          </p:nvSpPr>
          <p:spPr>
            <a:xfrm flipH="1">
              <a:off x="6423097" y="1404502"/>
              <a:ext cx="265753" cy="262812"/>
            </a:xfrm>
            <a:custGeom>
              <a:rect b="b" l="l" r="r" t="t"/>
              <a:pathLst>
                <a:path extrusionOk="0" h="804" w="813">
                  <a:moveTo>
                    <a:pt x="576" y="618"/>
                  </a:moveTo>
                  <a:cubicBezTo>
                    <a:pt x="520" y="600"/>
                    <a:pt x="475" y="542"/>
                    <a:pt x="488" y="486"/>
                  </a:cubicBezTo>
                  <a:cubicBezTo>
                    <a:pt x="459" y="521"/>
                    <a:pt x="399" y="515"/>
                    <a:pt x="367" y="484"/>
                  </a:cubicBezTo>
                  <a:cubicBezTo>
                    <a:pt x="336" y="452"/>
                    <a:pt x="327" y="403"/>
                    <a:pt x="327" y="358"/>
                  </a:cubicBezTo>
                  <a:cubicBezTo>
                    <a:pt x="281" y="383"/>
                    <a:pt x="220" y="368"/>
                    <a:pt x="182" y="331"/>
                  </a:cubicBezTo>
                  <a:cubicBezTo>
                    <a:pt x="144" y="295"/>
                    <a:pt x="126" y="242"/>
                    <a:pt x="121" y="190"/>
                  </a:cubicBezTo>
                  <a:cubicBezTo>
                    <a:pt x="112" y="117"/>
                    <a:pt x="134" y="28"/>
                    <a:pt x="203" y="0"/>
                  </a:cubicBezTo>
                  <a:cubicBezTo>
                    <a:pt x="137" y="4"/>
                    <a:pt x="81" y="52"/>
                    <a:pt x="45" y="107"/>
                  </a:cubicBezTo>
                  <a:cubicBezTo>
                    <a:pt x="17" y="152"/>
                    <a:pt x="-2" y="204"/>
                    <a:pt x="0" y="257"/>
                  </a:cubicBezTo>
                  <a:cubicBezTo>
                    <a:pt x="2" y="309"/>
                    <a:pt x="28" y="362"/>
                    <a:pt x="73" y="390"/>
                  </a:cubicBezTo>
                  <a:cubicBezTo>
                    <a:pt x="28" y="419"/>
                    <a:pt x="7" y="479"/>
                    <a:pt x="22" y="530"/>
                  </a:cubicBezTo>
                  <a:cubicBezTo>
                    <a:pt x="36" y="581"/>
                    <a:pt x="83" y="621"/>
                    <a:pt x="135" y="631"/>
                  </a:cubicBezTo>
                  <a:cubicBezTo>
                    <a:pt x="187" y="642"/>
                    <a:pt x="243" y="625"/>
                    <a:pt x="283" y="591"/>
                  </a:cubicBezTo>
                  <a:cubicBezTo>
                    <a:pt x="298" y="634"/>
                    <a:pt x="333" y="669"/>
                    <a:pt x="376" y="685"/>
                  </a:cubicBezTo>
                  <a:cubicBezTo>
                    <a:pt x="419" y="701"/>
                    <a:pt x="468" y="696"/>
                    <a:pt x="507" y="672"/>
                  </a:cubicBezTo>
                  <a:cubicBezTo>
                    <a:pt x="490" y="719"/>
                    <a:pt x="535" y="767"/>
                    <a:pt x="582" y="786"/>
                  </a:cubicBezTo>
                  <a:cubicBezTo>
                    <a:pt x="621" y="803"/>
                    <a:pt x="666" y="810"/>
                    <a:pt x="706" y="795"/>
                  </a:cubicBezTo>
                  <a:cubicBezTo>
                    <a:pt x="750" y="779"/>
                    <a:pt x="780" y="738"/>
                    <a:pt x="795" y="694"/>
                  </a:cubicBezTo>
                  <a:cubicBezTo>
                    <a:pt x="811" y="650"/>
                    <a:pt x="813" y="603"/>
                    <a:pt x="813" y="556"/>
                  </a:cubicBezTo>
                  <a:cubicBezTo>
                    <a:pt x="813" y="606"/>
                    <a:pt x="771" y="614"/>
                    <a:pt x="733" y="617"/>
                  </a:cubicBezTo>
                  <a:cubicBezTo>
                    <a:pt x="681" y="622"/>
                    <a:pt x="628" y="636"/>
                    <a:pt x="576" y="618"/>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2" name="Google Shape;2192;p40"/>
            <p:cNvSpPr/>
            <p:nvPr/>
          </p:nvSpPr>
          <p:spPr>
            <a:xfrm flipH="1">
              <a:off x="6124328" y="1149535"/>
              <a:ext cx="209203" cy="267388"/>
            </a:xfrm>
            <a:custGeom>
              <a:rect b="b" l="l" r="r" t="t"/>
              <a:pathLst>
                <a:path extrusionOk="0" h="818" w="640">
                  <a:moveTo>
                    <a:pt x="160" y="17"/>
                  </a:moveTo>
                  <a:cubicBezTo>
                    <a:pt x="181" y="36"/>
                    <a:pt x="188" y="67"/>
                    <a:pt x="193" y="95"/>
                  </a:cubicBezTo>
                  <a:cubicBezTo>
                    <a:pt x="198" y="128"/>
                    <a:pt x="199" y="169"/>
                    <a:pt x="171" y="187"/>
                  </a:cubicBezTo>
                  <a:cubicBezTo>
                    <a:pt x="238" y="167"/>
                    <a:pt x="316" y="192"/>
                    <a:pt x="359" y="247"/>
                  </a:cubicBezTo>
                  <a:cubicBezTo>
                    <a:pt x="372" y="262"/>
                    <a:pt x="382" y="281"/>
                    <a:pt x="380" y="301"/>
                  </a:cubicBezTo>
                  <a:cubicBezTo>
                    <a:pt x="378" y="321"/>
                    <a:pt x="360" y="339"/>
                    <a:pt x="340" y="335"/>
                  </a:cubicBezTo>
                  <a:cubicBezTo>
                    <a:pt x="396" y="336"/>
                    <a:pt x="455" y="349"/>
                    <a:pt x="494" y="389"/>
                  </a:cubicBezTo>
                  <a:cubicBezTo>
                    <a:pt x="524" y="420"/>
                    <a:pt x="537" y="464"/>
                    <a:pt x="546" y="507"/>
                  </a:cubicBezTo>
                  <a:cubicBezTo>
                    <a:pt x="550" y="529"/>
                    <a:pt x="554" y="554"/>
                    <a:pt x="544" y="574"/>
                  </a:cubicBezTo>
                  <a:cubicBezTo>
                    <a:pt x="534" y="596"/>
                    <a:pt x="506" y="609"/>
                    <a:pt x="487" y="596"/>
                  </a:cubicBezTo>
                  <a:cubicBezTo>
                    <a:pt x="539" y="588"/>
                    <a:pt x="597" y="610"/>
                    <a:pt x="625" y="655"/>
                  </a:cubicBezTo>
                  <a:cubicBezTo>
                    <a:pt x="653" y="701"/>
                    <a:pt x="642" y="767"/>
                    <a:pt x="599" y="798"/>
                  </a:cubicBezTo>
                  <a:cubicBezTo>
                    <a:pt x="577" y="812"/>
                    <a:pt x="552" y="817"/>
                    <a:pt x="527" y="818"/>
                  </a:cubicBezTo>
                  <a:cubicBezTo>
                    <a:pt x="480" y="820"/>
                    <a:pt x="433" y="807"/>
                    <a:pt x="393" y="782"/>
                  </a:cubicBezTo>
                  <a:cubicBezTo>
                    <a:pt x="436" y="791"/>
                    <a:pt x="493" y="792"/>
                    <a:pt x="512" y="752"/>
                  </a:cubicBezTo>
                  <a:cubicBezTo>
                    <a:pt x="527" y="722"/>
                    <a:pt x="509" y="684"/>
                    <a:pt x="480" y="666"/>
                  </a:cubicBezTo>
                  <a:cubicBezTo>
                    <a:pt x="452" y="648"/>
                    <a:pt x="417" y="644"/>
                    <a:pt x="383" y="642"/>
                  </a:cubicBezTo>
                  <a:cubicBezTo>
                    <a:pt x="413" y="618"/>
                    <a:pt x="446" y="589"/>
                    <a:pt x="446" y="550"/>
                  </a:cubicBezTo>
                  <a:cubicBezTo>
                    <a:pt x="447" y="516"/>
                    <a:pt x="420" y="487"/>
                    <a:pt x="389" y="471"/>
                  </a:cubicBezTo>
                  <a:cubicBezTo>
                    <a:pt x="344" y="447"/>
                    <a:pt x="287" y="446"/>
                    <a:pt x="240" y="467"/>
                  </a:cubicBezTo>
                  <a:cubicBezTo>
                    <a:pt x="268" y="424"/>
                    <a:pt x="262" y="361"/>
                    <a:pt x="225" y="324"/>
                  </a:cubicBezTo>
                  <a:cubicBezTo>
                    <a:pt x="189" y="288"/>
                    <a:pt x="126" y="282"/>
                    <a:pt x="83" y="311"/>
                  </a:cubicBezTo>
                  <a:cubicBezTo>
                    <a:pt x="93" y="277"/>
                    <a:pt x="101" y="242"/>
                    <a:pt x="98" y="207"/>
                  </a:cubicBezTo>
                  <a:cubicBezTo>
                    <a:pt x="96" y="178"/>
                    <a:pt x="86" y="146"/>
                    <a:pt x="63" y="124"/>
                  </a:cubicBezTo>
                  <a:cubicBezTo>
                    <a:pt x="41" y="104"/>
                    <a:pt x="-2" y="108"/>
                    <a:pt x="0" y="71"/>
                  </a:cubicBezTo>
                  <a:cubicBezTo>
                    <a:pt x="4" y="8"/>
                    <a:pt x="118" y="-21"/>
                    <a:pt x="160" y="17"/>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3" name="Google Shape;2193;p40"/>
            <p:cNvSpPr/>
            <p:nvPr/>
          </p:nvSpPr>
          <p:spPr>
            <a:xfrm flipH="1">
              <a:off x="6210951" y="1441113"/>
              <a:ext cx="158864" cy="161806"/>
            </a:xfrm>
            <a:custGeom>
              <a:rect b="b" l="l" r="r" t="t"/>
              <a:pathLst>
                <a:path extrusionOk="0" h="495" w="486">
                  <a:moveTo>
                    <a:pt x="258" y="0"/>
                  </a:moveTo>
                  <a:cubicBezTo>
                    <a:pt x="280" y="17"/>
                    <a:pt x="304" y="27"/>
                    <a:pt x="328" y="37"/>
                  </a:cubicBezTo>
                  <a:cubicBezTo>
                    <a:pt x="351" y="47"/>
                    <a:pt x="374" y="60"/>
                    <a:pt x="392" y="76"/>
                  </a:cubicBezTo>
                  <a:cubicBezTo>
                    <a:pt x="409" y="93"/>
                    <a:pt x="421" y="116"/>
                    <a:pt x="416" y="137"/>
                  </a:cubicBezTo>
                  <a:cubicBezTo>
                    <a:pt x="412" y="159"/>
                    <a:pt x="394" y="178"/>
                    <a:pt x="376" y="175"/>
                  </a:cubicBezTo>
                  <a:lnTo>
                    <a:pt x="372" y="199"/>
                  </a:lnTo>
                  <a:cubicBezTo>
                    <a:pt x="397" y="205"/>
                    <a:pt x="419" y="220"/>
                    <a:pt x="435" y="241"/>
                  </a:cubicBezTo>
                  <a:cubicBezTo>
                    <a:pt x="451" y="262"/>
                    <a:pt x="459" y="288"/>
                    <a:pt x="457" y="312"/>
                  </a:cubicBezTo>
                  <a:cubicBezTo>
                    <a:pt x="455" y="324"/>
                    <a:pt x="451" y="333"/>
                    <a:pt x="442" y="341"/>
                  </a:cubicBezTo>
                  <a:cubicBezTo>
                    <a:pt x="434" y="349"/>
                    <a:pt x="423" y="354"/>
                    <a:pt x="411" y="356"/>
                  </a:cubicBezTo>
                  <a:cubicBezTo>
                    <a:pt x="388" y="360"/>
                    <a:pt x="361" y="353"/>
                    <a:pt x="336" y="342"/>
                  </a:cubicBezTo>
                  <a:lnTo>
                    <a:pt x="285" y="320"/>
                  </a:lnTo>
                  <a:lnTo>
                    <a:pt x="318" y="363"/>
                  </a:lnTo>
                  <a:cubicBezTo>
                    <a:pt x="327" y="376"/>
                    <a:pt x="329" y="394"/>
                    <a:pt x="324" y="410"/>
                  </a:cubicBezTo>
                  <a:cubicBezTo>
                    <a:pt x="319" y="426"/>
                    <a:pt x="308" y="441"/>
                    <a:pt x="293" y="448"/>
                  </a:cubicBezTo>
                  <a:cubicBezTo>
                    <a:pt x="263" y="465"/>
                    <a:pt x="220" y="456"/>
                    <a:pt x="193" y="432"/>
                  </a:cubicBezTo>
                  <a:lnTo>
                    <a:pt x="182" y="423"/>
                  </a:lnTo>
                  <a:lnTo>
                    <a:pt x="176" y="434"/>
                  </a:lnTo>
                  <a:cubicBezTo>
                    <a:pt x="166" y="450"/>
                    <a:pt x="151" y="464"/>
                    <a:pt x="133" y="472"/>
                  </a:cubicBezTo>
                  <a:cubicBezTo>
                    <a:pt x="115" y="479"/>
                    <a:pt x="95" y="482"/>
                    <a:pt x="75" y="477"/>
                  </a:cubicBezTo>
                  <a:cubicBezTo>
                    <a:pt x="36" y="469"/>
                    <a:pt x="3" y="432"/>
                    <a:pt x="0" y="389"/>
                  </a:cubicBezTo>
                  <a:cubicBezTo>
                    <a:pt x="-2" y="432"/>
                    <a:pt x="28" y="476"/>
                    <a:pt x="72" y="490"/>
                  </a:cubicBezTo>
                  <a:cubicBezTo>
                    <a:pt x="94" y="497"/>
                    <a:pt x="118" y="496"/>
                    <a:pt x="140" y="488"/>
                  </a:cubicBezTo>
                  <a:cubicBezTo>
                    <a:pt x="161" y="481"/>
                    <a:pt x="181" y="466"/>
                    <a:pt x="195" y="446"/>
                  </a:cubicBezTo>
                  <a:lnTo>
                    <a:pt x="178" y="448"/>
                  </a:lnTo>
                  <a:cubicBezTo>
                    <a:pt x="194" y="464"/>
                    <a:pt x="215" y="475"/>
                    <a:pt x="237" y="480"/>
                  </a:cubicBezTo>
                  <a:cubicBezTo>
                    <a:pt x="259" y="485"/>
                    <a:pt x="284" y="483"/>
                    <a:pt x="305" y="472"/>
                  </a:cubicBezTo>
                  <a:cubicBezTo>
                    <a:pt x="328" y="461"/>
                    <a:pt x="343" y="441"/>
                    <a:pt x="351" y="418"/>
                  </a:cubicBezTo>
                  <a:cubicBezTo>
                    <a:pt x="358" y="396"/>
                    <a:pt x="357" y="368"/>
                    <a:pt x="341" y="347"/>
                  </a:cubicBezTo>
                  <a:lnTo>
                    <a:pt x="324" y="369"/>
                  </a:lnTo>
                  <a:cubicBezTo>
                    <a:pt x="351" y="380"/>
                    <a:pt x="383" y="391"/>
                    <a:pt x="417" y="385"/>
                  </a:cubicBezTo>
                  <a:cubicBezTo>
                    <a:pt x="433" y="382"/>
                    <a:pt x="450" y="375"/>
                    <a:pt x="462" y="363"/>
                  </a:cubicBezTo>
                  <a:cubicBezTo>
                    <a:pt x="476" y="351"/>
                    <a:pt x="484" y="332"/>
                    <a:pt x="486" y="315"/>
                  </a:cubicBezTo>
                  <a:cubicBezTo>
                    <a:pt x="489" y="282"/>
                    <a:pt x="477" y="250"/>
                    <a:pt x="457" y="224"/>
                  </a:cubicBezTo>
                  <a:cubicBezTo>
                    <a:pt x="437" y="199"/>
                    <a:pt x="408" y="181"/>
                    <a:pt x="376" y="175"/>
                  </a:cubicBezTo>
                  <a:lnTo>
                    <a:pt x="373" y="199"/>
                  </a:lnTo>
                  <a:cubicBezTo>
                    <a:pt x="390" y="201"/>
                    <a:pt x="406" y="193"/>
                    <a:pt x="417" y="181"/>
                  </a:cubicBezTo>
                  <a:cubicBezTo>
                    <a:pt x="428" y="170"/>
                    <a:pt x="434" y="156"/>
                    <a:pt x="437" y="141"/>
                  </a:cubicBezTo>
                  <a:cubicBezTo>
                    <a:pt x="439" y="126"/>
                    <a:pt x="435" y="110"/>
                    <a:pt x="429" y="98"/>
                  </a:cubicBezTo>
                  <a:cubicBezTo>
                    <a:pt x="422" y="85"/>
                    <a:pt x="413" y="74"/>
                    <a:pt x="402" y="65"/>
                  </a:cubicBezTo>
                  <a:cubicBezTo>
                    <a:pt x="381" y="47"/>
                    <a:pt x="356" y="38"/>
                    <a:pt x="330" y="29"/>
                  </a:cubicBezTo>
                  <a:cubicBezTo>
                    <a:pt x="306" y="21"/>
                    <a:pt x="282" y="14"/>
                    <a:pt x="258"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4" name="Google Shape;2194;p40"/>
            <p:cNvSpPr/>
            <p:nvPr/>
          </p:nvSpPr>
          <p:spPr>
            <a:xfrm flipH="1">
              <a:off x="6015150" y="1306438"/>
              <a:ext cx="87277" cy="147096"/>
            </a:xfrm>
            <a:custGeom>
              <a:rect b="b" l="l" r="r" t="t"/>
              <a:pathLst>
                <a:path extrusionOk="0" h="450" w="267">
                  <a:moveTo>
                    <a:pt x="0" y="42"/>
                  </a:moveTo>
                  <a:cubicBezTo>
                    <a:pt x="27" y="32"/>
                    <a:pt x="56" y="22"/>
                    <a:pt x="85" y="18"/>
                  </a:cubicBezTo>
                  <a:cubicBezTo>
                    <a:pt x="113" y="13"/>
                    <a:pt x="143" y="17"/>
                    <a:pt x="164" y="33"/>
                  </a:cubicBezTo>
                  <a:cubicBezTo>
                    <a:pt x="186" y="49"/>
                    <a:pt x="199" y="75"/>
                    <a:pt x="203" y="101"/>
                  </a:cubicBezTo>
                  <a:cubicBezTo>
                    <a:pt x="205" y="114"/>
                    <a:pt x="204" y="127"/>
                    <a:pt x="199" y="136"/>
                  </a:cubicBezTo>
                  <a:cubicBezTo>
                    <a:pt x="194" y="145"/>
                    <a:pt x="184" y="152"/>
                    <a:pt x="177" y="150"/>
                  </a:cubicBezTo>
                  <a:lnTo>
                    <a:pt x="178" y="179"/>
                  </a:lnTo>
                  <a:cubicBezTo>
                    <a:pt x="192" y="175"/>
                    <a:pt x="210" y="184"/>
                    <a:pt x="220" y="198"/>
                  </a:cubicBezTo>
                  <a:cubicBezTo>
                    <a:pt x="230" y="211"/>
                    <a:pt x="235" y="231"/>
                    <a:pt x="237" y="251"/>
                  </a:cubicBezTo>
                  <a:cubicBezTo>
                    <a:pt x="238" y="261"/>
                    <a:pt x="239" y="272"/>
                    <a:pt x="238" y="280"/>
                  </a:cubicBezTo>
                  <a:cubicBezTo>
                    <a:pt x="237" y="287"/>
                    <a:pt x="234" y="293"/>
                    <a:pt x="228" y="297"/>
                  </a:cubicBezTo>
                  <a:cubicBezTo>
                    <a:pt x="216" y="306"/>
                    <a:pt x="194" y="307"/>
                    <a:pt x="174" y="305"/>
                  </a:cubicBezTo>
                  <a:lnTo>
                    <a:pt x="143" y="304"/>
                  </a:lnTo>
                  <a:lnTo>
                    <a:pt x="164" y="326"/>
                  </a:lnTo>
                  <a:cubicBezTo>
                    <a:pt x="176" y="338"/>
                    <a:pt x="187" y="353"/>
                    <a:pt x="194" y="369"/>
                  </a:cubicBezTo>
                  <a:cubicBezTo>
                    <a:pt x="202" y="385"/>
                    <a:pt x="208" y="403"/>
                    <a:pt x="210" y="419"/>
                  </a:cubicBezTo>
                  <a:cubicBezTo>
                    <a:pt x="211" y="427"/>
                    <a:pt x="209" y="432"/>
                    <a:pt x="202" y="435"/>
                  </a:cubicBezTo>
                  <a:cubicBezTo>
                    <a:pt x="195" y="438"/>
                    <a:pt x="185" y="439"/>
                    <a:pt x="176" y="441"/>
                  </a:cubicBezTo>
                  <a:cubicBezTo>
                    <a:pt x="158" y="444"/>
                    <a:pt x="140" y="445"/>
                    <a:pt x="120" y="446"/>
                  </a:cubicBezTo>
                  <a:cubicBezTo>
                    <a:pt x="139" y="449"/>
                    <a:pt x="158" y="450"/>
                    <a:pt x="177" y="450"/>
                  </a:cubicBezTo>
                  <a:cubicBezTo>
                    <a:pt x="187" y="449"/>
                    <a:pt x="196" y="450"/>
                    <a:pt x="206" y="446"/>
                  </a:cubicBezTo>
                  <a:cubicBezTo>
                    <a:pt x="212" y="445"/>
                    <a:pt x="217" y="441"/>
                    <a:pt x="221" y="436"/>
                  </a:cubicBezTo>
                  <a:cubicBezTo>
                    <a:pt x="224" y="430"/>
                    <a:pt x="225" y="424"/>
                    <a:pt x="226" y="419"/>
                  </a:cubicBezTo>
                  <a:cubicBezTo>
                    <a:pt x="224" y="398"/>
                    <a:pt x="220" y="380"/>
                    <a:pt x="213" y="361"/>
                  </a:cubicBezTo>
                  <a:cubicBezTo>
                    <a:pt x="205" y="342"/>
                    <a:pt x="195" y="325"/>
                    <a:pt x="183" y="310"/>
                  </a:cubicBezTo>
                  <a:lnTo>
                    <a:pt x="172" y="330"/>
                  </a:lnTo>
                  <a:cubicBezTo>
                    <a:pt x="183" y="331"/>
                    <a:pt x="195" y="332"/>
                    <a:pt x="207" y="331"/>
                  </a:cubicBezTo>
                  <a:cubicBezTo>
                    <a:pt x="219" y="330"/>
                    <a:pt x="232" y="327"/>
                    <a:pt x="244" y="320"/>
                  </a:cubicBezTo>
                  <a:cubicBezTo>
                    <a:pt x="256" y="312"/>
                    <a:pt x="265" y="297"/>
                    <a:pt x="266" y="284"/>
                  </a:cubicBezTo>
                  <a:cubicBezTo>
                    <a:pt x="268" y="270"/>
                    <a:pt x="267" y="259"/>
                    <a:pt x="266" y="248"/>
                  </a:cubicBezTo>
                  <a:cubicBezTo>
                    <a:pt x="264" y="225"/>
                    <a:pt x="259" y="201"/>
                    <a:pt x="243" y="179"/>
                  </a:cubicBezTo>
                  <a:cubicBezTo>
                    <a:pt x="235" y="169"/>
                    <a:pt x="225" y="161"/>
                    <a:pt x="213" y="155"/>
                  </a:cubicBezTo>
                  <a:cubicBezTo>
                    <a:pt x="201" y="150"/>
                    <a:pt x="186" y="147"/>
                    <a:pt x="172" y="150"/>
                  </a:cubicBezTo>
                  <a:lnTo>
                    <a:pt x="92" y="169"/>
                  </a:lnTo>
                  <a:lnTo>
                    <a:pt x="173" y="179"/>
                  </a:lnTo>
                  <a:cubicBezTo>
                    <a:pt x="185" y="181"/>
                    <a:pt x="196" y="177"/>
                    <a:pt x="204" y="172"/>
                  </a:cubicBezTo>
                  <a:cubicBezTo>
                    <a:pt x="213" y="166"/>
                    <a:pt x="219" y="158"/>
                    <a:pt x="224" y="149"/>
                  </a:cubicBezTo>
                  <a:cubicBezTo>
                    <a:pt x="232" y="131"/>
                    <a:pt x="232" y="113"/>
                    <a:pt x="229" y="97"/>
                  </a:cubicBezTo>
                  <a:cubicBezTo>
                    <a:pt x="223" y="64"/>
                    <a:pt x="205" y="34"/>
                    <a:pt x="176" y="16"/>
                  </a:cubicBezTo>
                  <a:cubicBezTo>
                    <a:pt x="147" y="-2"/>
                    <a:pt x="112" y="-3"/>
                    <a:pt x="82" y="5"/>
                  </a:cubicBezTo>
                  <a:cubicBezTo>
                    <a:pt x="53" y="13"/>
                    <a:pt x="26" y="27"/>
                    <a:pt x="0" y="4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5" name="Google Shape;2195;p40"/>
            <p:cNvSpPr/>
            <p:nvPr/>
          </p:nvSpPr>
          <p:spPr>
            <a:xfrm flipH="1">
              <a:off x="6342030" y="1182877"/>
              <a:ext cx="136636" cy="157229"/>
            </a:xfrm>
            <a:custGeom>
              <a:rect b="b" l="l" r="r" t="t"/>
              <a:pathLst>
                <a:path extrusionOk="0" h="481" w="418">
                  <a:moveTo>
                    <a:pt x="412" y="170"/>
                  </a:moveTo>
                  <a:cubicBezTo>
                    <a:pt x="417" y="140"/>
                    <a:pt x="421" y="108"/>
                    <a:pt x="414" y="76"/>
                  </a:cubicBezTo>
                  <a:cubicBezTo>
                    <a:pt x="411" y="60"/>
                    <a:pt x="404" y="45"/>
                    <a:pt x="393" y="32"/>
                  </a:cubicBezTo>
                  <a:cubicBezTo>
                    <a:pt x="383" y="18"/>
                    <a:pt x="369" y="7"/>
                    <a:pt x="351" y="3"/>
                  </a:cubicBezTo>
                  <a:cubicBezTo>
                    <a:pt x="333" y="-2"/>
                    <a:pt x="314" y="0"/>
                    <a:pt x="298" y="8"/>
                  </a:cubicBezTo>
                  <a:cubicBezTo>
                    <a:pt x="282" y="15"/>
                    <a:pt x="268" y="27"/>
                    <a:pt x="258" y="41"/>
                  </a:cubicBezTo>
                  <a:cubicBezTo>
                    <a:pt x="237" y="70"/>
                    <a:pt x="231" y="104"/>
                    <a:pt x="229" y="136"/>
                  </a:cubicBezTo>
                  <a:lnTo>
                    <a:pt x="257" y="131"/>
                  </a:lnTo>
                  <a:cubicBezTo>
                    <a:pt x="240" y="98"/>
                    <a:pt x="198" y="98"/>
                    <a:pt x="175" y="113"/>
                  </a:cubicBezTo>
                  <a:cubicBezTo>
                    <a:pt x="164" y="121"/>
                    <a:pt x="154" y="130"/>
                    <a:pt x="146" y="140"/>
                  </a:cubicBezTo>
                  <a:cubicBezTo>
                    <a:pt x="139" y="150"/>
                    <a:pt x="132" y="161"/>
                    <a:pt x="127" y="172"/>
                  </a:cubicBezTo>
                  <a:cubicBezTo>
                    <a:pt x="117" y="195"/>
                    <a:pt x="112" y="221"/>
                    <a:pt x="112" y="245"/>
                  </a:cubicBezTo>
                  <a:cubicBezTo>
                    <a:pt x="114" y="270"/>
                    <a:pt x="120" y="295"/>
                    <a:pt x="132" y="317"/>
                  </a:cubicBezTo>
                  <a:lnTo>
                    <a:pt x="148" y="298"/>
                  </a:lnTo>
                  <a:cubicBezTo>
                    <a:pt x="123" y="289"/>
                    <a:pt x="96" y="291"/>
                    <a:pt x="72" y="300"/>
                  </a:cubicBezTo>
                  <a:cubicBezTo>
                    <a:pt x="48" y="309"/>
                    <a:pt x="27" y="326"/>
                    <a:pt x="14" y="347"/>
                  </a:cubicBezTo>
                  <a:cubicBezTo>
                    <a:pt x="-11" y="392"/>
                    <a:pt x="0" y="451"/>
                    <a:pt x="37" y="481"/>
                  </a:cubicBezTo>
                  <a:cubicBezTo>
                    <a:pt x="6" y="445"/>
                    <a:pt x="4" y="391"/>
                    <a:pt x="29" y="356"/>
                  </a:cubicBezTo>
                  <a:cubicBezTo>
                    <a:pt x="40" y="339"/>
                    <a:pt x="59" y="327"/>
                    <a:pt x="79" y="321"/>
                  </a:cubicBezTo>
                  <a:cubicBezTo>
                    <a:pt x="99" y="315"/>
                    <a:pt x="121" y="315"/>
                    <a:pt x="139" y="323"/>
                  </a:cubicBezTo>
                  <a:lnTo>
                    <a:pt x="172" y="335"/>
                  </a:lnTo>
                  <a:lnTo>
                    <a:pt x="155" y="304"/>
                  </a:lnTo>
                  <a:cubicBezTo>
                    <a:pt x="136" y="268"/>
                    <a:pt x="137" y="222"/>
                    <a:pt x="154" y="185"/>
                  </a:cubicBezTo>
                  <a:cubicBezTo>
                    <a:pt x="158" y="175"/>
                    <a:pt x="164" y="166"/>
                    <a:pt x="170" y="159"/>
                  </a:cubicBezTo>
                  <a:cubicBezTo>
                    <a:pt x="176" y="150"/>
                    <a:pt x="184" y="143"/>
                    <a:pt x="191" y="139"/>
                  </a:cubicBezTo>
                  <a:cubicBezTo>
                    <a:pt x="199" y="134"/>
                    <a:pt x="206" y="132"/>
                    <a:pt x="214" y="133"/>
                  </a:cubicBezTo>
                  <a:cubicBezTo>
                    <a:pt x="222" y="134"/>
                    <a:pt x="228" y="138"/>
                    <a:pt x="230" y="143"/>
                  </a:cubicBezTo>
                  <a:lnTo>
                    <a:pt x="255" y="198"/>
                  </a:lnTo>
                  <a:lnTo>
                    <a:pt x="258" y="138"/>
                  </a:lnTo>
                  <a:cubicBezTo>
                    <a:pt x="259" y="108"/>
                    <a:pt x="264" y="79"/>
                    <a:pt x="279" y="56"/>
                  </a:cubicBezTo>
                  <a:cubicBezTo>
                    <a:pt x="293" y="34"/>
                    <a:pt x="320" y="17"/>
                    <a:pt x="346" y="23"/>
                  </a:cubicBezTo>
                  <a:cubicBezTo>
                    <a:pt x="372" y="27"/>
                    <a:pt x="394" y="52"/>
                    <a:pt x="403" y="80"/>
                  </a:cubicBezTo>
                  <a:cubicBezTo>
                    <a:pt x="412" y="108"/>
                    <a:pt x="412" y="139"/>
                    <a:pt x="412" y="17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6" name="Google Shape;2196;p40"/>
            <p:cNvSpPr/>
            <p:nvPr/>
          </p:nvSpPr>
          <p:spPr>
            <a:xfrm flipH="1">
              <a:off x="5995537" y="1214258"/>
              <a:ext cx="146115" cy="94795"/>
            </a:xfrm>
            <a:custGeom>
              <a:rect b="b" l="l" r="r" t="t"/>
              <a:pathLst>
                <a:path extrusionOk="0" h="290" w="447">
                  <a:moveTo>
                    <a:pt x="0" y="0"/>
                  </a:moveTo>
                  <a:cubicBezTo>
                    <a:pt x="15" y="18"/>
                    <a:pt x="27" y="38"/>
                    <a:pt x="37" y="59"/>
                  </a:cubicBezTo>
                  <a:cubicBezTo>
                    <a:pt x="46" y="79"/>
                    <a:pt x="53" y="101"/>
                    <a:pt x="57" y="123"/>
                  </a:cubicBezTo>
                  <a:cubicBezTo>
                    <a:pt x="61" y="145"/>
                    <a:pt x="62" y="166"/>
                    <a:pt x="61" y="188"/>
                  </a:cubicBezTo>
                  <a:cubicBezTo>
                    <a:pt x="60" y="210"/>
                    <a:pt x="55" y="231"/>
                    <a:pt x="49" y="251"/>
                  </a:cubicBezTo>
                  <a:lnTo>
                    <a:pt x="37" y="290"/>
                  </a:lnTo>
                  <a:lnTo>
                    <a:pt x="75" y="279"/>
                  </a:lnTo>
                  <a:lnTo>
                    <a:pt x="171" y="251"/>
                  </a:lnTo>
                  <a:cubicBezTo>
                    <a:pt x="202" y="242"/>
                    <a:pt x="232" y="234"/>
                    <a:pt x="264" y="231"/>
                  </a:cubicBezTo>
                  <a:cubicBezTo>
                    <a:pt x="295" y="227"/>
                    <a:pt x="326" y="228"/>
                    <a:pt x="357" y="234"/>
                  </a:cubicBezTo>
                  <a:cubicBezTo>
                    <a:pt x="388" y="240"/>
                    <a:pt x="418" y="254"/>
                    <a:pt x="447" y="271"/>
                  </a:cubicBezTo>
                  <a:cubicBezTo>
                    <a:pt x="425" y="246"/>
                    <a:pt x="397" y="224"/>
                    <a:pt x="364" y="211"/>
                  </a:cubicBezTo>
                  <a:cubicBezTo>
                    <a:pt x="332" y="197"/>
                    <a:pt x="296" y="192"/>
                    <a:pt x="261" y="193"/>
                  </a:cubicBezTo>
                  <a:cubicBezTo>
                    <a:pt x="226" y="193"/>
                    <a:pt x="192" y="199"/>
                    <a:pt x="159" y="208"/>
                  </a:cubicBezTo>
                  <a:cubicBezTo>
                    <a:pt x="126" y="217"/>
                    <a:pt x="95" y="228"/>
                    <a:pt x="63" y="237"/>
                  </a:cubicBezTo>
                  <a:lnTo>
                    <a:pt x="90" y="264"/>
                  </a:lnTo>
                  <a:cubicBezTo>
                    <a:pt x="98" y="240"/>
                    <a:pt x="100" y="214"/>
                    <a:pt x="100" y="189"/>
                  </a:cubicBezTo>
                  <a:cubicBezTo>
                    <a:pt x="100" y="164"/>
                    <a:pt x="95" y="139"/>
                    <a:pt x="87" y="115"/>
                  </a:cubicBezTo>
                  <a:cubicBezTo>
                    <a:pt x="79" y="91"/>
                    <a:pt x="68" y="69"/>
                    <a:pt x="53" y="49"/>
                  </a:cubicBezTo>
                  <a:cubicBezTo>
                    <a:pt x="38" y="29"/>
                    <a:pt x="20" y="13"/>
                    <a:pt x="0" y="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7" name="Google Shape;2197;p40"/>
            <p:cNvSpPr/>
            <p:nvPr/>
          </p:nvSpPr>
          <p:spPr>
            <a:xfrm flipH="1">
              <a:off x="6225008" y="1086774"/>
              <a:ext cx="556350" cy="591326"/>
            </a:xfrm>
            <a:custGeom>
              <a:rect b="b" l="l" r="r" t="t"/>
              <a:pathLst>
                <a:path extrusionOk="0" h="1809" w="1702">
                  <a:moveTo>
                    <a:pt x="266" y="1809"/>
                  </a:moveTo>
                  <a:cubicBezTo>
                    <a:pt x="210" y="1796"/>
                    <a:pt x="158" y="1771"/>
                    <a:pt x="114" y="1735"/>
                  </a:cubicBezTo>
                  <a:cubicBezTo>
                    <a:pt x="71" y="1699"/>
                    <a:pt x="37" y="1651"/>
                    <a:pt x="24" y="1597"/>
                  </a:cubicBezTo>
                  <a:cubicBezTo>
                    <a:pt x="20" y="1583"/>
                    <a:pt x="18" y="1571"/>
                    <a:pt x="19" y="1558"/>
                  </a:cubicBezTo>
                  <a:cubicBezTo>
                    <a:pt x="20" y="1545"/>
                    <a:pt x="25" y="1532"/>
                    <a:pt x="30" y="1520"/>
                  </a:cubicBezTo>
                  <a:cubicBezTo>
                    <a:pt x="42" y="1496"/>
                    <a:pt x="58" y="1474"/>
                    <a:pt x="78" y="1453"/>
                  </a:cubicBezTo>
                  <a:cubicBezTo>
                    <a:pt x="115" y="1413"/>
                    <a:pt x="161" y="1378"/>
                    <a:pt x="208" y="1348"/>
                  </a:cubicBezTo>
                  <a:lnTo>
                    <a:pt x="246" y="1324"/>
                  </a:lnTo>
                  <a:lnTo>
                    <a:pt x="201" y="1320"/>
                  </a:lnTo>
                  <a:cubicBezTo>
                    <a:pt x="200" y="1320"/>
                    <a:pt x="196" y="1319"/>
                    <a:pt x="193" y="1317"/>
                  </a:cubicBezTo>
                  <a:cubicBezTo>
                    <a:pt x="190" y="1317"/>
                    <a:pt x="187" y="1315"/>
                    <a:pt x="184" y="1314"/>
                  </a:cubicBezTo>
                  <a:cubicBezTo>
                    <a:pt x="178" y="1310"/>
                    <a:pt x="172" y="1305"/>
                    <a:pt x="167" y="1300"/>
                  </a:cubicBezTo>
                  <a:cubicBezTo>
                    <a:pt x="157" y="1290"/>
                    <a:pt x="149" y="1277"/>
                    <a:pt x="143" y="1263"/>
                  </a:cubicBezTo>
                  <a:cubicBezTo>
                    <a:pt x="130" y="1234"/>
                    <a:pt x="123" y="1201"/>
                    <a:pt x="122" y="1171"/>
                  </a:cubicBezTo>
                  <a:cubicBezTo>
                    <a:pt x="122" y="1140"/>
                    <a:pt x="131" y="1110"/>
                    <a:pt x="149" y="1088"/>
                  </a:cubicBezTo>
                  <a:cubicBezTo>
                    <a:pt x="158" y="1076"/>
                    <a:pt x="170" y="1067"/>
                    <a:pt x="183" y="1059"/>
                  </a:cubicBezTo>
                  <a:cubicBezTo>
                    <a:pt x="195" y="1052"/>
                    <a:pt x="210" y="1045"/>
                    <a:pt x="223" y="1042"/>
                  </a:cubicBezTo>
                  <a:lnTo>
                    <a:pt x="255" y="1034"/>
                  </a:lnTo>
                  <a:lnTo>
                    <a:pt x="233" y="1009"/>
                  </a:lnTo>
                  <a:cubicBezTo>
                    <a:pt x="221" y="995"/>
                    <a:pt x="209" y="976"/>
                    <a:pt x="201" y="958"/>
                  </a:cubicBezTo>
                  <a:cubicBezTo>
                    <a:pt x="192" y="939"/>
                    <a:pt x="186" y="920"/>
                    <a:pt x="183" y="900"/>
                  </a:cubicBezTo>
                  <a:cubicBezTo>
                    <a:pt x="178" y="860"/>
                    <a:pt x="189" y="819"/>
                    <a:pt x="208" y="784"/>
                  </a:cubicBezTo>
                  <a:lnTo>
                    <a:pt x="212" y="777"/>
                  </a:lnTo>
                  <a:lnTo>
                    <a:pt x="216" y="771"/>
                  </a:lnTo>
                  <a:cubicBezTo>
                    <a:pt x="219" y="768"/>
                    <a:pt x="221" y="764"/>
                    <a:pt x="225" y="761"/>
                  </a:cubicBezTo>
                  <a:cubicBezTo>
                    <a:pt x="231" y="755"/>
                    <a:pt x="239" y="749"/>
                    <a:pt x="247" y="743"/>
                  </a:cubicBezTo>
                  <a:cubicBezTo>
                    <a:pt x="264" y="733"/>
                    <a:pt x="283" y="724"/>
                    <a:pt x="303" y="718"/>
                  </a:cubicBezTo>
                  <a:cubicBezTo>
                    <a:pt x="343" y="705"/>
                    <a:pt x="387" y="698"/>
                    <a:pt x="429" y="695"/>
                  </a:cubicBezTo>
                  <a:lnTo>
                    <a:pt x="454" y="694"/>
                  </a:lnTo>
                  <a:lnTo>
                    <a:pt x="451" y="668"/>
                  </a:lnTo>
                  <a:cubicBezTo>
                    <a:pt x="444" y="633"/>
                    <a:pt x="442" y="594"/>
                    <a:pt x="443" y="556"/>
                  </a:cubicBezTo>
                  <a:cubicBezTo>
                    <a:pt x="445" y="518"/>
                    <a:pt x="450" y="481"/>
                    <a:pt x="460" y="444"/>
                  </a:cubicBezTo>
                  <a:cubicBezTo>
                    <a:pt x="478" y="372"/>
                    <a:pt x="517" y="305"/>
                    <a:pt x="575" y="258"/>
                  </a:cubicBezTo>
                  <a:cubicBezTo>
                    <a:pt x="604" y="235"/>
                    <a:pt x="636" y="216"/>
                    <a:pt x="671" y="201"/>
                  </a:cubicBezTo>
                  <a:lnTo>
                    <a:pt x="697" y="191"/>
                  </a:lnTo>
                  <a:lnTo>
                    <a:pt x="724" y="184"/>
                  </a:lnTo>
                  <a:cubicBezTo>
                    <a:pt x="733" y="182"/>
                    <a:pt x="741" y="180"/>
                    <a:pt x="750" y="179"/>
                  </a:cubicBezTo>
                  <a:cubicBezTo>
                    <a:pt x="760" y="178"/>
                    <a:pt x="769" y="178"/>
                    <a:pt x="778" y="178"/>
                  </a:cubicBezTo>
                  <a:cubicBezTo>
                    <a:pt x="814" y="178"/>
                    <a:pt x="852" y="185"/>
                    <a:pt x="887" y="197"/>
                  </a:cubicBezTo>
                  <a:cubicBezTo>
                    <a:pt x="922" y="209"/>
                    <a:pt x="958" y="226"/>
                    <a:pt x="989" y="246"/>
                  </a:cubicBezTo>
                  <a:lnTo>
                    <a:pt x="1016" y="264"/>
                  </a:lnTo>
                  <a:lnTo>
                    <a:pt x="1016" y="231"/>
                  </a:lnTo>
                  <a:cubicBezTo>
                    <a:pt x="1016" y="218"/>
                    <a:pt x="1019" y="202"/>
                    <a:pt x="1024" y="188"/>
                  </a:cubicBezTo>
                  <a:cubicBezTo>
                    <a:pt x="1027" y="173"/>
                    <a:pt x="1033" y="159"/>
                    <a:pt x="1041" y="146"/>
                  </a:cubicBezTo>
                  <a:cubicBezTo>
                    <a:pt x="1056" y="121"/>
                    <a:pt x="1080" y="100"/>
                    <a:pt x="1107" y="85"/>
                  </a:cubicBezTo>
                  <a:cubicBezTo>
                    <a:pt x="1120" y="78"/>
                    <a:pt x="1134" y="72"/>
                    <a:pt x="1148" y="68"/>
                  </a:cubicBezTo>
                  <a:cubicBezTo>
                    <a:pt x="1163" y="65"/>
                    <a:pt x="1178" y="65"/>
                    <a:pt x="1193" y="67"/>
                  </a:cubicBezTo>
                  <a:cubicBezTo>
                    <a:pt x="1222" y="72"/>
                    <a:pt x="1251" y="86"/>
                    <a:pt x="1274" y="106"/>
                  </a:cubicBezTo>
                  <a:lnTo>
                    <a:pt x="1282" y="113"/>
                  </a:lnTo>
                  <a:lnTo>
                    <a:pt x="1289" y="108"/>
                  </a:lnTo>
                  <a:cubicBezTo>
                    <a:pt x="1320" y="85"/>
                    <a:pt x="1354" y="65"/>
                    <a:pt x="1389" y="49"/>
                  </a:cubicBezTo>
                  <a:cubicBezTo>
                    <a:pt x="1423" y="33"/>
                    <a:pt x="1461" y="20"/>
                    <a:pt x="1499" y="15"/>
                  </a:cubicBezTo>
                  <a:cubicBezTo>
                    <a:pt x="1537" y="9"/>
                    <a:pt x="1576" y="11"/>
                    <a:pt x="1612" y="25"/>
                  </a:cubicBezTo>
                  <a:cubicBezTo>
                    <a:pt x="1648" y="39"/>
                    <a:pt x="1679" y="65"/>
                    <a:pt x="1702" y="97"/>
                  </a:cubicBezTo>
                  <a:cubicBezTo>
                    <a:pt x="1681" y="63"/>
                    <a:pt x="1652" y="35"/>
                    <a:pt x="1615" y="18"/>
                  </a:cubicBezTo>
                  <a:cubicBezTo>
                    <a:pt x="1578" y="2"/>
                    <a:pt x="1537" y="-2"/>
                    <a:pt x="1497" y="2"/>
                  </a:cubicBezTo>
                  <a:cubicBezTo>
                    <a:pt x="1457" y="6"/>
                    <a:pt x="1418" y="18"/>
                    <a:pt x="1381" y="32"/>
                  </a:cubicBezTo>
                  <a:cubicBezTo>
                    <a:pt x="1344" y="48"/>
                    <a:pt x="1309" y="66"/>
                    <a:pt x="1275" y="88"/>
                  </a:cubicBezTo>
                  <a:lnTo>
                    <a:pt x="1291" y="90"/>
                  </a:lnTo>
                  <a:cubicBezTo>
                    <a:pt x="1277" y="77"/>
                    <a:pt x="1263" y="67"/>
                    <a:pt x="1248" y="59"/>
                  </a:cubicBezTo>
                  <a:cubicBezTo>
                    <a:pt x="1232" y="50"/>
                    <a:pt x="1215" y="44"/>
                    <a:pt x="1197" y="40"/>
                  </a:cubicBezTo>
                  <a:cubicBezTo>
                    <a:pt x="1179" y="37"/>
                    <a:pt x="1161" y="36"/>
                    <a:pt x="1143" y="40"/>
                  </a:cubicBezTo>
                  <a:cubicBezTo>
                    <a:pt x="1125" y="44"/>
                    <a:pt x="1109" y="50"/>
                    <a:pt x="1092" y="58"/>
                  </a:cubicBezTo>
                  <a:cubicBezTo>
                    <a:pt x="1061" y="74"/>
                    <a:pt x="1033" y="99"/>
                    <a:pt x="1013" y="130"/>
                  </a:cubicBezTo>
                  <a:cubicBezTo>
                    <a:pt x="1004" y="144"/>
                    <a:pt x="996" y="161"/>
                    <a:pt x="991" y="178"/>
                  </a:cubicBezTo>
                  <a:cubicBezTo>
                    <a:pt x="986" y="196"/>
                    <a:pt x="982" y="212"/>
                    <a:pt x="981" y="232"/>
                  </a:cubicBezTo>
                  <a:lnTo>
                    <a:pt x="1009" y="218"/>
                  </a:lnTo>
                  <a:cubicBezTo>
                    <a:pt x="991" y="205"/>
                    <a:pt x="975" y="195"/>
                    <a:pt x="956" y="186"/>
                  </a:cubicBezTo>
                  <a:cubicBezTo>
                    <a:pt x="938" y="177"/>
                    <a:pt x="919" y="168"/>
                    <a:pt x="900" y="161"/>
                  </a:cubicBezTo>
                  <a:cubicBezTo>
                    <a:pt x="861" y="148"/>
                    <a:pt x="820" y="139"/>
                    <a:pt x="778" y="138"/>
                  </a:cubicBezTo>
                  <a:cubicBezTo>
                    <a:pt x="767" y="138"/>
                    <a:pt x="757" y="139"/>
                    <a:pt x="746" y="139"/>
                  </a:cubicBezTo>
                  <a:cubicBezTo>
                    <a:pt x="736" y="141"/>
                    <a:pt x="725" y="142"/>
                    <a:pt x="714" y="144"/>
                  </a:cubicBezTo>
                  <a:lnTo>
                    <a:pt x="684" y="152"/>
                  </a:lnTo>
                  <a:lnTo>
                    <a:pt x="655" y="163"/>
                  </a:lnTo>
                  <a:cubicBezTo>
                    <a:pt x="617" y="178"/>
                    <a:pt x="581" y="199"/>
                    <a:pt x="548" y="225"/>
                  </a:cubicBezTo>
                  <a:cubicBezTo>
                    <a:pt x="483" y="278"/>
                    <a:pt x="438" y="354"/>
                    <a:pt x="417" y="433"/>
                  </a:cubicBezTo>
                  <a:cubicBezTo>
                    <a:pt x="406" y="473"/>
                    <a:pt x="400" y="514"/>
                    <a:pt x="398" y="554"/>
                  </a:cubicBezTo>
                  <a:cubicBezTo>
                    <a:pt x="397" y="596"/>
                    <a:pt x="399" y="636"/>
                    <a:pt x="407" y="677"/>
                  </a:cubicBezTo>
                  <a:lnTo>
                    <a:pt x="427" y="651"/>
                  </a:lnTo>
                  <a:cubicBezTo>
                    <a:pt x="380" y="654"/>
                    <a:pt x="335" y="662"/>
                    <a:pt x="290" y="677"/>
                  </a:cubicBezTo>
                  <a:cubicBezTo>
                    <a:pt x="267" y="684"/>
                    <a:pt x="245" y="694"/>
                    <a:pt x="224" y="707"/>
                  </a:cubicBezTo>
                  <a:cubicBezTo>
                    <a:pt x="214" y="714"/>
                    <a:pt x="203" y="721"/>
                    <a:pt x="194" y="731"/>
                  </a:cubicBezTo>
                  <a:cubicBezTo>
                    <a:pt x="189" y="735"/>
                    <a:pt x="185" y="741"/>
                    <a:pt x="181" y="746"/>
                  </a:cubicBezTo>
                  <a:lnTo>
                    <a:pt x="175" y="755"/>
                  </a:lnTo>
                  <a:lnTo>
                    <a:pt x="170" y="762"/>
                  </a:lnTo>
                  <a:cubicBezTo>
                    <a:pt x="147" y="805"/>
                    <a:pt x="134" y="856"/>
                    <a:pt x="142" y="905"/>
                  </a:cubicBezTo>
                  <a:cubicBezTo>
                    <a:pt x="146" y="930"/>
                    <a:pt x="153" y="954"/>
                    <a:pt x="164" y="976"/>
                  </a:cubicBezTo>
                  <a:cubicBezTo>
                    <a:pt x="175" y="997"/>
                    <a:pt x="187" y="1017"/>
                    <a:pt x="205" y="1036"/>
                  </a:cubicBezTo>
                  <a:lnTo>
                    <a:pt x="215" y="1003"/>
                  </a:lnTo>
                  <a:cubicBezTo>
                    <a:pt x="194" y="1008"/>
                    <a:pt x="179" y="1016"/>
                    <a:pt x="162" y="1026"/>
                  </a:cubicBezTo>
                  <a:cubicBezTo>
                    <a:pt x="146" y="1036"/>
                    <a:pt x="131" y="1048"/>
                    <a:pt x="120" y="1064"/>
                  </a:cubicBezTo>
                  <a:cubicBezTo>
                    <a:pt x="95" y="1095"/>
                    <a:pt x="85" y="1135"/>
                    <a:pt x="87" y="1171"/>
                  </a:cubicBezTo>
                  <a:cubicBezTo>
                    <a:pt x="88" y="1190"/>
                    <a:pt x="91" y="1208"/>
                    <a:pt x="95" y="1225"/>
                  </a:cubicBezTo>
                  <a:cubicBezTo>
                    <a:pt x="99" y="1243"/>
                    <a:pt x="105" y="1260"/>
                    <a:pt x="113" y="1276"/>
                  </a:cubicBezTo>
                  <a:cubicBezTo>
                    <a:pt x="121" y="1293"/>
                    <a:pt x="131" y="1309"/>
                    <a:pt x="145" y="1323"/>
                  </a:cubicBezTo>
                  <a:cubicBezTo>
                    <a:pt x="152" y="1330"/>
                    <a:pt x="160" y="1335"/>
                    <a:pt x="169" y="1341"/>
                  </a:cubicBezTo>
                  <a:cubicBezTo>
                    <a:pt x="173" y="1343"/>
                    <a:pt x="178" y="1345"/>
                    <a:pt x="183" y="1347"/>
                  </a:cubicBezTo>
                  <a:cubicBezTo>
                    <a:pt x="188" y="1348"/>
                    <a:pt x="192" y="1350"/>
                    <a:pt x="199" y="1350"/>
                  </a:cubicBezTo>
                  <a:lnTo>
                    <a:pt x="192" y="1322"/>
                  </a:lnTo>
                  <a:cubicBezTo>
                    <a:pt x="143" y="1355"/>
                    <a:pt x="98" y="1392"/>
                    <a:pt x="59" y="1437"/>
                  </a:cubicBezTo>
                  <a:cubicBezTo>
                    <a:pt x="40" y="1459"/>
                    <a:pt x="22" y="1484"/>
                    <a:pt x="10" y="1512"/>
                  </a:cubicBezTo>
                  <a:cubicBezTo>
                    <a:pt x="4" y="1526"/>
                    <a:pt x="1" y="1541"/>
                    <a:pt x="0" y="1556"/>
                  </a:cubicBezTo>
                  <a:cubicBezTo>
                    <a:pt x="-1" y="1572"/>
                    <a:pt x="2" y="1588"/>
                    <a:pt x="6" y="1602"/>
                  </a:cubicBezTo>
                  <a:cubicBezTo>
                    <a:pt x="23" y="1659"/>
                    <a:pt x="62" y="1708"/>
                    <a:pt x="108" y="1742"/>
                  </a:cubicBezTo>
                  <a:cubicBezTo>
                    <a:pt x="154" y="1778"/>
                    <a:pt x="210" y="1800"/>
                    <a:pt x="266" y="180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8" name="Google Shape;2198;p40"/>
            <p:cNvSpPr/>
            <p:nvPr/>
          </p:nvSpPr>
          <p:spPr>
            <a:xfrm flipH="1">
              <a:off x="6347587" y="1660450"/>
              <a:ext cx="159844" cy="92180"/>
            </a:xfrm>
            <a:custGeom>
              <a:rect b="b" l="l" r="r" t="t"/>
              <a:pathLst>
                <a:path extrusionOk="0" h="282" w="489">
                  <a:moveTo>
                    <a:pt x="489" y="282"/>
                  </a:moveTo>
                  <a:lnTo>
                    <a:pt x="471" y="274"/>
                  </a:lnTo>
                  <a:cubicBezTo>
                    <a:pt x="464" y="273"/>
                    <a:pt x="458" y="271"/>
                    <a:pt x="452" y="267"/>
                  </a:cubicBezTo>
                  <a:cubicBezTo>
                    <a:pt x="446" y="265"/>
                    <a:pt x="440" y="262"/>
                    <a:pt x="435" y="259"/>
                  </a:cubicBezTo>
                  <a:cubicBezTo>
                    <a:pt x="429" y="256"/>
                    <a:pt x="424" y="252"/>
                    <a:pt x="419" y="249"/>
                  </a:cubicBezTo>
                  <a:cubicBezTo>
                    <a:pt x="408" y="243"/>
                    <a:pt x="399" y="234"/>
                    <a:pt x="389" y="226"/>
                  </a:cubicBezTo>
                  <a:cubicBezTo>
                    <a:pt x="381" y="217"/>
                    <a:pt x="372" y="208"/>
                    <a:pt x="365" y="198"/>
                  </a:cubicBezTo>
                  <a:cubicBezTo>
                    <a:pt x="352" y="178"/>
                    <a:pt x="341" y="155"/>
                    <a:pt x="334" y="132"/>
                  </a:cubicBezTo>
                  <a:cubicBezTo>
                    <a:pt x="327" y="109"/>
                    <a:pt x="321" y="83"/>
                    <a:pt x="321" y="61"/>
                  </a:cubicBezTo>
                  <a:lnTo>
                    <a:pt x="318" y="0"/>
                  </a:lnTo>
                  <a:lnTo>
                    <a:pt x="280" y="48"/>
                  </a:lnTo>
                  <a:cubicBezTo>
                    <a:pt x="273" y="56"/>
                    <a:pt x="264" y="67"/>
                    <a:pt x="254" y="75"/>
                  </a:cubicBezTo>
                  <a:cubicBezTo>
                    <a:pt x="245" y="84"/>
                    <a:pt x="235" y="92"/>
                    <a:pt x="225" y="100"/>
                  </a:cubicBezTo>
                  <a:cubicBezTo>
                    <a:pt x="204" y="116"/>
                    <a:pt x="181" y="130"/>
                    <a:pt x="157" y="141"/>
                  </a:cubicBezTo>
                  <a:cubicBezTo>
                    <a:pt x="151" y="144"/>
                    <a:pt x="145" y="146"/>
                    <a:pt x="139" y="149"/>
                  </a:cubicBezTo>
                  <a:cubicBezTo>
                    <a:pt x="133" y="151"/>
                    <a:pt x="127" y="154"/>
                    <a:pt x="121" y="157"/>
                  </a:cubicBezTo>
                  <a:lnTo>
                    <a:pt x="101" y="163"/>
                  </a:lnTo>
                  <a:lnTo>
                    <a:pt x="82" y="168"/>
                  </a:lnTo>
                  <a:cubicBezTo>
                    <a:pt x="69" y="173"/>
                    <a:pt x="55" y="175"/>
                    <a:pt x="42" y="178"/>
                  </a:cubicBezTo>
                  <a:cubicBezTo>
                    <a:pt x="28" y="180"/>
                    <a:pt x="14" y="182"/>
                    <a:pt x="0" y="185"/>
                  </a:cubicBezTo>
                  <a:cubicBezTo>
                    <a:pt x="14" y="187"/>
                    <a:pt x="28" y="189"/>
                    <a:pt x="43" y="191"/>
                  </a:cubicBezTo>
                  <a:cubicBezTo>
                    <a:pt x="57" y="191"/>
                    <a:pt x="71" y="192"/>
                    <a:pt x="86" y="191"/>
                  </a:cubicBezTo>
                  <a:cubicBezTo>
                    <a:pt x="114" y="189"/>
                    <a:pt x="143" y="183"/>
                    <a:pt x="171" y="174"/>
                  </a:cubicBezTo>
                  <a:cubicBezTo>
                    <a:pt x="198" y="165"/>
                    <a:pt x="225" y="151"/>
                    <a:pt x="250" y="135"/>
                  </a:cubicBezTo>
                  <a:cubicBezTo>
                    <a:pt x="262" y="127"/>
                    <a:pt x="274" y="117"/>
                    <a:pt x="285" y="108"/>
                  </a:cubicBezTo>
                  <a:cubicBezTo>
                    <a:pt x="296" y="97"/>
                    <a:pt x="306" y="88"/>
                    <a:pt x="316" y="74"/>
                  </a:cubicBezTo>
                  <a:lnTo>
                    <a:pt x="276" y="61"/>
                  </a:lnTo>
                  <a:cubicBezTo>
                    <a:pt x="276" y="77"/>
                    <a:pt x="278" y="90"/>
                    <a:pt x="281" y="105"/>
                  </a:cubicBezTo>
                  <a:cubicBezTo>
                    <a:pt x="285" y="119"/>
                    <a:pt x="289" y="133"/>
                    <a:pt x="294" y="146"/>
                  </a:cubicBezTo>
                  <a:cubicBezTo>
                    <a:pt x="304" y="173"/>
                    <a:pt x="319" y="198"/>
                    <a:pt x="339" y="220"/>
                  </a:cubicBezTo>
                  <a:cubicBezTo>
                    <a:pt x="348" y="231"/>
                    <a:pt x="359" y="240"/>
                    <a:pt x="371" y="248"/>
                  </a:cubicBezTo>
                  <a:cubicBezTo>
                    <a:pt x="383" y="256"/>
                    <a:pt x="395" y="264"/>
                    <a:pt x="408" y="268"/>
                  </a:cubicBezTo>
                  <a:cubicBezTo>
                    <a:pt x="435" y="279"/>
                    <a:pt x="463" y="282"/>
                    <a:pt x="489" y="282"/>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199" name="Google Shape;2199;p40"/>
            <p:cNvSpPr/>
            <p:nvPr/>
          </p:nvSpPr>
          <p:spPr>
            <a:xfrm flipH="1">
              <a:off x="6798688" y="2340689"/>
              <a:ext cx="3792462" cy="2383282"/>
            </a:xfrm>
            <a:custGeom>
              <a:rect b="b" l="l" r="r" t="t"/>
              <a:pathLst>
                <a:path extrusionOk="0" h="7291" w="11602">
                  <a:moveTo>
                    <a:pt x="0" y="5754"/>
                  </a:moveTo>
                  <a:cubicBezTo>
                    <a:pt x="0" y="5754"/>
                    <a:pt x="4723" y="2462"/>
                    <a:pt x="5702" y="1699"/>
                  </a:cubicBezTo>
                  <a:cubicBezTo>
                    <a:pt x="6680" y="935"/>
                    <a:pt x="7443" y="-66"/>
                    <a:pt x="9232" y="243"/>
                  </a:cubicBezTo>
                  <a:cubicBezTo>
                    <a:pt x="9904" y="360"/>
                    <a:pt x="10599" y="161"/>
                    <a:pt x="11265" y="14"/>
                  </a:cubicBezTo>
                  <a:cubicBezTo>
                    <a:pt x="11321" y="1"/>
                    <a:pt x="11383" y="-10"/>
                    <a:pt x="11435" y="14"/>
                  </a:cubicBezTo>
                  <a:cubicBezTo>
                    <a:pt x="11467" y="30"/>
                    <a:pt x="11491" y="57"/>
                    <a:pt x="11512" y="87"/>
                  </a:cubicBezTo>
                  <a:cubicBezTo>
                    <a:pt x="11656" y="293"/>
                    <a:pt x="11618" y="589"/>
                    <a:pt x="11468" y="792"/>
                  </a:cubicBezTo>
                  <a:cubicBezTo>
                    <a:pt x="11319" y="994"/>
                    <a:pt x="11081" y="1114"/>
                    <a:pt x="10838" y="1179"/>
                  </a:cubicBezTo>
                  <a:cubicBezTo>
                    <a:pt x="10562" y="1255"/>
                    <a:pt x="10269" y="1268"/>
                    <a:pt x="9987" y="1218"/>
                  </a:cubicBezTo>
                  <a:cubicBezTo>
                    <a:pt x="9877" y="1199"/>
                    <a:pt x="9763" y="1169"/>
                    <a:pt x="9653" y="1192"/>
                  </a:cubicBezTo>
                  <a:cubicBezTo>
                    <a:pt x="9588" y="1205"/>
                    <a:pt x="9526" y="1237"/>
                    <a:pt x="9465" y="1265"/>
                  </a:cubicBezTo>
                  <a:cubicBezTo>
                    <a:pt x="9355" y="1315"/>
                    <a:pt x="9237" y="1353"/>
                    <a:pt x="9116" y="1349"/>
                  </a:cubicBezTo>
                  <a:lnTo>
                    <a:pt x="112" y="7291"/>
                  </a:lnTo>
                  <a:lnTo>
                    <a:pt x="0" y="5754"/>
                  </a:ln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0" name="Google Shape;2200;p40"/>
            <p:cNvSpPr/>
            <p:nvPr/>
          </p:nvSpPr>
          <p:spPr>
            <a:xfrm flipH="1">
              <a:off x="6798688" y="2465557"/>
              <a:ext cx="3782655" cy="2258414"/>
            </a:xfrm>
            <a:custGeom>
              <a:rect b="b" l="l" r="r" t="t"/>
              <a:pathLst>
                <a:path extrusionOk="0" h="6909" w="11572">
                  <a:moveTo>
                    <a:pt x="139" y="5686"/>
                  </a:moveTo>
                  <a:cubicBezTo>
                    <a:pt x="366" y="5515"/>
                    <a:pt x="584" y="5333"/>
                    <a:pt x="818" y="5173"/>
                  </a:cubicBezTo>
                  <a:cubicBezTo>
                    <a:pt x="1223" y="4897"/>
                    <a:pt x="1660" y="4671"/>
                    <a:pt x="2097" y="4449"/>
                  </a:cubicBezTo>
                  <a:cubicBezTo>
                    <a:pt x="2565" y="4211"/>
                    <a:pt x="3029" y="3965"/>
                    <a:pt x="3495" y="3724"/>
                  </a:cubicBezTo>
                  <a:cubicBezTo>
                    <a:pt x="3978" y="3473"/>
                    <a:pt x="6643" y="1246"/>
                    <a:pt x="7056" y="943"/>
                  </a:cubicBezTo>
                  <a:cubicBezTo>
                    <a:pt x="7062" y="938"/>
                    <a:pt x="8285" y="-282"/>
                    <a:pt x="9650" y="284"/>
                  </a:cubicBezTo>
                  <a:cubicBezTo>
                    <a:pt x="9854" y="369"/>
                    <a:pt x="10098" y="377"/>
                    <a:pt x="10315" y="307"/>
                  </a:cubicBezTo>
                  <a:cubicBezTo>
                    <a:pt x="10521" y="239"/>
                    <a:pt x="10679" y="108"/>
                    <a:pt x="10904" y="98"/>
                  </a:cubicBezTo>
                  <a:cubicBezTo>
                    <a:pt x="11121" y="88"/>
                    <a:pt x="11379" y="102"/>
                    <a:pt x="11572" y="0"/>
                  </a:cubicBezTo>
                  <a:cubicBezTo>
                    <a:pt x="11573" y="144"/>
                    <a:pt x="11524" y="293"/>
                    <a:pt x="11438" y="410"/>
                  </a:cubicBezTo>
                  <a:cubicBezTo>
                    <a:pt x="11289" y="612"/>
                    <a:pt x="11051" y="732"/>
                    <a:pt x="10808" y="797"/>
                  </a:cubicBezTo>
                  <a:cubicBezTo>
                    <a:pt x="10532" y="873"/>
                    <a:pt x="10239" y="886"/>
                    <a:pt x="9957" y="836"/>
                  </a:cubicBezTo>
                  <a:cubicBezTo>
                    <a:pt x="9847" y="817"/>
                    <a:pt x="9733" y="787"/>
                    <a:pt x="9623" y="810"/>
                  </a:cubicBezTo>
                  <a:cubicBezTo>
                    <a:pt x="9558" y="823"/>
                    <a:pt x="9496" y="855"/>
                    <a:pt x="9435" y="883"/>
                  </a:cubicBezTo>
                  <a:cubicBezTo>
                    <a:pt x="9325" y="933"/>
                    <a:pt x="9207" y="971"/>
                    <a:pt x="9086" y="967"/>
                  </a:cubicBezTo>
                  <a:lnTo>
                    <a:pt x="82" y="6909"/>
                  </a:lnTo>
                  <a:lnTo>
                    <a:pt x="0" y="5789"/>
                  </a:lnTo>
                  <a:cubicBezTo>
                    <a:pt x="47" y="5755"/>
                    <a:pt x="93" y="5721"/>
                    <a:pt x="139" y="5686"/>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1" name="Google Shape;2201;p40"/>
            <p:cNvSpPr/>
            <p:nvPr/>
          </p:nvSpPr>
          <p:spPr>
            <a:xfrm flipH="1">
              <a:off x="6080856" y="2455751"/>
              <a:ext cx="2164599" cy="586750"/>
            </a:xfrm>
            <a:custGeom>
              <a:rect b="b" l="l" r="r" t="t"/>
              <a:pathLst>
                <a:path extrusionOk="0" h="1795" w="6622">
                  <a:moveTo>
                    <a:pt x="1576" y="311"/>
                  </a:moveTo>
                  <a:cubicBezTo>
                    <a:pt x="1938" y="374"/>
                    <a:pt x="2309" y="439"/>
                    <a:pt x="2625" y="626"/>
                  </a:cubicBezTo>
                  <a:cubicBezTo>
                    <a:pt x="2720" y="682"/>
                    <a:pt x="2814" y="750"/>
                    <a:pt x="2923" y="762"/>
                  </a:cubicBezTo>
                  <a:cubicBezTo>
                    <a:pt x="3028" y="775"/>
                    <a:pt x="3131" y="734"/>
                    <a:pt x="3231" y="701"/>
                  </a:cubicBezTo>
                  <a:cubicBezTo>
                    <a:pt x="3428" y="637"/>
                    <a:pt x="3634" y="601"/>
                    <a:pt x="3840" y="594"/>
                  </a:cubicBezTo>
                  <a:cubicBezTo>
                    <a:pt x="3951" y="591"/>
                    <a:pt x="4062" y="596"/>
                    <a:pt x="4170" y="570"/>
                  </a:cubicBezTo>
                  <a:cubicBezTo>
                    <a:pt x="4346" y="528"/>
                    <a:pt x="4492" y="409"/>
                    <a:pt x="4651" y="321"/>
                  </a:cubicBezTo>
                  <a:cubicBezTo>
                    <a:pt x="4901" y="184"/>
                    <a:pt x="5187" y="126"/>
                    <a:pt x="5468" y="70"/>
                  </a:cubicBezTo>
                  <a:cubicBezTo>
                    <a:pt x="5649" y="34"/>
                    <a:pt x="5832" y="-2"/>
                    <a:pt x="6016" y="0"/>
                  </a:cubicBezTo>
                  <a:cubicBezTo>
                    <a:pt x="6214" y="3"/>
                    <a:pt x="6417" y="52"/>
                    <a:pt x="6569" y="180"/>
                  </a:cubicBezTo>
                  <a:cubicBezTo>
                    <a:pt x="6589" y="197"/>
                    <a:pt x="6607" y="218"/>
                    <a:pt x="6616" y="244"/>
                  </a:cubicBezTo>
                  <a:cubicBezTo>
                    <a:pt x="6645" y="332"/>
                    <a:pt x="6569" y="384"/>
                    <a:pt x="6502" y="421"/>
                  </a:cubicBezTo>
                  <a:cubicBezTo>
                    <a:pt x="5720" y="849"/>
                    <a:pt x="4917" y="1239"/>
                    <a:pt x="4096" y="1587"/>
                  </a:cubicBezTo>
                  <a:cubicBezTo>
                    <a:pt x="3956" y="1646"/>
                    <a:pt x="3815" y="1705"/>
                    <a:pt x="3668" y="1742"/>
                  </a:cubicBezTo>
                  <a:cubicBezTo>
                    <a:pt x="3083" y="1891"/>
                    <a:pt x="2468" y="1699"/>
                    <a:pt x="1915" y="1460"/>
                  </a:cubicBezTo>
                  <a:cubicBezTo>
                    <a:pt x="1775" y="1400"/>
                    <a:pt x="1635" y="1336"/>
                    <a:pt x="1516" y="1241"/>
                  </a:cubicBezTo>
                  <a:cubicBezTo>
                    <a:pt x="1396" y="1147"/>
                    <a:pt x="31" y="1315"/>
                    <a:pt x="1" y="1166"/>
                  </a:cubicBezTo>
                  <a:cubicBezTo>
                    <a:pt x="-21" y="1057"/>
                    <a:pt x="478" y="709"/>
                    <a:pt x="839" y="473"/>
                  </a:cubicBezTo>
                  <a:cubicBezTo>
                    <a:pt x="1056" y="330"/>
                    <a:pt x="1318" y="273"/>
                    <a:pt x="1576" y="311"/>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2" name="Google Shape;2202;p40"/>
            <p:cNvSpPr/>
            <p:nvPr/>
          </p:nvSpPr>
          <p:spPr>
            <a:xfrm flipH="1">
              <a:off x="6080855" y="2462289"/>
              <a:ext cx="1752731" cy="580212"/>
            </a:xfrm>
            <a:custGeom>
              <a:rect b="b" l="l" r="r" t="t"/>
              <a:pathLst>
                <a:path extrusionOk="0" h="1775" w="5362">
                  <a:moveTo>
                    <a:pt x="579" y="955"/>
                  </a:moveTo>
                  <a:cubicBezTo>
                    <a:pt x="911" y="1181"/>
                    <a:pt x="1273" y="1299"/>
                    <a:pt x="1677" y="1287"/>
                  </a:cubicBezTo>
                  <a:cubicBezTo>
                    <a:pt x="1886" y="1281"/>
                    <a:pt x="2084" y="1233"/>
                    <a:pt x="2289" y="1200"/>
                  </a:cubicBezTo>
                  <a:cubicBezTo>
                    <a:pt x="2513" y="1165"/>
                    <a:pt x="2742" y="1162"/>
                    <a:pt x="2963" y="1108"/>
                  </a:cubicBezTo>
                  <a:cubicBezTo>
                    <a:pt x="3348" y="1015"/>
                    <a:pt x="3597" y="717"/>
                    <a:pt x="3901" y="488"/>
                  </a:cubicBezTo>
                  <a:cubicBezTo>
                    <a:pt x="4215" y="252"/>
                    <a:pt x="4568" y="107"/>
                    <a:pt x="4945" y="1"/>
                  </a:cubicBezTo>
                  <a:cubicBezTo>
                    <a:pt x="4947" y="1"/>
                    <a:pt x="4949" y="0"/>
                    <a:pt x="4951" y="0"/>
                  </a:cubicBezTo>
                  <a:cubicBezTo>
                    <a:pt x="5069" y="21"/>
                    <a:pt x="5182" y="65"/>
                    <a:pt x="5279" y="137"/>
                  </a:cubicBezTo>
                  <a:cubicBezTo>
                    <a:pt x="5322" y="169"/>
                    <a:pt x="5365" y="214"/>
                    <a:pt x="5362" y="267"/>
                  </a:cubicBezTo>
                  <a:cubicBezTo>
                    <a:pt x="5358" y="330"/>
                    <a:pt x="5296" y="370"/>
                    <a:pt x="5242" y="401"/>
                  </a:cubicBezTo>
                  <a:cubicBezTo>
                    <a:pt x="4460" y="829"/>
                    <a:pt x="3657" y="1219"/>
                    <a:pt x="2836" y="1567"/>
                  </a:cubicBezTo>
                  <a:cubicBezTo>
                    <a:pt x="2696" y="1626"/>
                    <a:pt x="2555" y="1685"/>
                    <a:pt x="2408" y="1722"/>
                  </a:cubicBezTo>
                  <a:cubicBezTo>
                    <a:pt x="1824" y="1871"/>
                    <a:pt x="1208" y="1679"/>
                    <a:pt x="655" y="1440"/>
                  </a:cubicBezTo>
                  <a:cubicBezTo>
                    <a:pt x="515" y="1380"/>
                    <a:pt x="375" y="1316"/>
                    <a:pt x="256" y="1221"/>
                  </a:cubicBezTo>
                  <a:cubicBezTo>
                    <a:pt x="136" y="1127"/>
                    <a:pt x="38" y="998"/>
                    <a:pt x="8" y="849"/>
                  </a:cubicBezTo>
                  <a:cubicBezTo>
                    <a:pt x="-6" y="779"/>
                    <a:pt x="-2" y="703"/>
                    <a:pt x="18" y="634"/>
                  </a:cubicBezTo>
                  <a:cubicBezTo>
                    <a:pt x="217" y="699"/>
                    <a:pt x="410" y="840"/>
                    <a:pt x="579" y="955"/>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3" name="Google Shape;2203;p40"/>
            <p:cNvSpPr/>
            <p:nvPr/>
          </p:nvSpPr>
          <p:spPr>
            <a:xfrm flipH="1">
              <a:off x="6079548" y="2451501"/>
              <a:ext cx="1650744" cy="260196"/>
            </a:xfrm>
            <a:custGeom>
              <a:rect b="b" l="l" r="r" t="t"/>
              <a:pathLst>
                <a:path extrusionOk="0" h="796" w="5050">
                  <a:moveTo>
                    <a:pt x="0" y="324"/>
                  </a:moveTo>
                  <a:cubicBezTo>
                    <a:pt x="113" y="346"/>
                    <a:pt x="227" y="368"/>
                    <a:pt x="340" y="394"/>
                  </a:cubicBezTo>
                  <a:cubicBezTo>
                    <a:pt x="453" y="419"/>
                    <a:pt x="565" y="448"/>
                    <a:pt x="674" y="486"/>
                  </a:cubicBezTo>
                  <a:cubicBezTo>
                    <a:pt x="783" y="523"/>
                    <a:pt x="890" y="567"/>
                    <a:pt x="991" y="622"/>
                  </a:cubicBezTo>
                  <a:cubicBezTo>
                    <a:pt x="1015" y="637"/>
                    <a:pt x="1040" y="651"/>
                    <a:pt x="1065" y="666"/>
                  </a:cubicBezTo>
                  <a:cubicBezTo>
                    <a:pt x="1089" y="681"/>
                    <a:pt x="1114" y="696"/>
                    <a:pt x="1139" y="712"/>
                  </a:cubicBezTo>
                  <a:cubicBezTo>
                    <a:pt x="1189" y="741"/>
                    <a:pt x="1242" y="770"/>
                    <a:pt x="1301" y="784"/>
                  </a:cubicBezTo>
                  <a:cubicBezTo>
                    <a:pt x="1360" y="801"/>
                    <a:pt x="1423" y="797"/>
                    <a:pt x="1481" y="786"/>
                  </a:cubicBezTo>
                  <a:cubicBezTo>
                    <a:pt x="1540" y="774"/>
                    <a:pt x="1595" y="754"/>
                    <a:pt x="1650" y="736"/>
                  </a:cubicBezTo>
                  <a:cubicBezTo>
                    <a:pt x="1759" y="700"/>
                    <a:pt x="1871" y="673"/>
                    <a:pt x="1984" y="655"/>
                  </a:cubicBezTo>
                  <a:cubicBezTo>
                    <a:pt x="2097" y="636"/>
                    <a:pt x="2212" y="628"/>
                    <a:pt x="2327" y="627"/>
                  </a:cubicBezTo>
                  <a:cubicBezTo>
                    <a:pt x="2385" y="627"/>
                    <a:pt x="2444" y="626"/>
                    <a:pt x="2502" y="620"/>
                  </a:cubicBezTo>
                  <a:cubicBezTo>
                    <a:pt x="2562" y="615"/>
                    <a:pt x="2622" y="602"/>
                    <a:pt x="2677" y="581"/>
                  </a:cubicBezTo>
                  <a:cubicBezTo>
                    <a:pt x="2790" y="539"/>
                    <a:pt x="2887" y="473"/>
                    <a:pt x="2985" y="412"/>
                  </a:cubicBezTo>
                  <a:cubicBezTo>
                    <a:pt x="3034" y="381"/>
                    <a:pt x="3083" y="352"/>
                    <a:pt x="3134" y="327"/>
                  </a:cubicBezTo>
                  <a:cubicBezTo>
                    <a:pt x="3186" y="302"/>
                    <a:pt x="3238" y="279"/>
                    <a:pt x="3292" y="258"/>
                  </a:cubicBezTo>
                  <a:cubicBezTo>
                    <a:pt x="3506" y="177"/>
                    <a:pt x="3735" y="136"/>
                    <a:pt x="3961" y="87"/>
                  </a:cubicBezTo>
                  <a:cubicBezTo>
                    <a:pt x="4074" y="64"/>
                    <a:pt x="4188" y="43"/>
                    <a:pt x="4302" y="33"/>
                  </a:cubicBezTo>
                  <a:cubicBezTo>
                    <a:pt x="4359" y="27"/>
                    <a:pt x="4417" y="25"/>
                    <a:pt x="4474" y="27"/>
                  </a:cubicBezTo>
                  <a:cubicBezTo>
                    <a:pt x="4531" y="29"/>
                    <a:pt x="4588" y="35"/>
                    <a:pt x="4645" y="45"/>
                  </a:cubicBezTo>
                  <a:cubicBezTo>
                    <a:pt x="4701" y="56"/>
                    <a:pt x="4756" y="72"/>
                    <a:pt x="4810" y="92"/>
                  </a:cubicBezTo>
                  <a:cubicBezTo>
                    <a:pt x="4863" y="114"/>
                    <a:pt x="4913" y="141"/>
                    <a:pt x="4960" y="175"/>
                  </a:cubicBezTo>
                  <a:cubicBezTo>
                    <a:pt x="4983" y="192"/>
                    <a:pt x="5005" y="211"/>
                    <a:pt x="5021" y="234"/>
                  </a:cubicBezTo>
                  <a:cubicBezTo>
                    <a:pt x="5037" y="257"/>
                    <a:pt x="5046" y="286"/>
                    <a:pt x="5041" y="313"/>
                  </a:cubicBezTo>
                  <a:cubicBezTo>
                    <a:pt x="5036" y="341"/>
                    <a:pt x="5018" y="365"/>
                    <a:pt x="4997" y="384"/>
                  </a:cubicBezTo>
                  <a:cubicBezTo>
                    <a:pt x="4975" y="403"/>
                    <a:pt x="4951" y="419"/>
                    <a:pt x="4926" y="434"/>
                  </a:cubicBezTo>
                  <a:cubicBezTo>
                    <a:pt x="4951" y="420"/>
                    <a:pt x="4977" y="405"/>
                    <a:pt x="4999" y="387"/>
                  </a:cubicBezTo>
                  <a:cubicBezTo>
                    <a:pt x="5021" y="369"/>
                    <a:pt x="5041" y="344"/>
                    <a:pt x="5047" y="314"/>
                  </a:cubicBezTo>
                  <a:cubicBezTo>
                    <a:pt x="5051" y="300"/>
                    <a:pt x="5051" y="284"/>
                    <a:pt x="5047" y="269"/>
                  </a:cubicBezTo>
                  <a:cubicBezTo>
                    <a:pt x="5044" y="255"/>
                    <a:pt x="5037" y="241"/>
                    <a:pt x="5029" y="229"/>
                  </a:cubicBezTo>
                  <a:cubicBezTo>
                    <a:pt x="5013" y="204"/>
                    <a:pt x="4991" y="183"/>
                    <a:pt x="4968" y="165"/>
                  </a:cubicBezTo>
                  <a:cubicBezTo>
                    <a:pt x="4921" y="130"/>
                    <a:pt x="4870" y="101"/>
                    <a:pt x="4816" y="77"/>
                  </a:cubicBezTo>
                  <a:cubicBezTo>
                    <a:pt x="4762" y="54"/>
                    <a:pt x="4706" y="36"/>
                    <a:pt x="4649" y="23"/>
                  </a:cubicBezTo>
                  <a:cubicBezTo>
                    <a:pt x="4592" y="12"/>
                    <a:pt x="4534" y="5"/>
                    <a:pt x="4475" y="2"/>
                  </a:cubicBezTo>
                  <a:cubicBezTo>
                    <a:pt x="4416" y="-1"/>
                    <a:pt x="4358" y="0"/>
                    <a:pt x="4300" y="4"/>
                  </a:cubicBezTo>
                  <a:cubicBezTo>
                    <a:pt x="4183" y="13"/>
                    <a:pt x="4068" y="32"/>
                    <a:pt x="3954" y="53"/>
                  </a:cubicBezTo>
                  <a:cubicBezTo>
                    <a:pt x="3840" y="75"/>
                    <a:pt x="3726" y="96"/>
                    <a:pt x="3613" y="123"/>
                  </a:cubicBezTo>
                  <a:cubicBezTo>
                    <a:pt x="3500" y="148"/>
                    <a:pt x="3387" y="179"/>
                    <a:pt x="3277" y="220"/>
                  </a:cubicBezTo>
                  <a:cubicBezTo>
                    <a:pt x="3222" y="240"/>
                    <a:pt x="3168" y="264"/>
                    <a:pt x="3115" y="289"/>
                  </a:cubicBezTo>
                  <a:cubicBezTo>
                    <a:pt x="3063" y="316"/>
                    <a:pt x="3012" y="345"/>
                    <a:pt x="2963" y="376"/>
                  </a:cubicBezTo>
                  <a:cubicBezTo>
                    <a:pt x="2864" y="436"/>
                    <a:pt x="2767" y="500"/>
                    <a:pt x="2661" y="539"/>
                  </a:cubicBezTo>
                  <a:cubicBezTo>
                    <a:pt x="2609" y="559"/>
                    <a:pt x="2555" y="571"/>
                    <a:pt x="2498" y="577"/>
                  </a:cubicBezTo>
                  <a:cubicBezTo>
                    <a:pt x="2442" y="583"/>
                    <a:pt x="2385" y="584"/>
                    <a:pt x="2327" y="585"/>
                  </a:cubicBezTo>
                  <a:cubicBezTo>
                    <a:pt x="2210" y="586"/>
                    <a:pt x="2093" y="595"/>
                    <a:pt x="1978" y="615"/>
                  </a:cubicBezTo>
                  <a:cubicBezTo>
                    <a:pt x="1862" y="634"/>
                    <a:pt x="1749" y="662"/>
                    <a:pt x="1638" y="700"/>
                  </a:cubicBezTo>
                  <a:cubicBezTo>
                    <a:pt x="1582" y="718"/>
                    <a:pt x="1528" y="737"/>
                    <a:pt x="1474" y="749"/>
                  </a:cubicBezTo>
                  <a:cubicBezTo>
                    <a:pt x="1419" y="761"/>
                    <a:pt x="1363" y="765"/>
                    <a:pt x="1309" y="752"/>
                  </a:cubicBezTo>
                  <a:cubicBezTo>
                    <a:pt x="1255" y="739"/>
                    <a:pt x="1205" y="713"/>
                    <a:pt x="1155" y="685"/>
                  </a:cubicBezTo>
                  <a:cubicBezTo>
                    <a:pt x="1130" y="671"/>
                    <a:pt x="1105" y="655"/>
                    <a:pt x="1080" y="640"/>
                  </a:cubicBezTo>
                  <a:cubicBezTo>
                    <a:pt x="1055" y="625"/>
                    <a:pt x="1029" y="612"/>
                    <a:pt x="1004" y="598"/>
                  </a:cubicBezTo>
                  <a:cubicBezTo>
                    <a:pt x="901" y="543"/>
                    <a:pt x="792" y="500"/>
                    <a:pt x="681" y="465"/>
                  </a:cubicBezTo>
                  <a:cubicBezTo>
                    <a:pt x="458" y="397"/>
                    <a:pt x="228" y="358"/>
                    <a:pt x="0" y="324"/>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4" name="Google Shape;2204;p40"/>
            <p:cNvSpPr/>
            <p:nvPr/>
          </p:nvSpPr>
          <p:spPr>
            <a:xfrm flipH="1">
              <a:off x="5812812" y="2476998"/>
              <a:ext cx="1119237" cy="612573"/>
            </a:xfrm>
            <a:custGeom>
              <a:rect b="b" l="l" r="r" t="t"/>
              <a:pathLst>
                <a:path extrusionOk="0" h="1874" w="3424">
                  <a:moveTo>
                    <a:pt x="58" y="1281"/>
                  </a:moveTo>
                  <a:cubicBezTo>
                    <a:pt x="416" y="1190"/>
                    <a:pt x="758" y="1035"/>
                    <a:pt x="1063" y="827"/>
                  </a:cubicBezTo>
                  <a:cubicBezTo>
                    <a:pt x="1268" y="687"/>
                    <a:pt x="1457" y="522"/>
                    <a:pt x="1674" y="400"/>
                  </a:cubicBezTo>
                  <a:cubicBezTo>
                    <a:pt x="1956" y="242"/>
                    <a:pt x="2273" y="161"/>
                    <a:pt x="2585" y="81"/>
                  </a:cubicBezTo>
                  <a:cubicBezTo>
                    <a:pt x="2744" y="41"/>
                    <a:pt x="2904" y="2"/>
                    <a:pt x="3067" y="0"/>
                  </a:cubicBezTo>
                  <a:cubicBezTo>
                    <a:pt x="3155" y="-1"/>
                    <a:pt x="3248" y="11"/>
                    <a:pt x="3321" y="59"/>
                  </a:cubicBezTo>
                  <a:cubicBezTo>
                    <a:pt x="3395" y="108"/>
                    <a:pt x="3444" y="203"/>
                    <a:pt x="3417" y="287"/>
                  </a:cubicBezTo>
                  <a:cubicBezTo>
                    <a:pt x="3397" y="351"/>
                    <a:pt x="3342" y="396"/>
                    <a:pt x="3287" y="434"/>
                  </a:cubicBezTo>
                  <a:cubicBezTo>
                    <a:pt x="3103" y="560"/>
                    <a:pt x="2898" y="649"/>
                    <a:pt x="2700" y="752"/>
                  </a:cubicBezTo>
                  <a:cubicBezTo>
                    <a:pt x="1982" y="1127"/>
                    <a:pt x="1339" y="1690"/>
                    <a:pt x="545" y="1852"/>
                  </a:cubicBezTo>
                  <a:cubicBezTo>
                    <a:pt x="415" y="1878"/>
                    <a:pt x="274" y="1892"/>
                    <a:pt x="155" y="1833"/>
                  </a:cubicBezTo>
                  <a:cubicBezTo>
                    <a:pt x="37" y="1775"/>
                    <a:pt x="-43" y="1619"/>
                    <a:pt x="24" y="1504"/>
                  </a:cubicBezTo>
                  <a:lnTo>
                    <a:pt x="58" y="1281"/>
                  </a:ln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5" name="Google Shape;2205;p40"/>
            <p:cNvSpPr/>
            <p:nvPr/>
          </p:nvSpPr>
          <p:spPr>
            <a:xfrm flipH="1">
              <a:off x="5812812" y="2481575"/>
              <a:ext cx="1118910" cy="607997"/>
            </a:xfrm>
            <a:custGeom>
              <a:rect b="b" l="l" r="r" t="t"/>
              <a:pathLst>
                <a:path extrusionOk="0" h="1860" w="3423">
                  <a:moveTo>
                    <a:pt x="304" y="1456"/>
                  </a:moveTo>
                  <a:cubicBezTo>
                    <a:pt x="616" y="1277"/>
                    <a:pt x="896" y="1043"/>
                    <a:pt x="1193" y="841"/>
                  </a:cubicBezTo>
                  <a:cubicBezTo>
                    <a:pt x="1490" y="636"/>
                    <a:pt x="1802" y="461"/>
                    <a:pt x="2141" y="337"/>
                  </a:cubicBezTo>
                  <a:cubicBezTo>
                    <a:pt x="2477" y="214"/>
                    <a:pt x="2824" y="127"/>
                    <a:pt x="3166" y="24"/>
                  </a:cubicBezTo>
                  <a:cubicBezTo>
                    <a:pt x="3184" y="18"/>
                    <a:pt x="3199" y="10"/>
                    <a:pt x="3210" y="0"/>
                  </a:cubicBezTo>
                  <a:cubicBezTo>
                    <a:pt x="3249" y="9"/>
                    <a:pt x="3287" y="24"/>
                    <a:pt x="3320" y="45"/>
                  </a:cubicBezTo>
                  <a:cubicBezTo>
                    <a:pt x="3394" y="94"/>
                    <a:pt x="3443" y="189"/>
                    <a:pt x="3416" y="273"/>
                  </a:cubicBezTo>
                  <a:cubicBezTo>
                    <a:pt x="3397" y="337"/>
                    <a:pt x="3341" y="382"/>
                    <a:pt x="3286" y="420"/>
                  </a:cubicBezTo>
                  <a:cubicBezTo>
                    <a:pt x="3102" y="546"/>
                    <a:pt x="2897" y="635"/>
                    <a:pt x="2699" y="738"/>
                  </a:cubicBezTo>
                  <a:cubicBezTo>
                    <a:pt x="1981" y="1113"/>
                    <a:pt x="1338" y="1676"/>
                    <a:pt x="544" y="1838"/>
                  </a:cubicBezTo>
                  <a:cubicBezTo>
                    <a:pt x="414" y="1864"/>
                    <a:pt x="273" y="1878"/>
                    <a:pt x="154" y="1819"/>
                  </a:cubicBezTo>
                  <a:cubicBezTo>
                    <a:pt x="71" y="1778"/>
                    <a:pt x="8" y="1690"/>
                    <a:pt x="0" y="1601"/>
                  </a:cubicBezTo>
                  <a:cubicBezTo>
                    <a:pt x="105" y="1562"/>
                    <a:pt x="207" y="1511"/>
                    <a:pt x="304" y="1456"/>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6" name="Google Shape;2206;p40"/>
            <p:cNvSpPr/>
            <p:nvPr/>
          </p:nvSpPr>
          <p:spPr>
            <a:xfrm flipH="1">
              <a:off x="5810851" y="2472422"/>
              <a:ext cx="1102239" cy="423310"/>
            </a:xfrm>
            <a:custGeom>
              <a:rect b="b" l="l" r="r" t="t"/>
              <a:pathLst>
                <a:path extrusionOk="0" h="1295" w="3372">
                  <a:moveTo>
                    <a:pt x="0" y="1295"/>
                  </a:moveTo>
                  <a:cubicBezTo>
                    <a:pt x="164" y="1258"/>
                    <a:pt x="325" y="1205"/>
                    <a:pt x="481" y="1142"/>
                  </a:cubicBezTo>
                  <a:cubicBezTo>
                    <a:pt x="638" y="1077"/>
                    <a:pt x="789" y="999"/>
                    <a:pt x="932" y="910"/>
                  </a:cubicBezTo>
                  <a:cubicBezTo>
                    <a:pt x="1077" y="821"/>
                    <a:pt x="1210" y="716"/>
                    <a:pt x="1346" y="617"/>
                  </a:cubicBezTo>
                  <a:cubicBezTo>
                    <a:pt x="1414" y="569"/>
                    <a:pt x="1483" y="520"/>
                    <a:pt x="1553" y="476"/>
                  </a:cubicBezTo>
                  <a:cubicBezTo>
                    <a:pt x="1624" y="433"/>
                    <a:pt x="1698" y="393"/>
                    <a:pt x="1774" y="359"/>
                  </a:cubicBezTo>
                  <a:cubicBezTo>
                    <a:pt x="1925" y="289"/>
                    <a:pt x="2084" y="237"/>
                    <a:pt x="2246" y="191"/>
                  </a:cubicBezTo>
                  <a:cubicBezTo>
                    <a:pt x="2327" y="168"/>
                    <a:pt x="2408" y="147"/>
                    <a:pt x="2489" y="126"/>
                  </a:cubicBezTo>
                  <a:cubicBezTo>
                    <a:pt x="2571" y="104"/>
                    <a:pt x="2652" y="82"/>
                    <a:pt x="2733" y="64"/>
                  </a:cubicBezTo>
                  <a:cubicBezTo>
                    <a:pt x="2815" y="46"/>
                    <a:pt x="2898" y="32"/>
                    <a:pt x="2981" y="28"/>
                  </a:cubicBezTo>
                  <a:cubicBezTo>
                    <a:pt x="3064" y="25"/>
                    <a:pt x="3148" y="29"/>
                    <a:pt x="3223" y="63"/>
                  </a:cubicBezTo>
                  <a:cubicBezTo>
                    <a:pt x="3259" y="80"/>
                    <a:pt x="3293" y="105"/>
                    <a:pt x="3317" y="137"/>
                  </a:cubicBezTo>
                  <a:cubicBezTo>
                    <a:pt x="3342" y="169"/>
                    <a:pt x="3359" y="209"/>
                    <a:pt x="3361" y="249"/>
                  </a:cubicBezTo>
                  <a:cubicBezTo>
                    <a:pt x="3361" y="270"/>
                    <a:pt x="3358" y="290"/>
                    <a:pt x="3352" y="310"/>
                  </a:cubicBezTo>
                  <a:cubicBezTo>
                    <a:pt x="3344" y="329"/>
                    <a:pt x="3334" y="347"/>
                    <a:pt x="3321" y="363"/>
                  </a:cubicBezTo>
                  <a:cubicBezTo>
                    <a:pt x="3296" y="396"/>
                    <a:pt x="3263" y="423"/>
                    <a:pt x="3229" y="448"/>
                  </a:cubicBezTo>
                  <a:cubicBezTo>
                    <a:pt x="3264" y="425"/>
                    <a:pt x="3299" y="400"/>
                    <a:pt x="3326" y="368"/>
                  </a:cubicBezTo>
                  <a:cubicBezTo>
                    <a:pt x="3341" y="351"/>
                    <a:pt x="3352" y="333"/>
                    <a:pt x="3360" y="313"/>
                  </a:cubicBezTo>
                  <a:cubicBezTo>
                    <a:pt x="3368" y="293"/>
                    <a:pt x="3372" y="271"/>
                    <a:pt x="3372" y="249"/>
                  </a:cubicBezTo>
                  <a:cubicBezTo>
                    <a:pt x="3372" y="205"/>
                    <a:pt x="3356" y="163"/>
                    <a:pt x="3331" y="128"/>
                  </a:cubicBezTo>
                  <a:cubicBezTo>
                    <a:pt x="3306" y="91"/>
                    <a:pt x="3271" y="63"/>
                    <a:pt x="3232" y="43"/>
                  </a:cubicBezTo>
                  <a:cubicBezTo>
                    <a:pt x="3193" y="24"/>
                    <a:pt x="3151" y="12"/>
                    <a:pt x="3108" y="6"/>
                  </a:cubicBezTo>
                  <a:cubicBezTo>
                    <a:pt x="3066" y="0"/>
                    <a:pt x="3023" y="-1"/>
                    <a:pt x="2980" y="0"/>
                  </a:cubicBezTo>
                  <a:cubicBezTo>
                    <a:pt x="2894" y="2"/>
                    <a:pt x="2810" y="14"/>
                    <a:pt x="2727" y="30"/>
                  </a:cubicBezTo>
                  <a:cubicBezTo>
                    <a:pt x="2643" y="46"/>
                    <a:pt x="2562" y="67"/>
                    <a:pt x="2480" y="88"/>
                  </a:cubicBezTo>
                  <a:cubicBezTo>
                    <a:pt x="2398" y="108"/>
                    <a:pt x="2316" y="128"/>
                    <a:pt x="2235" y="150"/>
                  </a:cubicBezTo>
                  <a:cubicBezTo>
                    <a:pt x="2072" y="195"/>
                    <a:pt x="1910" y="248"/>
                    <a:pt x="1755" y="318"/>
                  </a:cubicBezTo>
                  <a:cubicBezTo>
                    <a:pt x="1678" y="354"/>
                    <a:pt x="1602" y="394"/>
                    <a:pt x="1530" y="439"/>
                  </a:cubicBezTo>
                  <a:cubicBezTo>
                    <a:pt x="1458" y="485"/>
                    <a:pt x="1389" y="533"/>
                    <a:pt x="1321" y="583"/>
                  </a:cubicBezTo>
                  <a:cubicBezTo>
                    <a:pt x="1186" y="684"/>
                    <a:pt x="1054" y="789"/>
                    <a:pt x="914" y="881"/>
                  </a:cubicBezTo>
                  <a:cubicBezTo>
                    <a:pt x="774" y="973"/>
                    <a:pt x="626" y="1053"/>
                    <a:pt x="473" y="1122"/>
                  </a:cubicBezTo>
                  <a:cubicBezTo>
                    <a:pt x="320" y="1192"/>
                    <a:pt x="161" y="1248"/>
                    <a:pt x="0" y="1295"/>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07" name="Google Shape;2207;p40"/>
            <p:cNvSpPr/>
            <p:nvPr/>
          </p:nvSpPr>
          <p:spPr>
            <a:xfrm flipH="1">
              <a:off x="5911205" y="2274986"/>
              <a:ext cx="2144660" cy="902516"/>
            </a:xfrm>
            <a:custGeom>
              <a:rect b="b" l="l" r="r" t="t"/>
              <a:pathLst>
                <a:path extrusionOk="0" h="2761" w="6561">
                  <a:moveTo>
                    <a:pt x="104" y="2221"/>
                  </a:moveTo>
                  <a:cubicBezTo>
                    <a:pt x="62" y="2105"/>
                    <a:pt x="21" y="1987"/>
                    <a:pt x="6" y="1865"/>
                  </a:cubicBezTo>
                  <a:cubicBezTo>
                    <a:pt x="-10" y="1742"/>
                    <a:pt x="3" y="1613"/>
                    <a:pt x="66" y="1506"/>
                  </a:cubicBezTo>
                  <a:cubicBezTo>
                    <a:pt x="159" y="1346"/>
                    <a:pt x="370" y="1242"/>
                    <a:pt x="507" y="1118"/>
                  </a:cubicBezTo>
                  <a:cubicBezTo>
                    <a:pt x="671" y="969"/>
                    <a:pt x="843" y="817"/>
                    <a:pt x="1055" y="753"/>
                  </a:cubicBezTo>
                  <a:cubicBezTo>
                    <a:pt x="1255" y="694"/>
                    <a:pt x="1473" y="721"/>
                    <a:pt x="1674" y="663"/>
                  </a:cubicBezTo>
                  <a:cubicBezTo>
                    <a:pt x="1939" y="586"/>
                    <a:pt x="2139" y="374"/>
                    <a:pt x="2361" y="209"/>
                  </a:cubicBezTo>
                  <a:cubicBezTo>
                    <a:pt x="2584" y="45"/>
                    <a:pt x="2887" y="-75"/>
                    <a:pt x="3131" y="56"/>
                  </a:cubicBezTo>
                  <a:cubicBezTo>
                    <a:pt x="3205" y="96"/>
                    <a:pt x="3270" y="159"/>
                    <a:pt x="3352" y="180"/>
                  </a:cubicBezTo>
                  <a:cubicBezTo>
                    <a:pt x="3482" y="214"/>
                    <a:pt x="3612" y="138"/>
                    <a:pt x="3746" y="124"/>
                  </a:cubicBezTo>
                  <a:cubicBezTo>
                    <a:pt x="4161" y="82"/>
                    <a:pt x="4451" y="630"/>
                    <a:pt x="4868" y="610"/>
                  </a:cubicBezTo>
                  <a:cubicBezTo>
                    <a:pt x="5018" y="603"/>
                    <a:pt x="5160" y="518"/>
                    <a:pt x="5311" y="523"/>
                  </a:cubicBezTo>
                  <a:cubicBezTo>
                    <a:pt x="5438" y="527"/>
                    <a:pt x="5553" y="592"/>
                    <a:pt x="5666" y="648"/>
                  </a:cubicBezTo>
                  <a:cubicBezTo>
                    <a:pt x="5947" y="791"/>
                    <a:pt x="6250" y="892"/>
                    <a:pt x="6561" y="947"/>
                  </a:cubicBezTo>
                  <a:cubicBezTo>
                    <a:pt x="6441" y="1278"/>
                    <a:pt x="6228" y="1578"/>
                    <a:pt x="5931" y="1767"/>
                  </a:cubicBezTo>
                  <a:cubicBezTo>
                    <a:pt x="5635" y="1957"/>
                    <a:pt x="5291" y="2066"/>
                    <a:pt x="4944" y="2123"/>
                  </a:cubicBezTo>
                  <a:cubicBezTo>
                    <a:pt x="4753" y="2155"/>
                    <a:pt x="4548" y="2178"/>
                    <a:pt x="4402" y="2304"/>
                  </a:cubicBezTo>
                  <a:cubicBezTo>
                    <a:pt x="4271" y="2416"/>
                    <a:pt x="4205" y="2598"/>
                    <a:pt x="4055" y="2683"/>
                  </a:cubicBezTo>
                  <a:cubicBezTo>
                    <a:pt x="3979" y="2725"/>
                    <a:pt x="3891" y="2739"/>
                    <a:pt x="3805" y="2747"/>
                  </a:cubicBezTo>
                  <a:cubicBezTo>
                    <a:pt x="3449" y="2781"/>
                    <a:pt x="3091" y="2747"/>
                    <a:pt x="2736" y="2714"/>
                  </a:cubicBezTo>
                  <a:cubicBezTo>
                    <a:pt x="2383" y="2680"/>
                    <a:pt x="2022" y="2645"/>
                    <a:pt x="1705" y="2487"/>
                  </a:cubicBezTo>
                  <a:cubicBezTo>
                    <a:pt x="1539" y="2405"/>
                    <a:pt x="1387" y="2290"/>
                    <a:pt x="1208" y="2247"/>
                  </a:cubicBezTo>
                  <a:cubicBezTo>
                    <a:pt x="1062" y="2212"/>
                    <a:pt x="909" y="2229"/>
                    <a:pt x="760" y="2245"/>
                  </a:cubicBezTo>
                  <a:cubicBezTo>
                    <a:pt x="529" y="2271"/>
                    <a:pt x="335" y="2196"/>
                    <a:pt x="104" y="2221"/>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208" name="Google Shape;2208;p40"/>
            <p:cNvSpPr/>
            <p:nvPr/>
          </p:nvSpPr>
          <p:spPr>
            <a:xfrm flipH="1">
              <a:off x="6094256" y="2567871"/>
              <a:ext cx="779936" cy="409581"/>
            </a:xfrm>
            <a:custGeom>
              <a:rect b="b" l="l" r="r" t="t"/>
              <a:pathLst>
                <a:path extrusionOk="0" h="1253" w="2386">
                  <a:moveTo>
                    <a:pt x="1958" y="260"/>
                  </a:moveTo>
                  <a:cubicBezTo>
                    <a:pt x="1871" y="209"/>
                    <a:pt x="1796" y="124"/>
                    <a:pt x="1694" y="118"/>
                  </a:cubicBezTo>
                  <a:cubicBezTo>
                    <a:pt x="1570" y="110"/>
                    <a:pt x="1463" y="226"/>
                    <a:pt x="1338" y="221"/>
                  </a:cubicBezTo>
                  <a:cubicBezTo>
                    <a:pt x="1301" y="219"/>
                    <a:pt x="1266" y="208"/>
                    <a:pt x="1232" y="193"/>
                  </a:cubicBezTo>
                  <a:cubicBezTo>
                    <a:pt x="1110" y="143"/>
                    <a:pt x="999" y="64"/>
                    <a:pt x="873" y="24"/>
                  </a:cubicBezTo>
                  <a:cubicBezTo>
                    <a:pt x="747" y="-18"/>
                    <a:pt x="591" y="-11"/>
                    <a:pt x="503" y="89"/>
                  </a:cubicBezTo>
                  <a:cubicBezTo>
                    <a:pt x="487" y="107"/>
                    <a:pt x="473" y="132"/>
                    <a:pt x="480" y="155"/>
                  </a:cubicBezTo>
                  <a:cubicBezTo>
                    <a:pt x="485" y="172"/>
                    <a:pt x="501" y="184"/>
                    <a:pt x="515" y="195"/>
                  </a:cubicBezTo>
                  <a:cubicBezTo>
                    <a:pt x="553" y="228"/>
                    <a:pt x="588" y="266"/>
                    <a:pt x="604" y="313"/>
                  </a:cubicBezTo>
                  <a:cubicBezTo>
                    <a:pt x="621" y="359"/>
                    <a:pt x="615" y="416"/>
                    <a:pt x="582" y="452"/>
                  </a:cubicBezTo>
                  <a:cubicBezTo>
                    <a:pt x="536" y="501"/>
                    <a:pt x="445" y="512"/>
                    <a:pt x="433" y="578"/>
                  </a:cubicBezTo>
                  <a:cubicBezTo>
                    <a:pt x="429" y="597"/>
                    <a:pt x="434" y="615"/>
                    <a:pt x="433" y="634"/>
                  </a:cubicBezTo>
                  <a:cubicBezTo>
                    <a:pt x="428" y="719"/>
                    <a:pt x="330" y="759"/>
                    <a:pt x="252" y="792"/>
                  </a:cubicBezTo>
                  <a:cubicBezTo>
                    <a:pt x="135" y="843"/>
                    <a:pt x="21" y="935"/>
                    <a:pt x="2" y="1061"/>
                  </a:cubicBezTo>
                  <a:cubicBezTo>
                    <a:pt x="-3" y="1089"/>
                    <a:pt x="-1" y="1120"/>
                    <a:pt x="13" y="1144"/>
                  </a:cubicBezTo>
                  <a:cubicBezTo>
                    <a:pt x="31" y="1176"/>
                    <a:pt x="68" y="1192"/>
                    <a:pt x="102" y="1204"/>
                  </a:cubicBezTo>
                  <a:cubicBezTo>
                    <a:pt x="364" y="1296"/>
                    <a:pt x="668" y="1257"/>
                    <a:pt x="897" y="1102"/>
                  </a:cubicBezTo>
                  <a:cubicBezTo>
                    <a:pt x="967" y="1055"/>
                    <a:pt x="1031" y="998"/>
                    <a:pt x="1111" y="971"/>
                  </a:cubicBezTo>
                  <a:cubicBezTo>
                    <a:pt x="1173" y="951"/>
                    <a:pt x="1239" y="951"/>
                    <a:pt x="1304" y="952"/>
                  </a:cubicBezTo>
                  <a:cubicBezTo>
                    <a:pt x="1428" y="953"/>
                    <a:pt x="1551" y="954"/>
                    <a:pt x="1674" y="955"/>
                  </a:cubicBezTo>
                  <a:cubicBezTo>
                    <a:pt x="1770" y="956"/>
                    <a:pt x="1870" y="956"/>
                    <a:pt x="1959" y="922"/>
                  </a:cubicBezTo>
                  <a:cubicBezTo>
                    <a:pt x="2032" y="894"/>
                    <a:pt x="2096" y="844"/>
                    <a:pt x="2157" y="795"/>
                  </a:cubicBezTo>
                  <a:cubicBezTo>
                    <a:pt x="2274" y="701"/>
                    <a:pt x="2458" y="588"/>
                    <a:pt x="2356" y="412"/>
                  </a:cubicBezTo>
                  <a:cubicBezTo>
                    <a:pt x="2287" y="293"/>
                    <a:pt x="2070" y="327"/>
                    <a:pt x="1958" y="260"/>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209" name="Google Shape;2209;p40"/>
            <p:cNvSpPr/>
            <p:nvPr/>
          </p:nvSpPr>
          <p:spPr>
            <a:xfrm flipH="1">
              <a:off x="6996446" y="2529299"/>
              <a:ext cx="858060" cy="391929"/>
            </a:xfrm>
            <a:custGeom>
              <a:rect b="b" l="l" r="r" t="t"/>
              <a:pathLst>
                <a:path extrusionOk="0" h="1199" w="2625">
                  <a:moveTo>
                    <a:pt x="542" y="193"/>
                  </a:moveTo>
                  <a:cubicBezTo>
                    <a:pt x="704" y="199"/>
                    <a:pt x="887" y="261"/>
                    <a:pt x="1017" y="162"/>
                  </a:cubicBezTo>
                  <a:cubicBezTo>
                    <a:pt x="1065" y="125"/>
                    <a:pt x="1098" y="71"/>
                    <a:pt x="1147" y="36"/>
                  </a:cubicBezTo>
                  <a:cubicBezTo>
                    <a:pt x="1209" y="-6"/>
                    <a:pt x="1294" y="-12"/>
                    <a:pt x="1360" y="22"/>
                  </a:cubicBezTo>
                  <a:cubicBezTo>
                    <a:pt x="1425" y="56"/>
                    <a:pt x="1479" y="126"/>
                    <a:pt x="1553" y="122"/>
                  </a:cubicBezTo>
                  <a:cubicBezTo>
                    <a:pt x="1597" y="120"/>
                    <a:pt x="1635" y="89"/>
                    <a:pt x="1676" y="69"/>
                  </a:cubicBezTo>
                  <a:cubicBezTo>
                    <a:pt x="1760" y="27"/>
                    <a:pt x="1884" y="43"/>
                    <a:pt x="1921" y="130"/>
                  </a:cubicBezTo>
                  <a:cubicBezTo>
                    <a:pt x="1960" y="222"/>
                    <a:pt x="1882" y="335"/>
                    <a:pt x="1925" y="425"/>
                  </a:cubicBezTo>
                  <a:cubicBezTo>
                    <a:pt x="1962" y="500"/>
                    <a:pt x="2061" y="516"/>
                    <a:pt x="2144" y="514"/>
                  </a:cubicBezTo>
                  <a:cubicBezTo>
                    <a:pt x="2228" y="512"/>
                    <a:pt x="2321" y="505"/>
                    <a:pt x="2384" y="559"/>
                  </a:cubicBezTo>
                  <a:cubicBezTo>
                    <a:pt x="2462" y="626"/>
                    <a:pt x="2454" y="751"/>
                    <a:pt x="2514" y="834"/>
                  </a:cubicBezTo>
                  <a:cubicBezTo>
                    <a:pt x="2544" y="876"/>
                    <a:pt x="2591" y="906"/>
                    <a:pt x="2613" y="953"/>
                  </a:cubicBezTo>
                  <a:cubicBezTo>
                    <a:pt x="2656" y="1046"/>
                    <a:pt x="2575" y="1158"/>
                    <a:pt x="2477" y="1187"/>
                  </a:cubicBezTo>
                  <a:cubicBezTo>
                    <a:pt x="2380" y="1216"/>
                    <a:pt x="2275" y="1187"/>
                    <a:pt x="2177" y="1159"/>
                  </a:cubicBezTo>
                  <a:cubicBezTo>
                    <a:pt x="1970" y="1098"/>
                    <a:pt x="1761" y="1037"/>
                    <a:pt x="1564" y="948"/>
                  </a:cubicBezTo>
                  <a:cubicBezTo>
                    <a:pt x="1428" y="887"/>
                    <a:pt x="1287" y="811"/>
                    <a:pt x="1140" y="832"/>
                  </a:cubicBezTo>
                  <a:cubicBezTo>
                    <a:pt x="1034" y="847"/>
                    <a:pt x="941" y="911"/>
                    <a:pt x="837" y="936"/>
                  </a:cubicBezTo>
                  <a:cubicBezTo>
                    <a:pt x="716" y="966"/>
                    <a:pt x="589" y="942"/>
                    <a:pt x="466" y="917"/>
                  </a:cubicBezTo>
                  <a:cubicBezTo>
                    <a:pt x="287" y="881"/>
                    <a:pt x="-12" y="742"/>
                    <a:pt x="0" y="513"/>
                  </a:cubicBezTo>
                  <a:cubicBezTo>
                    <a:pt x="12" y="298"/>
                    <a:pt x="370" y="188"/>
                    <a:pt x="542" y="19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2210" name="Google Shape;2210;p40"/>
            <p:cNvSpPr/>
            <p:nvPr/>
          </p:nvSpPr>
          <p:spPr>
            <a:xfrm flipH="1">
              <a:off x="6731999" y="2410641"/>
              <a:ext cx="333744" cy="119638"/>
            </a:xfrm>
            <a:custGeom>
              <a:rect b="b" l="l" r="r" t="t"/>
              <a:pathLst>
                <a:path extrusionOk="0" h="366" w="1021">
                  <a:moveTo>
                    <a:pt x="576" y="2"/>
                  </a:moveTo>
                  <a:cubicBezTo>
                    <a:pt x="629" y="-5"/>
                    <a:pt x="686" y="6"/>
                    <a:pt x="726" y="40"/>
                  </a:cubicBezTo>
                  <a:cubicBezTo>
                    <a:pt x="755" y="65"/>
                    <a:pt x="773" y="101"/>
                    <a:pt x="804" y="124"/>
                  </a:cubicBezTo>
                  <a:cubicBezTo>
                    <a:pt x="869" y="170"/>
                    <a:pt x="978" y="152"/>
                    <a:pt x="1013" y="224"/>
                  </a:cubicBezTo>
                  <a:cubicBezTo>
                    <a:pt x="1036" y="270"/>
                    <a:pt x="1006" y="329"/>
                    <a:pt x="959" y="352"/>
                  </a:cubicBezTo>
                  <a:cubicBezTo>
                    <a:pt x="912" y="374"/>
                    <a:pt x="857" y="367"/>
                    <a:pt x="809" y="349"/>
                  </a:cubicBezTo>
                  <a:cubicBezTo>
                    <a:pt x="760" y="331"/>
                    <a:pt x="716" y="304"/>
                    <a:pt x="668" y="284"/>
                  </a:cubicBezTo>
                  <a:cubicBezTo>
                    <a:pt x="621" y="264"/>
                    <a:pt x="566" y="254"/>
                    <a:pt x="518" y="272"/>
                  </a:cubicBezTo>
                  <a:cubicBezTo>
                    <a:pt x="480" y="286"/>
                    <a:pt x="451" y="315"/>
                    <a:pt x="416" y="334"/>
                  </a:cubicBezTo>
                  <a:cubicBezTo>
                    <a:pt x="336" y="378"/>
                    <a:pt x="235" y="365"/>
                    <a:pt x="147" y="337"/>
                  </a:cubicBezTo>
                  <a:cubicBezTo>
                    <a:pt x="103" y="323"/>
                    <a:pt x="59" y="304"/>
                    <a:pt x="29" y="270"/>
                  </a:cubicBezTo>
                  <a:cubicBezTo>
                    <a:pt x="-1" y="235"/>
                    <a:pt x="-12" y="179"/>
                    <a:pt x="16" y="143"/>
                  </a:cubicBezTo>
                  <a:cubicBezTo>
                    <a:pt x="45" y="105"/>
                    <a:pt x="101" y="101"/>
                    <a:pt x="148" y="109"/>
                  </a:cubicBezTo>
                  <a:cubicBezTo>
                    <a:pt x="196" y="116"/>
                    <a:pt x="245" y="131"/>
                    <a:pt x="290" y="116"/>
                  </a:cubicBezTo>
                  <a:cubicBezTo>
                    <a:pt x="391" y="85"/>
                    <a:pt x="466" y="15"/>
                    <a:pt x="576" y="2"/>
                  </a:cubicBezTo>
                  <a:close/>
                </a:path>
              </a:pathLst>
            </a:custGeom>
            <a:solidFill>
              <a:schemeClr val="accent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1" name="Google Shape;2211;p40"/>
            <p:cNvSpPr/>
            <p:nvPr/>
          </p:nvSpPr>
          <p:spPr>
            <a:xfrm flipH="1">
              <a:off x="5428074" y="2525377"/>
              <a:ext cx="1170884" cy="580866"/>
            </a:xfrm>
            <a:custGeom>
              <a:rect b="b" l="l" r="r" t="t"/>
              <a:pathLst>
                <a:path extrusionOk="0" h="1777" w="3582">
                  <a:moveTo>
                    <a:pt x="1496" y="1681"/>
                  </a:moveTo>
                  <a:cubicBezTo>
                    <a:pt x="2019" y="1297"/>
                    <a:pt x="2598" y="990"/>
                    <a:pt x="3210" y="772"/>
                  </a:cubicBezTo>
                  <a:cubicBezTo>
                    <a:pt x="3349" y="722"/>
                    <a:pt x="3505" y="663"/>
                    <a:pt x="3562" y="528"/>
                  </a:cubicBezTo>
                  <a:cubicBezTo>
                    <a:pt x="3615" y="402"/>
                    <a:pt x="3558" y="251"/>
                    <a:pt x="3456" y="161"/>
                  </a:cubicBezTo>
                  <a:cubicBezTo>
                    <a:pt x="3354" y="72"/>
                    <a:pt x="3216" y="34"/>
                    <a:pt x="3081" y="15"/>
                  </a:cubicBezTo>
                  <a:cubicBezTo>
                    <a:pt x="2499" y="-64"/>
                    <a:pt x="1922" y="173"/>
                    <a:pt x="1397" y="439"/>
                  </a:cubicBezTo>
                  <a:cubicBezTo>
                    <a:pt x="970" y="656"/>
                    <a:pt x="551" y="896"/>
                    <a:pt x="183" y="1204"/>
                  </a:cubicBezTo>
                  <a:cubicBezTo>
                    <a:pt x="99" y="1273"/>
                    <a:pt x="12" y="1357"/>
                    <a:pt x="1" y="1466"/>
                  </a:cubicBezTo>
                  <a:cubicBezTo>
                    <a:pt x="-16" y="1641"/>
                    <a:pt x="180" y="1771"/>
                    <a:pt x="356" y="1777"/>
                  </a:cubicBezTo>
                  <a:cubicBezTo>
                    <a:pt x="615" y="1784"/>
                    <a:pt x="845" y="1625"/>
                    <a:pt x="1056" y="1475"/>
                  </a:cubicBezTo>
                  <a:cubicBezTo>
                    <a:pt x="1129" y="1423"/>
                    <a:pt x="1204" y="1370"/>
                    <a:pt x="1292" y="1352"/>
                  </a:cubicBezTo>
                  <a:cubicBezTo>
                    <a:pt x="1379" y="1334"/>
                    <a:pt x="1482" y="1360"/>
                    <a:pt x="1528" y="1437"/>
                  </a:cubicBezTo>
                  <a:lnTo>
                    <a:pt x="1496" y="1681"/>
                  </a:ln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2" name="Google Shape;2212;p40"/>
            <p:cNvSpPr/>
            <p:nvPr/>
          </p:nvSpPr>
          <p:spPr>
            <a:xfrm flipH="1">
              <a:off x="5428073" y="2568852"/>
              <a:ext cx="555696" cy="420041"/>
            </a:xfrm>
            <a:custGeom>
              <a:rect b="b" l="l" r="r" t="t"/>
              <a:pathLst>
                <a:path extrusionOk="0" h="1285" w="1700">
                  <a:moveTo>
                    <a:pt x="430" y="902"/>
                  </a:moveTo>
                  <a:cubicBezTo>
                    <a:pt x="649" y="722"/>
                    <a:pt x="892" y="591"/>
                    <a:pt x="1124" y="430"/>
                  </a:cubicBezTo>
                  <a:cubicBezTo>
                    <a:pt x="1291" y="314"/>
                    <a:pt x="1445" y="177"/>
                    <a:pt x="1537" y="0"/>
                  </a:cubicBezTo>
                  <a:cubicBezTo>
                    <a:pt x="1550" y="8"/>
                    <a:pt x="1562" y="18"/>
                    <a:pt x="1574" y="28"/>
                  </a:cubicBezTo>
                  <a:cubicBezTo>
                    <a:pt x="1676" y="118"/>
                    <a:pt x="1733" y="269"/>
                    <a:pt x="1680" y="395"/>
                  </a:cubicBezTo>
                  <a:cubicBezTo>
                    <a:pt x="1623" y="530"/>
                    <a:pt x="1467" y="589"/>
                    <a:pt x="1328" y="639"/>
                  </a:cubicBezTo>
                  <a:cubicBezTo>
                    <a:pt x="863" y="805"/>
                    <a:pt x="417" y="1022"/>
                    <a:pt x="0" y="1285"/>
                  </a:cubicBezTo>
                  <a:cubicBezTo>
                    <a:pt x="137" y="1152"/>
                    <a:pt x="281" y="1024"/>
                    <a:pt x="430" y="902"/>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3" name="Google Shape;2213;p40"/>
            <p:cNvSpPr/>
            <p:nvPr/>
          </p:nvSpPr>
          <p:spPr>
            <a:xfrm flipH="1">
              <a:off x="5469261" y="2520800"/>
              <a:ext cx="1069878" cy="398140"/>
            </a:xfrm>
            <a:custGeom>
              <a:rect b="b" l="l" r="r" t="t"/>
              <a:pathLst>
                <a:path extrusionOk="0" h="1218" w="3273">
                  <a:moveTo>
                    <a:pt x="3273" y="175"/>
                  </a:moveTo>
                  <a:cubicBezTo>
                    <a:pt x="3218" y="124"/>
                    <a:pt x="3149" y="87"/>
                    <a:pt x="3078" y="63"/>
                  </a:cubicBezTo>
                  <a:cubicBezTo>
                    <a:pt x="3006" y="38"/>
                    <a:pt x="2931" y="22"/>
                    <a:pt x="2856" y="14"/>
                  </a:cubicBezTo>
                  <a:cubicBezTo>
                    <a:pt x="2706" y="-5"/>
                    <a:pt x="2553" y="-4"/>
                    <a:pt x="2403" y="15"/>
                  </a:cubicBezTo>
                  <a:cubicBezTo>
                    <a:pt x="2252" y="33"/>
                    <a:pt x="2104" y="68"/>
                    <a:pt x="1960" y="113"/>
                  </a:cubicBezTo>
                  <a:cubicBezTo>
                    <a:pt x="1815" y="158"/>
                    <a:pt x="1674" y="214"/>
                    <a:pt x="1536" y="274"/>
                  </a:cubicBezTo>
                  <a:cubicBezTo>
                    <a:pt x="1398" y="336"/>
                    <a:pt x="1263" y="403"/>
                    <a:pt x="1129" y="473"/>
                  </a:cubicBezTo>
                  <a:cubicBezTo>
                    <a:pt x="996" y="543"/>
                    <a:pt x="863" y="615"/>
                    <a:pt x="734" y="692"/>
                  </a:cubicBezTo>
                  <a:cubicBezTo>
                    <a:pt x="604" y="769"/>
                    <a:pt x="478" y="851"/>
                    <a:pt x="355" y="938"/>
                  </a:cubicBezTo>
                  <a:cubicBezTo>
                    <a:pt x="232" y="1026"/>
                    <a:pt x="113" y="1118"/>
                    <a:pt x="0" y="1218"/>
                  </a:cubicBezTo>
                  <a:cubicBezTo>
                    <a:pt x="237" y="1032"/>
                    <a:pt x="490" y="871"/>
                    <a:pt x="752" y="722"/>
                  </a:cubicBezTo>
                  <a:cubicBezTo>
                    <a:pt x="883" y="649"/>
                    <a:pt x="1015" y="578"/>
                    <a:pt x="1149" y="511"/>
                  </a:cubicBezTo>
                  <a:cubicBezTo>
                    <a:pt x="1282" y="442"/>
                    <a:pt x="1417" y="376"/>
                    <a:pt x="1554" y="316"/>
                  </a:cubicBezTo>
                  <a:cubicBezTo>
                    <a:pt x="1691" y="254"/>
                    <a:pt x="1830" y="199"/>
                    <a:pt x="1973" y="153"/>
                  </a:cubicBezTo>
                  <a:cubicBezTo>
                    <a:pt x="2114" y="107"/>
                    <a:pt x="2260" y="71"/>
                    <a:pt x="2407" y="50"/>
                  </a:cubicBezTo>
                  <a:cubicBezTo>
                    <a:pt x="2555" y="28"/>
                    <a:pt x="2705" y="22"/>
                    <a:pt x="2854" y="36"/>
                  </a:cubicBezTo>
                  <a:cubicBezTo>
                    <a:pt x="2891" y="38"/>
                    <a:pt x="2929" y="43"/>
                    <a:pt x="2965" y="49"/>
                  </a:cubicBezTo>
                  <a:cubicBezTo>
                    <a:pt x="3002" y="55"/>
                    <a:pt x="3039" y="63"/>
                    <a:pt x="3074" y="74"/>
                  </a:cubicBezTo>
                  <a:cubicBezTo>
                    <a:pt x="3146" y="95"/>
                    <a:pt x="3214" y="128"/>
                    <a:pt x="3273" y="175"/>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4" name="Google Shape;2214;p40"/>
            <p:cNvSpPr/>
            <p:nvPr/>
          </p:nvSpPr>
          <p:spPr>
            <a:xfrm flipH="1">
              <a:off x="5599365" y="2598271"/>
              <a:ext cx="4756431" cy="2582679"/>
            </a:xfrm>
            <a:custGeom>
              <a:rect b="b" l="l" r="r" t="t"/>
              <a:pathLst>
                <a:path extrusionOk="0" h="7901" w="14551">
                  <a:moveTo>
                    <a:pt x="12395" y="924"/>
                  </a:moveTo>
                  <a:cubicBezTo>
                    <a:pt x="12673" y="641"/>
                    <a:pt x="12994" y="399"/>
                    <a:pt x="13344" y="211"/>
                  </a:cubicBezTo>
                  <a:cubicBezTo>
                    <a:pt x="13527" y="112"/>
                    <a:pt x="13723" y="27"/>
                    <a:pt x="13929" y="5"/>
                  </a:cubicBezTo>
                  <a:cubicBezTo>
                    <a:pt x="14137" y="-17"/>
                    <a:pt x="14359" y="31"/>
                    <a:pt x="14513" y="171"/>
                  </a:cubicBezTo>
                  <a:cubicBezTo>
                    <a:pt x="14527" y="185"/>
                    <a:pt x="14543" y="200"/>
                    <a:pt x="14549" y="220"/>
                  </a:cubicBezTo>
                  <a:cubicBezTo>
                    <a:pt x="14563" y="269"/>
                    <a:pt x="14516" y="314"/>
                    <a:pt x="14475" y="344"/>
                  </a:cubicBezTo>
                  <a:cubicBezTo>
                    <a:pt x="14023" y="671"/>
                    <a:pt x="13580" y="1010"/>
                    <a:pt x="13144" y="1358"/>
                  </a:cubicBezTo>
                  <a:cubicBezTo>
                    <a:pt x="12615" y="1783"/>
                    <a:pt x="12097" y="2223"/>
                    <a:pt x="11580" y="2663"/>
                  </a:cubicBezTo>
                  <a:cubicBezTo>
                    <a:pt x="11488" y="2741"/>
                    <a:pt x="11396" y="2820"/>
                    <a:pt x="11303" y="2899"/>
                  </a:cubicBezTo>
                  <a:cubicBezTo>
                    <a:pt x="11227" y="2964"/>
                    <a:pt x="11148" y="3030"/>
                    <a:pt x="11057" y="3072"/>
                  </a:cubicBezTo>
                  <a:cubicBezTo>
                    <a:pt x="10891" y="3148"/>
                    <a:pt x="10700" y="3137"/>
                    <a:pt x="10518" y="3125"/>
                  </a:cubicBezTo>
                  <a:cubicBezTo>
                    <a:pt x="9744" y="3074"/>
                    <a:pt x="7729" y="2499"/>
                    <a:pt x="7230" y="2729"/>
                  </a:cubicBezTo>
                  <a:cubicBezTo>
                    <a:pt x="6765" y="2943"/>
                    <a:pt x="6592" y="3064"/>
                    <a:pt x="6132" y="3570"/>
                  </a:cubicBezTo>
                  <a:lnTo>
                    <a:pt x="2285" y="7901"/>
                  </a:lnTo>
                  <a:lnTo>
                    <a:pt x="0" y="7901"/>
                  </a:lnTo>
                  <a:lnTo>
                    <a:pt x="0" y="5590"/>
                  </a:lnTo>
                  <a:cubicBezTo>
                    <a:pt x="0" y="5590"/>
                    <a:pt x="4289" y="2706"/>
                    <a:pt x="5580" y="1383"/>
                  </a:cubicBezTo>
                  <a:cubicBezTo>
                    <a:pt x="6871" y="59"/>
                    <a:pt x="8741" y="1184"/>
                    <a:pt x="8741" y="1184"/>
                  </a:cubicBezTo>
                  <a:lnTo>
                    <a:pt x="12395" y="924"/>
                  </a:ln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5" name="Google Shape;2215;p40"/>
            <p:cNvSpPr/>
            <p:nvPr/>
          </p:nvSpPr>
          <p:spPr>
            <a:xfrm flipH="1">
              <a:off x="6264235" y="3210192"/>
              <a:ext cx="1382376" cy="412523"/>
            </a:xfrm>
            <a:custGeom>
              <a:rect b="b" l="l" r="r" t="t"/>
              <a:pathLst>
                <a:path extrusionOk="0" h="1262" w="4229">
                  <a:moveTo>
                    <a:pt x="1165" y="949"/>
                  </a:moveTo>
                  <a:cubicBezTo>
                    <a:pt x="1679" y="963"/>
                    <a:pt x="2194" y="925"/>
                    <a:pt x="2691" y="792"/>
                  </a:cubicBezTo>
                  <a:cubicBezTo>
                    <a:pt x="3141" y="670"/>
                    <a:pt x="3554" y="467"/>
                    <a:pt x="3939" y="207"/>
                  </a:cubicBezTo>
                  <a:cubicBezTo>
                    <a:pt x="4037" y="140"/>
                    <a:pt x="4133" y="71"/>
                    <a:pt x="4229" y="0"/>
                  </a:cubicBezTo>
                  <a:cubicBezTo>
                    <a:pt x="3915" y="261"/>
                    <a:pt x="3603" y="526"/>
                    <a:pt x="3292" y="791"/>
                  </a:cubicBezTo>
                  <a:lnTo>
                    <a:pt x="3015" y="1027"/>
                  </a:lnTo>
                  <a:cubicBezTo>
                    <a:pt x="2939" y="1092"/>
                    <a:pt x="2860" y="1158"/>
                    <a:pt x="2769" y="1200"/>
                  </a:cubicBezTo>
                  <a:cubicBezTo>
                    <a:pt x="2603" y="1276"/>
                    <a:pt x="2412" y="1265"/>
                    <a:pt x="2230" y="1253"/>
                  </a:cubicBezTo>
                  <a:cubicBezTo>
                    <a:pt x="1747" y="1221"/>
                    <a:pt x="780" y="985"/>
                    <a:pt x="0" y="868"/>
                  </a:cubicBezTo>
                  <a:cubicBezTo>
                    <a:pt x="388" y="893"/>
                    <a:pt x="777" y="938"/>
                    <a:pt x="1165" y="949"/>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6" name="Google Shape;2216;p40"/>
            <p:cNvSpPr/>
            <p:nvPr/>
          </p:nvSpPr>
          <p:spPr>
            <a:xfrm flipH="1">
              <a:off x="8032005" y="3508961"/>
              <a:ext cx="1667742" cy="1671991"/>
            </a:xfrm>
            <a:custGeom>
              <a:rect b="b" l="l" r="r" t="t"/>
              <a:pathLst>
                <a:path extrusionOk="0" h="5115" w="5102">
                  <a:moveTo>
                    <a:pt x="1001" y="3898"/>
                  </a:moveTo>
                  <a:cubicBezTo>
                    <a:pt x="1378" y="3430"/>
                    <a:pt x="1718" y="2940"/>
                    <a:pt x="2049" y="2440"/>
                  </a:cubicBezTo>
                  <a:cubicBezTo>
                    <a:pt x="2341" y="1999"/>
                    <a:pt x="2651" y="1589"/>
                    <a:pt x="3026" y="1215"/>
                  </a:cubicBezTo>
                  <a:cubicBezTo>
                    <a:pt x="3381" y="861"/>
                    <a:pt x="3766" y="527"/>
                    <a:pt x="4215" y="296"/>
                  </a:cubicBezTo>
                  <a:cubicBezTo>
                    <a:pt x="4495" y="152"/>
                    <a:pt x="4795" y="56"/>
                    <a:pt x="5102" y="0"/>
                  </a:cubicBezTo>
                  <a:cubicBezTo>
                    <a:pt x="4724" y="182"/>
                    <a:pt x="4544" y="324"/>
                    <a:pt x="4125" y="784"/>
                  </a:cubicBezTo>
                  <a:lnTo>
                    <a:pt x="278" y="5115"/>
                  </a:lnTo>
                  <a:lnTo>
                    <a:pt x="0" y="5115"/>
                  </a:lnTo>
                  <a:cubicBezTo>
                    <a:pt x="327" y="4704"/>
                    <a:pt x="671" y="4306"/>
                    <a:pt x="1001" y="3898"/>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7" name="Google Shape;2217;p40"/>
            <p:cNvSpPr/>
            <p:nvPr/>
          </p:nvSpPr>
          <p:spPr>
            <a:xfrm flipH="1">
              <a:off x="5592496" y="2591080"/>
              <a:ext cx="1906037" cy="877673"/>
            </a:xfrm>
            <a:custGeom>
              <a:rect b="b" l="l" r="r" t="t"/>
              <a:pathLst>
                <a:path extrusionOk="0" h="2685" w="5831">
                  <a:moveTo>
                    <a:pt x="0" y="1206"/>
                  </a:moveTo>
                  <a:lnTo>
                    <a:pt x="915" y="1149"/>
                  </a:lnTo>
                  <a:lnTo>
                    <a:pt x="1828" y="1090"/>
                  </a:lnTo>
                  <a:lnTo>
                    <a:pt x="2742" y="1029"/>
                  </a:lnTo>
                  <a:lnTo>
                    <a:pt x="3655" y="966"/>
                  </a:lnTo>
                  <a:lnTo>
                    <a:pt x="3663" y="965"/>
                  </a:lnTo>
                  <a:lnTo>
                    <a:pt x="3668" y="960"/>
                  </a:lnTo>
                  <a:cubicBezTo>
                    <a:pt x="3854" y="772"/>
                    <a:pt x="4058" y="603"/>
                    <a:pt x="4277" y="455"/>
                  </a:cubicBezTo>
                  <a:cubicBezTo>
                    <a:pt x="4386" y="382"/>
                    <a:pt x="4499" y="314"/>
                    <a:pt x="4615" y="251"/>
                  </a:cubicBezTo>
                  <a:cubicBezTo>
                    <a:pt x="4732" y="189"/>
                    <a:pt x="4851" y="133"/>
                    <a:pt x="4976" y="94"/>
                  </a:cubicBezTo>
                  <a:cubicBezTo>
                    <a:pt x="5100" y="56"/>
                    <a:pt x="5231" y="35"/>
                    <a:pt x="5359" y="47"/>
                  </a:cubicBezTo>
                  <a:cubicBezTo>
                    <a:pt x="5424" y="52"/>
                    <a:pt x="5488" y="65"/>
                    <a:pt x="5548" y="86"/>
                  </a:cubicBezTo>
                  <a:cubicBezTo>
                    <a:pt x="5579" y="97"/>
                    <a:pt x="5608" y="110"/>
                    <a:pt x="5637" y="124"/>
                  </a:cubicBezTo>
                  <a:cubicBezTo>
                    <a:pt x="5650" y="133"/>
                    <a:pt x="5665" y="139"/>
                    <a:pt x="5678" y="149"/>
                  </a:cubicBezTo>
                  <a:lnTo>
                    <a:pt x="5699" y="162"/>
                  </a:lnTo>
                  <a:lnTo>
                    <a:pt x="5718" y="176"/>
                  </a:lnTo>
                  <a:cubicBezTo>
                    <a:pt x="5731" y="185"/>
                    <a:pt x="5743" y="196"/>
                    <a:pt x="5755" y="206"/>
                  </a:cubicBezTo>
                  <a:cubicBezTo>
                    <a:pt x="5767" y="216"/>
                    <a:pt x="5777" y="227"/>
                    <a:pt x="5784" y="238"/>
                  </a:cubicBezTo>
                  <a:cubicBezTo>
                    <a:pt x="5790" y="249"/>
                    <a:pt x="5791" y="260"/>
                    <a:pt x="5788" y="271"/>
                  </a:cubicBezTo>
                  <a:cubicBezTo>
                    <a:pt x="5786" y="283"/>
                    <a:pt x="5779" y="295"/>
                    <a:pt x="5769" y="307"/>
                  </a:cubicBezTo>
                  <a:cubicBezTo>
                    <a:pt x="5750" y="329"/>
                    <a:pt x="5725" y="347"/>
                    <a:pt x="5697" y="367"/>
                  </a:cubicBezTo>
                  <a:lnTo>
                    <a:pt x="5617" y="426"/>
                  </a:lnTo>
                  <a:cubicBezTo>
                    <a:pt x="5510" y="504"/>
                    <a:pt x="5403" y="583"/>
                    <a:pt x="5297" y="663"/>
                  </a:cubicBezTo>
                  <a:cubicBezTo>
                    <a:pt x="4873" y="981"/>
                    <a:pt x="4458" y="1312"/>
                    <a:pt x="4049" y="1651"/>
                  </a:cubicBezTo>
                  <a:cubicBezTo>
                    <a:pt x="3845" y="1820"/>
                    <a:pt x="3642" y="1992"/>
                    <a:pt x="3441" y="2165"/>
                  </a:cubicBezTo>
                  <a:cubicBezTo>
                    <a:pt x="3239" y="2337"/>
                    <a:pt x="3039" y="2510"/>
                    <a:pt x="2839" y="2685"/>
                  </a:cubicBezTo>
                  <a:lnTo>
                    <a:pt x="3451" y="2176"/>
                  </a:lnTo>
                  <a:cubicBezTo>
                    <a:pt x="3655" y="2006"/>
                    <a:pt x="3859" y="1838"/>
                    <a:pt x="4065" y="1671"/>
                  </a:cubicBezTo>
                  <a:cubicBezTo>
                    <a:pt x="4271" y="1503"/>
                    <a:pt x="4479" y="1338"/>
                    <a:pt x="4688" y="1176"/>
                  </a:cubicBezTo>
                  <a:cubicBezTo>
                    <a:pt x="4897" y="1013"/>
                    <a:pt x="5108" y="853"/>
                    <a:pt x="5321" y="694"/>
                  </a:cubicBezTo>
                  <a:cubicBezTo>
                    <a:pt x="5427" y="615"/>
                    <a:pt x="5533" y="536"/>
                    <a:pt x="5641" y="458"/>
                  </a:cubicBezTo>
                  <a:lnTo>
                    <a:pt x="5721" y="400"/>
                  </a:lnTo>
                  <a:cubicBezTo>
                    <a:pt x="5747" y="381"/>
                    <a:pt x="5777" y="361"/>
                    <a:pt x="5800" y="332"/>
                  </a:cubicBezTo>
                  <a:cubicBezTo>
                    <a:pt x="5813" y="318"/>
                    <a:pt x="5823" y="301"/>
                    <a:pt x="5828" y="281"/>
                  </a:cubicBezTo>
                  <a:cubicBezTo>
                    <a:pt x="5833" y="260"/>
                    <a:pt x="5830" y="236"/>
                    <a:pt x="5820" y="218"/>
                  </a:cubicBezTo>
                  <a:cubicBezTo>
                    <a:pt x="5810" y="200"/>
                    <a:pt x="5795" y="187"/>
                    <a:pt x="5782" y="175"/>
                  </a:cubicBezTo>
                  <a:cubicBezTo>
                    <a:pt x="5770" y="164"/>
                    <a:pt x="5757" y="153"/>
                    <a:pt x="5743" y="142"/>
                  </a:cubicBezTo>
                  <a:lnTo>
                    <a:pt x="5723" y="128"/>
                  </a:lnTo>
                  <a:lnTo>
                    <a:pt x="5701" y="113"/>
                  </a:lnTo>
                  <a:cubicBezTo>
                    <a:pt x="5687" y="104"/>
                    <a:pt x="5671" y="96"/>
                    <a:pt x="5656" y="87"/>
                  </a:cubicBezTo>
                  <a:cubicBezTo>
                    <a:pt x="5626" y="72"/>
                    <a:pt x="5594" y="57"/>
                    <a:pt x="5562" y="47"/>
                  </a:cubicBezTo>
                  <a:cubicBezTo>
                    <a:pt x="5498" y="23"/>
                    <a:pt x="5431" y="10"/>
                    <a:pt x="5363" y="4"/>
                  </a:cubicBezTo>
                  <a:cubicBezTo>
                    <a:pt x="5227" y="-9"/>
                    <a:pt x="5091" y="13"/>
                    <a:pt x="4962" y="52"/>
                  </a:cubicBezTo>
                  <a:cubicBezTo>
                    <a:pt x="4833" y="92"/>
                    <a:pt x="4712" y="149"/>
                    <a:pt x="4595" y="213"/>
                  </a:cubicBezTo>
                  <a:cubicBezTo>
                    <a:pt x="4477" y="276"/>
                    <a:pt x="4363" y="345"/>
                    <a:pt x="4253" y="420"/>
                  </a:cubicBezTo>
                  <a:cubicBezTo>
                    <a:pt x="4031" y="569"/>
                    <a:pt x="3827" y="741"/>
                    <a:pt x="3640" y="932"/>
                  </a:cubicBezTo>
                  <a:lnTo>
                    <a:pt x="3653" y="926"/>
                  </a:lnTo>
                  <a:lnTo>
                    <a:pt x="2739" y="992"/>
                  </a:lnTo>
                  <a:lnTo>
                    <a:pt x="1826" y="1062"/>
                  </a:lnTo>
                  <a:lnTo>
                    <a:pt x="913" y="1133"/>
                  </a:lnTo>
                  <a:lnTo>
                    <a:pt x="0" y="1206"/>
                  </a:ln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8" name="Google Shape;2218;p40"/>
            <p:cNvSpPr/>
            <p:nvPr/>
          </p:nvSpPr>
          <p:spPr>
            <a:xfrm flipH="1">
              <a:off x="6220761" y="2665608"/>
              <a:ext cx="2311042" cy="639377"/>
            </a:xfrm>
            <a:custGeom>
              <a:rect b="b" l="l" r="r" t="t"/>
              <a:pathLst>
                <a:path extrusionOk="0" h="1956" w="7070">
                  <a:moveTo>
                    <a:pt x="3832" y="1956"/>
                  </a:moveTo>
                  <a:cubicBezTo>
                    <a:pt x="3832" y="1956"/>
                    <a:pt x="4163" y="1636"/>
                    <a:pt x="4825" y="1743"/>
                  </a:cubicBezTo>
                  <a:cubicBezTo>
                    <a:pt x="5487" y="1849"/>
                    <a:pt x="6053" y="1337"/>
                    <a:pt x="6608" y="1262"/>
                  </a:cubicBezTo>
                  <a:cubicBezTo>
                    <a:pt x="7163" y="1187"/>
                    <a:pt x="7281" y="654"/>
                    <a:pt x="6608" y="494"/>
                  </a:cubicBezTo>
                  <a:cubicBezTo>
                    <a:pt x="5936" y="334"/>
                    <a:pt x="5487" y="632"/>
                    <a:pt x="5188" y="632"/>
                  </a:cubicBezTo>
                  <a:cubicBezTo>
                    <a:pt x="4889" y="632"/>
                    <a:pt x="4259" y="525"/>
                    <a:pt x="3832" y="312"/>
                  </a:cubicBezTo>
                  <a:cubicBezTo>
                    <a:pt x="3405" y="99"/>
                    <a:pt x="2551" y="-147"/>
                    <a:pt x="1729" y="110"/>
                  </a:cubicBezTo>
                  <a:cubicBezTo>
                    <a:pt x="907" y="366"/>
                    <a:pt x="0" y="1177"/>
                    <a:pt x="0" y="1177"/>
                  </a:cubicBezTo>
                  <a:lnTo>
                    <a:pt x="1729" y="1956"/>
                  </a:lnTo>
                  <a:lnTo>
                    <a:pt x="3832" y="1956"/>
                  </a:ln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19" name="Google Shape;2219;p40"/>
            <p:cNvSpPr/>
            <p:nvPr/>
          </p:nvSpPr>
          <p:spPr>
            <a:xfrm flipH="1">
              <a:off x="6215860" y="2658417"/>
              <a:ext cx="3474408" cy="1304578"/>
            </a:xfrm>
            <a:custGeom>
              <a:rect b="b" l="l" r="r" t="t"/>
              <a:pathLst>
                <a:path extrusionOk="0" h="3991" w="10629">
                  <a:moveTo>
                    <a:pt x="7376" y="1978"/>
                  </a:moveTo>
                  <a:cubicBezTo>
                    <a:pt x="7438" y="1924"/>
                    <a:pt x="7511" y="1883"/>
                    <a:pt x="7586" y="1850"/>
                  </a:cubicBezTo>
                  <a:cubicBezTo>
                    <a:pt x="7661" y="1816"/>
                    <a:pt x="7739" y="1791"/>
                    <a:pt x="7820" y="1775"/>
                  </a:cubicBezTo>
                  <a:cubicBezTo>
                    <a:pt x="7980" y="1742"/>
                    <a:pt x="8147" y="1740"/>
                    <a:pt x="8309" y="1762"/>
                  </a:cubicBezTo>
                  <a:lnTo>
                    <a:pt x="8370" y="1771"/>
                  </a:lnTo>
                  <a:cubicBezTo>
                    <a:pt x="8390" y="1774"/>
                    <a:pt x="8411" y="1776"/>
                    <a:pt x="8431" y="1779"/>
                  </a:cubicBezTo>
                  <a:cubicBezTo>
                    <a:pt x="8472" y="1784"/>
                    <a:pt x="8514" y="1786"/>
                    <a:pt x="8555" y="1786"/>
                  </a:cubicBezTo>
                  <a:cubicBezTo>
                    <a:pt x="8637" y="1786"/>
                    <a:pt x="8720" y="1778"/>
                    <a:pt x="8802" y="1763"/>
                  </a:cubicBezTo>
                  <a:cubicBezTo>
                    <a:pt x="8965" y="1733"/>
                    <a:pt x="9121" y="1678"/>
                    <a:pt x="9274" y="1616"/>
                  </a:cubicBezTo>
                  <a:cubicBezTo>
                    <a:pt x="9426" y="1554"/>
                    <a:pt x="9574" y="1483"/>
                    <a:pt x="9727" y="1422"/>
                  </a:cubicBezTo>
                  <a:cubicBezTo>
                    <a:pt x="9803" y="1391"/>
                    <a:pt x="9879" y="1363"/>
                    <a:pt x="9958" y="1341"/>
                  </a:cubicBezTo>
                  <a:cubicBezTo>
                    <a:pt x="9997" y="1329"/>
                    <a:pt x="10036" y="1319"/>
                    <a:pt x="10076" y="1311"/>
                  </a:cubicBezTo>
                  <a:cubicBezTo>
                    <a:pt x="10116" y="1303"/>
                    <a:pt x="10156" y="1299"/>
                    <a:pt x="10198" y="1291"/>
                  </a:cubicBezTo>
                  <a:cubicBezTo>
                    <a:pt x="10280" y="1276"/>
                    <a:pt x="10361" y="1249"/>
                    <a:pt x="10434" y="1206"/>
                  </a:cubicBezTo>
                  <a:cubicBezTo>
                    <a:pt x="10506" y="1163"/>
                    <a:pt x="10571" y="1102"/>
                    <a:pt x="10606" y="1022"/>
                  </a:cubicBezTo>
                  <a:cubicBezTo>
                    <a:pt x="10622" y="982"/>
                    <a:pt x="10631" y="938"/>
                    <a:pt x="10629" y="894"/>
                  </a:cubicBezTo>
                  <a:cubicBezTo>
                    <a:pt x="10627" y="851"/>
                    <a:pt x="10614" y="808"/>
                    <a:pt x="10593" y="770"/>
                  </a:cubicBezTo>
                  <a:cubicBezTo>
                    <a:pt x="10552" y="694"/>
                    <a:pt x="10484" y="637"/>
                    <a:pt x="10411" y="595"/>
                  </a:cubicBezTo>
                  <a:cubicBezTo>
                    <a:pt x="10338" y="553"/>
                    <a:pt x="10259" y="525"/>
                    <a:pt x="10178" y="504"/>
                  </a:cubicBezTo>
                  <a:cubicBezTo>
                    <a:pt x="10097" y="483"/>
                    <a:pt x="10016" y="468"/>
                    <a:pt x="9933" y="459"/>
                  </a:cubicBezTo>
                  <a:cubicBezTo>
                    <a:pt x="9850" y="450"/>
                    <a:pt x="9767" y="448"/>
                    <a:pt x="9684" y="451"/>
                  </a:cubicBezTo>
                  <a:cubicBezTo>
                    <a:pt x="9601" y="454"/>
                    <a:pt x="9518" y="464"/>
                    <a:pt x="9436" y="478"/>
                  </a:cubicBezTo>
                  <a:cubicBezTo>
                    <a:pt x="9355" y="492"/>
                    <a:pt x="9274" y="511"/>
                    <a:pt x="9194" y="532"/>
                  </a:cubicBezTo>
                  <a:cubicBezTo>
                    <a:pt x="9115" y="553"/>
                    <a:pt x="9035" y="576"/>
                    <a:pt x="8956" y="597"/>
                  </a:cubicBezTo>
                  <a:cubicBezTo>
                    <a:pt x="8878" y="618"/>
                    <a:pt x="8798" y="636"/>
                    <a:pt x="8719" y="634"/>
                  </a:cubicBezTo>
                  <a:cubicBezTo>
                    <a:pt x="8637" y="633"/>
                    <a:pt x="8556" y="626"/>
                    <a:pt x="8475" y="616"/>
                  </a:cubicBezTo>
                  <a:cubicBezTo>
                    <a:pt x="8313" y="596"/>
                    <a:pt x="8151" y="567"/>
                    <a:pt x="7993" y="527"/>
                  </a:cubicBezTo>
                  <a:cubicBezTo>
                    <a:pt x="7834" y="488"/>
                    <a:pt x="7677" y="441"/>
                    <a:pt x="7526" y="379"/>
                  </a:cubicBezTo>
                  <a:cubicBezTo>
                    <a:pt x="7489" y="363"/>
                    <a:pt x="7452" y="347"/>
                    <a:pt x="7415" y="329"/>
                  </a:cubicBezTo>
                  <a:cubicBezTo>
                    <a:pt x="7379" y="311"/>
                    <a:pt x="7341" y="292"/>
                    <a:pt x="7304" y="276"/>
                  </a:cubicBezTo>
                  <a:cubicBezTo>
                    <a:pt x="7228" y="242"/>
                    <a:pt x="7151" y="211"/>
                    <a:pt x="7072" y="183"/>
                  </a:cubicBezTo>
                  <a:cubicBezTo>
                    <a:pt x="6917" y="128"/>
                    <a:pt x="6756" y="86"/>
                    <a:pt x="6593" y="54"/>
                  </a:cubicBezTo>
                  <a:cubicBezTo>
                    <a:pt x="6268" y="-7"/>
                    <a:pt x="5933" y="-20"/>
                    <a:pt x="5605" y="32"/>
                  </a:cubicBezTo>
                  <a:cubicBezTo>
                    <a:pt x="5441" y="58"/>
                    <a:pt x="5279" y="101"/>
                    <a:pt x="5125" y="161"/>
                  </a:cubicBezTo>
                  <a:cubicBezTo>
                    <a:pt x="4970" y="220"/>
                    <a:pt x="4821" y="292"/>
                    <a:pt x="4676" y="372"/>
                  </a:cubicBezTo>
                  <a:cubicBezTo>
                    <a:pt x="4387" y="531"/>
                    <a:pt x="4115" y="719"/>
                    <a:pt x="3853" y="920"/>
                  </a:cubicBezTo>
                  <a:cubicBezTo>
                    <a:pt x="3723" y="1021"/>
                    <a:pt x="3596" y="1126"/>
                    <a:pt x="3473" y="1236"/>
                  </a:cubicBezTo>
                  <a:cubicBezTo>
                    <a:pt x="3351" y="1344"/>
                    <a:pt x="3226" y="1453"/>
                    <a:pt x="3103" y="1561"/>
                  </a:cubicBezTo>
                  <a:cubicBezTo>
                    <a:pt x="2606" y="1992"/>
                    <a:pt x="2103" y="2415"/>
                    <a:pt x="1591" y="2828"/>
                  </a:cubicBezTo>
                  <a:cubicBezTo>
                    <a:pt x="1335" y="3035"/>
                    <a:pt x="1077" y="3238"/>
                    <a:pt x="814" y="3435"/>
                  </a:cubicBezTo>
                  <a:cubicBezTo>
                    <a:pt x="683" y="3533"/>
                    <a:pt x="549" y="3630"/>
                    <a:pt x="414" y="3723"/>
                  </a:cubicBezTo>
                  <a:cubicBezTo>
                    <a:pt x="279" y="3817"/>
                    <a:pt x="142" y="3908"/>
                    <a:pt x="0" y="3991"/>
                  </a:cubicBezTo>
                  <a:cubicBezTo>
                    <a:pt x="143" y="3910"/>
                    <a:pt x="281" y="3820"/>
                    <a:pt x="417" y="3728"/>
                  </a:cubicBezTo>
                  <a:cubicBezTo>
                    <a:pt x="554" y="3636"/>
                    <a:pt x="688" y="3541"/>
                    <a:pt x="820" y="3444"/>
                  </a:cubicBezTo>
                  <a:cubicBezTo>
                    <a:pt x="1086" y="3250"/>
                    <a:pt x="1346" y="3049"/>
                    <a:pt x="1605" y="2845"/>
                  </a:cubicBezTo>
                  <a:cubicBezTo>
                    <a:pt x="2120" y="2436"/>
                    <a:pt x="2625" y="2015"/>
                    <a:pt x="3125" y="1587"/>
                  </a:cubicBezTo>
                  <a:cubicBezTo>
                    <a:pt x="3249" y="1480"/>
                    <a:pt x="3374" y="1372"/>
                    <a:pt x="3498" y="1264"/>
                  </a:cubicBezTo>
                  <a:cubicBezTo>
                    <a:pt x="3621" y="1155"/>
                    <a:pt x="3747" y="1051"/>
                    <a:pt x="3877" y="950"/>
                  </a:cubicBezTo>
                  <a:cubicBezTo>
                    <a:pt x="4137" y="751"/>
                    <a:pt x="4409" y="565"/>
                    <a:pt x="4696" y="408"/>
                  </a:cubicBezTo>
                  <a:cubicBezTo>
                    <a:pt x="4840" y="329"/>
                    <a:pt x="4987" y="258"/>
                    <a:pt x="5140" y="200"/>
                  </a:cubicBezTo>
                  <a:cubicBezTo>
                    <a:pt x="5292" y="142"/>
                    <a:pt x="5450" y="100"/>
                    <a:pt x="5612" y="75"/>
                  </a:cubicBezTo>
                  <a:cubicBezTo>
                    <a:pt x="5933" y="24"/>
                    <a:pt x="6264" y="38"/>
                    <a:pt x="6585" y="99"/>
                  </a:cubicBezTo>
                  <a:cubicBezTo>
                    <a:pt x="6745" y="129"/>
                    <a:pt x="6904" y="171"/>
                    <a:pt x="7058" y="225"/>
                  </a:cubicBezTo>
                  <a:cubicBezTo>
                    <a:pt x="7135" y="252"/>
                    <a:pt x="7211" y="282"/>
                    <a:pt x="7285" y="315"/>
                  </a:cubicBezTo>
                  <a:cubicBezTo>
                    <a:pt x="7323" y="332"/>
                    <a:pt x="7358" y="350"/>
                    <a:pt x="7396" y="368"/>
                  </a:cubicBezTo>
                  <a:cubicBezTo>
                    <a:pt x="7434" y="386"/>
                    <a:pt x="7472" y="403"/>
                    <a:pt x="7510" y="418"/>
                  </a:cubicBezTo>
                  <a:cubicBezTo>
                    <a:pt x="7663" y="481"/>
                    <a:pt x="7822" y="529"/>
                    <a:pt x="7983" y="568"/>
                  </a:cubicBezTo>
                  <a:cubicBezTo>
                    <a:pt x="8144" y="607"/>
                    <a:pt x="8306" y="638"/>
                    <a:pt x="8470" y="657"/>
                  </a:cubicBezTo>
                  <a:cubicBezTo>
                    <a:pt x="8553" y="667"/>
                    <a:pt x="8635" y="674"/>
                    <a:pt x="8719" y="674"/>
                  </a:cubicBezTo>
                  <a:cubicBezTo>
                    <a:pt x="8804" y="676"/>
                    <a:pt x="8887" y="656"/>
                    <a:pt x="8966" y="636"/>
                  </a:cubicBezTo>
                  <a:cubicBezTo>
                    <a:pt x="9046" y="614"/>
                    <a:pt x="9125" y="591"/>
                    <a:pt x="9204" y="570"/>
                  </a:cubicBezTo>
                  <a:cubicBezTo>
                    <a:pt x="9283" y="549"/>
                    <a:pt x="9363" y="530"/>
                    <a:pt x="9443" y="516"/>
                  </a:cubicBezTo>
                  <a:cubicBezTo>
                    <a:pt x="9523" y="502"/>
                    <a:pt x="9604" y="493"/>
                    <a:pt x="9686" y="489"/>
                  </a:cubicBezTo>
                  <a:cubicBezTo>
                    <a:pt x="9767" y="486"/>
                    <a:pt x="9848" y="488"/>
                    <a:pt x="9929" y="497"/>
                  </a:cubicBezTo>
                  <a:cubicBezTo>
                    <a:pt x="10010" y="505"/>
                    <a:pt x="10090" y="519"/>
                    <a:pt x="10169" y="538"/>
                  </a:cubicBezTo>
                  <a:cubicBezTo>
                    <a:pt x="10248" y="558"/>
                    <a:pt x="10324" y="585"/>
                    <a:pt x="10394" y="625"/>
                  </a:cubicBezTo>
                  <a:cubicBezTo>
                    <a:pt x="10463" y="665"/>
                    <a:pt x="10527" y="717"/>
                    <a:pt x="10564" y="786"/>
                  </a:cubicBezTo>
                  <a:cubicBezTo>
                    <a:pt x="10583" y="820"/>
                    <a:pt x="10595" y="858"/>
                    <a:pt x="10597" y="896"/>
                  </a:cubicBezTo>
                  <a:cubicBezTo>
                    <a:pt x="10599" y="935"/>
                    <a:pt x="10592" y="974"/>
                    <a:pt x="10577" y="1010"/>
                  </a:cubicBezTo>
                  <a:cubicBezTo>
                    <a:pt x="10546" y="1082"/>
                    <a:pt x="10486" y="1140"/>
                    <a:pt x="10418" y="1180"/>
                  </a:cubicBezTo>
                  <a:cubicBezTo>
                    <a:pt x="10349" y="1222"/>
                    <a:pt x="10272" y="1249"/>
                    <a:pt x="10193" y="1263"/>
                  </a:cubicBezTo>
                  <a:cubicBezTo>
                    <a:pt x="10154" y="1270"/>
                    <a:pt x="10112" y="1276"/>
                    <a:pt x="10071" y="1284"/>
                  </a:cubicBezTo>
                  <a:cubicBezTo>
                    <a:pt x="10030" y="1292"/>
                    <a:pt x="9990" y="1303"/>
                    <a:pt x="9950" y="1315"/>
                  </a:cubicBezTo>
                  <a:cubicBezTo>
                    <a:pt x="9871" y="1338"/>
                    <a:pt x="9794" y="1367"/>
                    <a:pt x="9717" y="1399"/>
                  </a:cubicBezTo>
                  <a:cubicBezTo>
                    <a:pt x="9565" y="1461"/>
                    <a:pt x="9416" y="1532"/>
                    <a:pt x="9265" y="1596"/>
                  </a:cubicBezTo>
                  <a:cubicBezTo>
                    <a:pt x="9114" y="1659"/>
                    <a:pt x="8959" y="1716"/>
                    <a:pt x="8798" y="1747"/>
                  </a:cubicBezTo>
                  <a:cubicBezTo>
                    <a:pt x="8718" y="1763"/>
                    <a:pt x="8637" y="1772"/>
                    <a:pt x="8555" y="1773"/>
                  </a:cubicBezTo>
                  <a:cubicBezTo>
                    <a:pt x="8514" y="1773"/>
                    <a:pt x="8473" y="1771"/>
                    <a:pt x="8433" y="1767"/>
                  </a:cubicBezTo>
                  <a:cubicBezTo>
                    <a:pt x="8412" y="1765"/>
                    <a:pt x="8392" y="1762"/>
                    <a:pt x="8372" y="1759"/>
                  </a:cubicBezTo>
                  <a:lnTo>
                    <a:pt x="8310" y="1751"/>
                  </a:lnTo>
                  <a:cubicBezTo>
                    <a:pt x="8147" y="1731"/>
                    <a:pt x="7980" y="1734"/>
                    <a:pt x="7819" y="1770"/>
                  </a:cubicBezTo>
                  <a:cubicBezTo>
                    <a:pt x="7738" y="1787"/>
                    <a:pt x="7660" y="1813"/>
                    <a:pt x="7584" y="1847"/>
                  </a:cubicBezTo>
                  <a:cubicBezTo>
                    <a:pt x="7510" y="1881"/>
                    <a:pt x="7437" y="1923"/>
                    <a:pt x="7376" y="1978"/>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0" name="Google Shape;2220;p40"/>
            <p:cNvSpPr/>
            <p:nvPr/>
          </p:nvSpPr>
          <p:spPr>
            <a:xfrm flipH="1">
              <a:off x="6221086" y="2891483"/>
              <a:ext cx="976064" cy="365452"/>
            </a:xfrm>
            <a:custGeom>
              <a:rect b="b" l="l" r="r" t="t"/>
              <a:pathLst>
                <a:path extrusionOk="0" h="1118" w="2986">
                  <a:moveTo>
                    <a:pt x="115" y="1027"/>
                  </a:moveTo>
                  <a:cubicBezTo>
                    <a:pt x="292" y="901"/>
                    <a:pt x="470" y="842"/>
                    <a:pt x="687" y="836"/>
                  </a:cubicBezTo>
                  <a:cubicBezTo>
                    <a:pt x="883" y="830"/>
                    <a:pt x="1088" y="850"/>
                    <a:pt x="1276" y="784"/>
                  </a:cubicBezTo>
                  <a:cubicBezTo>
                    <a:pt x="1453" y="722"/>
                    <a:pt x="1608" y="610"/>
                    <a:pt x="1787" y="554"/>
                  </a:cubicBezTo>
                  <a:cubicBezTo>
                    <a:pt x="1889" y="522"/>
                    <a:pt x="1994" y="501"/>
                    <a:pt x="2097" y="476"/>
                  </a:cubicBezTo>
                  <a:cubicBezTo>
                    <a:pt x="2326" y="422"/>
                    <a:pt x="2574" y="362"/>
                    <a:pt x="2758" y="207"/>
                  </a:cubicBezTo>
                  <a:cubicBezTo>
                    <a:pt x="2829" y="147"/>
                    <a:pt x="2877" y="77"/>
                    <a:pt x="2905" y="0"/>
                  </a:cubicBezTo>
                  <a:cubicBezTo>
                    <a:pt x="3101" y="219"/>
                    <a:pt x="2929" y="517"/>
                    <a:pt x="2525" y="571"/>
                  </a:cubicBezTo>
                  <a:cubicBezTo>
                    <a:pt x="1970" y="646"/>
                    <a:pt x="1404" y="1158"/>
                    <a:pt x="742" y="1052"/>
                  </a:cubicBezTo>
                  <a:cubicBezTo>
                    <a:pt x="413" y="998"/>
                    <a:pt x="165" y="1051"/>
                    <a:pt x="0" y="1118"/>
                  </a:cubicBezTo>
                  <a:cubicBezTo>
                    <a:pt x="37" y="1086"/>
                    <a:pt x="75" y="1055"/>
                    <a:pt x="115" y="1027"/>
                  </a:cubicBezTo>
                  <a:close/>
                </a:path>
              </a:pathLst>
            </a:custGeom>
            <a:solidFill>
              <a:srgbClr val="F6A974"/>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1" name="Google Shape;2221;p40"/>
            <p:cNvSpPr/>
            <p:nvPr/>
          </p:nvSpPr>
          <p:spPr>
            <a:xfrm flipH="1">
              <a:off x="6238082" y="2888868"/>
              <a:ext cx="220971" cy="141539"/>
            </a:xfrm>
            <a:custGeom>
              <a:rect b="b" l="l" r="r" t="t"/>
              <a:pathLst>
                <a:path extrusionOk="0" h="433" w="676">
                  <a:moveTo>
                    <a:pt x="676" y="45"/>
                  </a:moveTo>
                  <a:cubicBezTo>
                    <a:pt x="595" y="23"/>
                    <a:pt x="511" y="10"/>
                    <a:pt x="427" y="3"/>
                  </a:cubicBezTo>
                  <a:cubicBezTo>
                    <a:pt x="343" y="-2"/>
                    <a:pt x="258" y="-2"/>
                    <a:pt x="173" y="10"/>
                  </a:cubicBezTo>
                  <a:cubicBezTo>
                    <a:pt x="151" y="13"/>
                    <a:pt x="131" y="18"/>
                    <a:pt x="110" y="21"/>
                  </a:cubicBezTo>
                  <a:cubicBezTo>
                    <a:pt x="88" y="26"/>
                    <a:pt x="62" y="35"/>
                    <a:pt x="43" y="54"/>
                  </a:cubicBezTo>
                  <a:cubicBezTo>
                    <a:pt x="23" y="72"/>
                    <a:pt x="12" y="96"/>
                    <a:pt x="7" y="119"/>
                  </a:cubicBezTo>
                  <a:cubicBezTo>
                    <a:pt x="1" y="142"/>
                    <a:pt x="0" y="165"/>
                    <a:pt x="0" y="187"/>
                  </a:cubicBezTo>
                  <a:cubicBezTo>
                    <a:pt x="5" y="274"/>
                    <a:pt x="30" y="356"/>
                    <a:pt x="63" y="433"/>
                  </a:cubicBezTo>
                  <a:cubicBezTo>
                    <a:pt x="52" y="350"/>
                    <a:pt x="38" y="267"/>
                    <a:pt x="41" y="188"/>
                  </a:cubicBezTo>
                  <a:cubicBezTo>
                    <a:pt x="43" y="148"/>
                    <a:pt x="52" y="108"/>
                    <a:pt x="74" y="88"/>
                  </a:cubicBezTo>
                  <a:cubicBezTo>
                    <a:pt x="86" y="78"/>
                    <a:pt x="101" y="72"/>
                    <a:pt x="120" y="69"/>
                  </a:cubicBezTo>
                  <a:cubicBezTo>
                    <a:pt x="140" y="65"/>
                    <a:pt x="160" y="60"/>
                    <a:pt x="180" y="57"/>
                  </a:cubicBezTo>
                  <a:cubicBezTo>
                    <a:pt x="261" y="45"/>
                    <a:pt x="343" y="40"/>
                    <a:pt x="426" y="39"/>
                  </a:cubicBezTo>
                  <a:cubicBezTo>
                    <a:pt x="509" y="38"/>
                    <a:pt x="592" y="41"/>
                    <a:pt x="676" y="45"/>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2" name="Google Shape;2222;p40"/>
            <p:cNvSpPr/>
            <p:nvPr/>
          </p:nvSpPr>
          <p:spPr>
            <a:xfrm flipH="1">
              <a:off x="5606549" y="2666262"/>
              <a:ext cx="178150" cy="142193"/>
            </a:xfrm>
            <a:custGeom>
              <a:rect b="b" l="l" r="r" t="t"/>
              <a:pathLst>
                <a:path extrusionOk="0" h="435" w="545">
                  <a:moveTo>
                    <a:pt x="545" y="0"/>
                  </a:moveTo>
                  <a:cubicBezTo>
                    <a:pt x="479" y="5"/>
                    <a:pt x="413" y="16"/>
                    <a:pt x="349" y="33"/>
                  </a:cubicBezTo>
                  <a:cubicBezTo>
                    <a:pt x="285" y="49"/>
                    <a:pt x="222" y="71"/>
                    <a:pt x="162" y="103"/>
                  </a:cubicBezTo>
                  <a:cubicBezTo>
                    <a:pt x="102" y="135"/>
                    <a:pt x="44" y="175"/>
                    <a:pt x="7" y="240"/>
                  </a:cubicBezTo>
                  <a:cubicBezTo>
                    <a:pt x="-2" y="261"/>
                    <a:pt x="-1" y="282"/>
                    <a:pt x="3" y="299"/>
                  </a:cubicBezTo>
                  <a:cubicBezTo>
                    <a:pt x="7" y="317"/>
                    <a:pt x="12" y="333"/>
                    <a:pt x="19" y="348"/>
                  </a:cubicBezTo>
                  <a:cubicBezTo>
                    <a:pt x="33" y="379"/>
                    <a:pt x="50" y="408"/>
                    <a:pt x="68" y="435"/>
                  </a:cubicBezTo>
                  <a:cubicBezTo>
                    <a:pt x="59" y="403"/>
                    <a:pt x="49" y="372"/>
                    <a:pt x="42" y="341"/>
                  </a:cubicBezTo>
                  <a:cubicBezTo>
                    <a:pt x="35" y="311"/>
                    <a:pt x="30" y="276"/>
                    <a:pt x="41" y="258"/>
                  </a:cubicBezTo>
                  <a:cubicBezTo>
                    <a:pt x="76" y="212"/>
                    <a:pt x="129" y="174"/>
                    <a:pt x="184" y="146"/>
                  </a:cubicBezTo>
                  <a:cubicBezTo>
                    <a:pt x="240" y="116"/>
                    <a:pt x="300" y="92"/>
                    <a:pt x="360" y="68"/>
                  </a:cubicBezTo>
                  <a:cubicBezTo>
                    <a:pt x="421" y="46"/>
                    <a:pt x="483" y="24"/>
                    <a:pt x="545" y="0"/>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3" name="Google Shape;2223;p40"/>
            <p:cNvSpPr/>
            <p:nvPr/>
          </p:nvSpPr>
          <p:spPr>
            <a:xfrm flipH="1">
              <a:off x="5445397" y="2686529"/>
              <a:ext cx="202666" cy="121926"/>
            </a:xfrm>
            <a:custGeom>
              <a:rect b="b" l="l" r="r" t="t"/>
              <a:pathLst>
                <a:path extrusionOk="0" h="373" w="620">
                  <a:moveTo>
                    <a:pt x="620" y="0"/>
                  </a:moveTo>
                  <a:cubicBezTo>
                    <a:pt x="552" y="4"/>
                    <a:pt x="485" y="15"/>
                    <a:pt x="418" y="28"/>
                  </a:cubicBezTo>
                  <a:cubicBezTo>
                    <a:pt x="352" y="42"/>
                    <a:pt x="286" y="58"/>
                    <a:pt x="221" y="79"/>
                  </a:cubicBezTo>
                  <a:cubicBezTo>
                    <a:pt x="158" y="99"/>
                    <a:pt x="86" y="122"/>
                    <a:pt x="35" y="178"/>
                  </a:cubicBezTo>
                  <a:cubicBezTo>
                    <a:pt x="11" y="205"/>
                    <a:pt x="-5" y="246"/>
                    <a:pt x="2" y="282"/>
                  </a:cubicBezTo>
                  <a:cubicBezTo>
                    <a:pt x="8" y="319"/>
                    <a:pt x="27" y="350"/>
                    <a:pt x="52" y="373"/>
                  </a:cubicBezTo>
                  <a:cubicBezTo>
                    <a:pt x="34" y="344"/>
                    <a:pt x="22" y="312"/>
                    <a:pt x="23" y="281"/>
                  </a:cubicBezTo>
                  <a:cubicBezTo>
                    <a:pt x="23" y="250"/>
                    <a:pt x="38" y="223"/>
                    <a:pt x="60" y="202"/>
                  </a:cubicBezTo>
                  <a:cubicBezTo>
                    <a:pt x="82" y="181"/>
                    <a:pt x="111" y="167"/>
                    <a:pt x="141" y="154"/>
                  </a:cubicBezTo>
                  <a:cubicBezTo>
                    <a:pt x="170" y="143"/>
                    <a:pt x="202" y="134"/>
                    <a:pt x="235" y="125"/>
                  </a:cubicBezTo>
                  <a:cubicBezTo>
                    <a:pt x="299" y="107"/>
                    <a:pt x="364" y="87"/>
                    <a:pt x="428" y="67"/>
                  </a:cubicBezTo>
                  <a:cubicBezTo>
                    <a:pt x="492" y="47"/>
                    <a:pt x="557" y="26"/>
                    <a:pt x="620" y="0"/>
                  </a:cubicBezTo>
                  <a:close/>
                </a:path>
              </a:pathLst>
            </a:custGeom>
            <a:solidFill>
              <a:srgbClr val="D3631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224" name="Google Shape;2224;p40"/>
          <p:cNvGrpSpPr/>
          <p:nvPr/>
        </p:nvGrpSpPr>
        <p:grpSpPr>
          <a:xfrm rot="711159">
            <a:off x="5077645" y="3300472"/>
            <a:ext cx="1963482" cy="1153825"/>
            <a:chOff x="9557438" y="3893475"/>
            <a:chExt cx="1963440" cy="1153800"/>
          </a:xfrm>
        </p:grpSpPr>
        <p:grpSp>
          <p:nvGrpSpPr>
            <p:cNvPr id="2225" name="Google Shape;2225;p40"/>
            <p:cNvGrpSpPr/>
            <p:nvPr/>
          </p:nvGrpSpPr>
          <p:grpSpPr>
            <a:xfrm>
              <a:off x="10227758" y="3893475"/>
              <a:ext cx="197640" cy="173160"/>
              <a:chOff x="6962058" y="3650900"/>
              <a:chExt cx="197640" cy="173160"/>
            </a:xfrm>
          </p:grpSpPr>
          <p:sp>
            <p:nvSpPr>
              <p:cNvPr id="2226" name="Google Shape;2226;p40"/>
              <p:cNvSpPr/>
              <p:nvPr/>
            </p:nvSpPr>
            <p:spPr>
              <a:xfrm>
                <a:off x="6962058" y="3650900"/>
                <a:ext cx="197640" cy="173160"/>
              </a:xfrm>
              <a:custGeom>
                <a:rect b="b" l="l" r="r" t="t"/>
                <a:pathLst>
                  <a:path extrusionOk="0" h="481" w="549">
                    <a:moveTo>
                      <a:pt x="496" y="251"/>
                    </a:moveTo>
                    <a:cubicBezTo>
                      <a:pt x="451" y="185"/>
                      <a:pt x="383" y="134"/>
                      <a:pt x="306" y="113"/>
                    </a:cubicBezTo>
                    <a:cubicBezTo>
                      <a:pt x="252" y="99"/>
                      <a:pt x="194" y="98"/>
                      <a:pt x="139" y="87"/>
                    </a:cubicBezTo>
                    <a:cubicBezTo>
                      <a:pt x="83" y="75"/>
                      <a:pt x="27" y="49"/>
                      <a:pt x="0" y="0"/>
                    </a:cubicBezTo>
                    <a:cubicBezTo>
                      <a:pt x="1" y="53"/>
                      <a:pt x="7" y="107"/>
                      <a:pt x="18" y="159"/>
                    </a:cubicBezTo>
                    <a:cubicBezTo>
                      <a:pt x="26" y="196"/>
                      <a:pt x="37" y="233"/>
                      <a:pt x="53" y="267"/>
                    </a:cubicBezTo>
                    <a:cubicBezTo>
                      <a:pt x="90" y="345"/>
                      <a:pt x="160" y="409"/>
                      <a:pt x="242" y="437"/>
                    </a:cubicBezTo>
                    <a:cubicBezTo>
                      <a:pt x="299" y="457"/>
                      <a:pt x="383" y="452"/>
                      <a:pt x="441" y="458"/>
                    </a:cubicBezTo>
                    <a:cubicBezTo>
                      <a:pt x="497" y="464"/>
                      <a:pt x="549" y="481"/>
                      <a:pt x="549" y="481"/>
                    </a:cubicBezTo>
                    <a:cubicBezTo>
                      <a:pt x="549" y="481"/>
                      <a:pt x="555" y="337"/>
                      <a:pt x="496" y="251"/>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7" name="Google Shape;2227;p40"/>
              <p:cNvSpPr/>
              <p:nvPr/>
            </p:nvSpPr>
            <p:spPr>
              <a:xfrm>
                <a:off x="6971777" y="3675740"/>
                <a:ext cx="171360" cy="125280"/>
              </a:xfrm>
              <a:custGeom>
                <a:rect b="b" l="l" r="r" t="t"/>
                <a:pathLst>
                  <a:path extrusionOk="0" h="348" w="476">
                    <a:moveTo>
                      <a:pt x="476" y="348"/>
                    </a:moveTo>
                    <a:cubicBezTo>
                      <a:pt x="454" y="304"/>
                      <a:pt x="423" y="262"/>
                      <a:pt x="386" y="227"/>
                    </a:cubicBezTo>
                    <a:cubicBezTo>
                      <a:pt x="369" y="208"/>
                      <a:pt x="349" y="192"/>
                      <a:pt x="328" y="177"/>
                    </a:cubicBezTo>
                    <a:cubicBezTo>
                      <a:pt x="308" y="162"/>
                      <a:pt x="286" y="148"/>
                      <a:pt x="263" y="136"/>
                    </a:cubicBezTo>
                    <a:cubicBezTo>
                      <a:pt x="218" y="111"/>
                      <a:pt x="170" y="96"/>
                      <a:pt x="125" y="76"/>
                    </a:cubicBezTo>
                    <a:cubicBezTo>
                      <a:pt x="80" y="57"/>
                      <a:pt x="37" y="35"/>
                      <a:pt x="0" y="0"/>
                    </a:cubicBezTo>
                    <a:cubicBezTo>
                      <a:pt x="26" y="45"/>
                      <a:pt x="69" y="76"/>
                      <a:pt x="114" y="100"/>
                    </a:cubicBezTo>
                    <a:cubicBezTo>
                      <a:pt x="158" y="125"/>
                      <a:pt x="205" y="143"/>
                      <a:pt x="247" y="166"/>
                    </a:cubicBezTo>
                    <a:cubicBezTo>
                      <a:pt x="269" y="177"/>
                      <a:pt x="290" y="190"/>
                      <a:pt x="310" y="203"/>
                    </a:cubicBezTo>
                    <a:cubicBezTo>
                      <a:pt x="330" y="216"/>
                      <a:pt x="349" y="231"/>
                      <a:pt x="369" y="246"/>
                    </a:cubicBezTo>
                    <a:cubicBezTo>
                      <a:pt x="407" y="277"/>
                      <a:pt x="442" y="311"/>
                      <a:pt x="476" y="348"/>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8" name="Google Shape;2228;p40"/>
              <p:cNvSpPr/>
              <p:nvPr/>
            </p:nvSpPr>
            <p:spPr>
              <a:xfrm>
                <a:off x="7050258" y="3723980"/>
                <a:ext cx="71640" cy="53280"/>
              </a:xfrm>
              <a:custGeom>
                <a:rect b="b" l="l" r="r" t="t"/>
                <a:pathLst>
                  <a:path extrusionOk="0" h="148" w="199">
                    <a:moveTo>
                      <a:pt x="138" y="0"/>
                    </a:moveTo>
                    <a:cubicBezTo>
                      <a:pt x="147" y="21"/>
                      <a:pt x="155" y="42"/>
                      <a:pt x="162" y="63"/>
                    </a:cubicBezTo>
                    <a:cubicBezTo>
                      <a:pt x="165" y="73"/>
                      <a:pt x="168" y="84"/>
                      <a:pt x="170" y="95"/>
                    </a:cubicBezTo>
                    <a:cubicBezTo>
                      <a:pt x="173" y="105"/>
                      <a:pt x="175" y="116"/>
                      <a:pt x="176" y="127"/>
                    </a:cubicBezTo>
                    <a:lnTo>
                      <a:pt x="184" y="115"/>
                    </a:lnTo>
                    <a:cubicBezTo>
                      <a:pt x="155" y="122"/>
                      <a:pt x="124" y="127"/>
                      <a:pt x="94" y="128"/>
                    </a:cubicBezTo>
                    <a:cubicBezTo>
                      <a:pt x="63" y="130"/>
                      <a:pt x="32" y="127"/>
                      <a:pt x="0" y="123"/>
                    </a:cubicBezTo>
                    <a:cubicBezTo>
                      <a:pt x="29" y="138"/>
                      <a:pt x="61" y="145"/>
                      <a:pt x="93" y="147"/>
                    </a:cubicBezTo>
                    <a:cubicBezTo>
                      <a:pt x="126" y="149"/>
                      <a:pt x="159" y="145"/>
                      <a:pt x="190" y="136"/>
                    </a:cubicBezTo>
                    <a:lnTo>
                      <a:pt x="199" y="133"/>
                    </a:lnTo>
                    <a:lnTo>
                      <a:pt x="198" y="124"/>
                    </a:lnTo>
                    <a:cubicBezTo>
                      <a:pt x="196" y="112"/>
                      <a:pt x="193" y="100"/>
                      <a:pt x="189" y="90"/>
                    </a:cubicBezTo>
                    <a:cubicBezTo>
                      <a:pt x="186" y="78"/>
                      <a:pt x="181" y="68"/>
                      <a:pt x="176" y="57"/>
                    </a:cubicBezTo>
                    <a:cubicBezTo>
                      <a:pt x="166" y="36"/>
                      <a:pt x="154" y="17"/>
                      <a:pt x="138" y="0"/>
                    </a:cubicBezTo>
                    <a:close/>
                  </a:path>
                </a:pathLst>
              </a:custGeom>
              <a:solidFill>
                <a:schemeClr val="dk1"/>
              </a:solidFill>
              <a:ln>
                <a:noFill/>
              </a:ln>
            </p:spPr>
            <p:txBody>
              <a:bodyPr anchorCtr="1" anchor="ctr" bIns="8275" lIns="90000" spcFirstLastPara="1" rIns="90000" wrap="square" tIns="82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29" name="Google Shape;2229;p40"/>
              <p:cNvSpPr/>
              <p:nvPr/>
            </p:nvSpPr>
            <p:spPr>
              <a:xfrm>
                <a:off x="7012098" y="3698060"/>
                <a:ext cx="57600" cy="42480"/>
              </a:xfrm>
              <a:custGeom>
                <a:rect b="b" l="l" r="r" t="t"/>
                <a:pathLst>
                  <a:path extrusionOk="0" h="118" w="160">
                    <a:moveTo>
                      <a:pt x="89" y="0"/>
                    </a:moveTo>
                    <a:cubicBezTo>
                      <a:pt x="98" y="16"/>
                      <a:pt x="106" y="32"/>
                      <a:pt x="114" y="48"/>
                    </a:cubicBezTo>
                    <a:cubicBezTo>
                      <a:pt x="122" y="64"/>
                      <a:pt x="129" y="80"/>
                      <a:pt x="135" y="97"/>
                    </a:cubicBezTo>
                    <a:lnTo>
                      <a:pt x="143" y="82"/>
                    </a:lnTo>
                    <a:cubicBezTo>
                      <a:pt x="119" y="88"/>
                      <a:pt x="96" y="93"/>
                      <a:pt x="72" y="98"/>
                    </a:cubicBezTo>
                    <a:cubicBezTo>
                      <a:pt x="48" y="103"/>
                      <a:pt x="24" y="108"/>
                      <a:pt x="0" y="113"/>
                    </a:cubicBezTo>
                    <a:cubicBezTo>
                      <a:pt x="24" y="118"/>
                      <a:pt x="49" y="118"/>
                      <a:pt x="74" y="117"/>
                    </a:cubicBezTo>
                    <a:cubicBezTo>
                      <a:pt x="99" y="115"/>
                      <a:pt x="124" y="110"/>
                      <a:pt x="148" y="103"/>
                    </a:cubicBezTo>
                    <a:lnTo>
                      <a:pt x="160" y="100"/>
                    </a:lnTo>
                    <a:lnTo>
                      <a:pt x="156" y="88"/>
                    </a:lnTo>
                    <a:cubicBezTo>
                      <a:pt x="148" y="71"/>
                      <a:pt x="139" y="55"/>
                      <a:pt x="127" y="40"/>
                    </a:cubicBezTo>
                    <a:cubicBezTo>
                      <a:pt x="116" y="25"/>
                      <a:pt x="104" y="11"/>
                      <a:pt x="89"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0" name="Google Shape;2230;p40"/>
              <p:cNvSpPr/>
              <p:nvPr/>
            </p:nvSpPr>
            <p:spPr>
              <a:xfrm>
                <a:off x="6993377" y="3691580"/>
                <a:ext cx="35280" cy="25920"/>
              </a:xfrm>
              <a:custGeom>
                <a:rect b="b" l="l" r="r" t="t"/>
                <a:pathLst>
                  <a:path extrusionOk="0" h="72" w="98">
                    <a:moveTo>
                      <a:pt x="45" y="0"/>
                    </a:moveTo>
                    <a:cubicBezTo>
                      <a:pt x="50" y="10"/>
                      <a:pt x="55" y="20"/>
                      <a:pt x="60" y="29"/>
                    </a:cubicBezTo>
                    <a:cubicBezTo>
                      <a:pt x="64" y="39"/>
                      <a:pt x="68" y="48"/>
                      <a:pt x="72" y="57"/>
                    </a:cubicBezTo>
                    <a:lnTo>
                      <a:pt x="80" y="41"/>
                    </a:lnTo>
                    <a:cubicBezTo>
                      <a:pt x="66" y="44"/>
                      <a:pt x="53" y="49"/>
                      <a:pt x="40" y="53"/>
                    </a:cubicBezTo>
                    <a:cubicBezTo>
                      <a:pt x="27" y="57"/>
                      <a:pt x="15" y="61"/>
                      <a:pt x="0" y="60"/>
                    </a:cubicBezTo>
                    <a:cubicBezTo>
                      <a:pt x="5" y="66"/>
                      <a:pt x="13" y="69"/>
                      <a:pt x="20" y="70"/>
                    </a:cubicBezTo>
                    <a:cubicBezTo>
                      <a:pt x="28" y="72"/>
                      <a:pt x="36" y="73"/>
                      <a:pt x="43" y="72"/>
                    </a:cubicBezTo>
                    <a:cubicBezTo>
                      <a:pt x="57" y="70"/>
                      <a:pt x="71" y="67"/>
                      <a:pt x="85" y="63"/>
                    </a:cubicBezTo>
                    <a:lnTo>
                      <a:pt x="98" y="59"/>
                    </a:lnTo>
                    <a:lnTo>
                      <a:pt x="92" y="47"/>
                    </a:lnTo>
                    <a:cubicBezTo>
                      <a:pt x="87" y="37"/>
                      <a:pt x="81" y="28"/>
                      <a:pt x="73" y="20"/>
                    </a:cubicBezTo>
                    <a:cubicBezTo>
                      <a:pt x="65" y="12"/>
                      <a:pt x="56" y="5"/>
                      <a:pt x="45" y="0"/>
                    </a:cubicBez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231" name="Google Shape;2231;p40"/>
            <p:cNvSpPr/>
            <p:nvPr/>
          </p:nvSpPr>
          <p:spPr>
            <a:xfrm>
              <a:off x="11211998" y="4436355"/>
              <a:ext cx="156600" cy="221040"/>
            </a:xfrm>
            <a:custGeom>
              <a:rect b="b" l="l" r="r" t="t"/>
              <a:pathLst>
                <a:path extrusionOk="0" h="614" w="435">
                  <a:moveTo>
                    <a:pt x="204" y="535"/>
                  </a:moveTo>
                  <a:cubicBezTo>
                    <a:pt x="142" y="482"/>
                    <a:pt x="97" y="408"/>
                    <a:pt x="84" y="327"/>
                  </a:cubicBezTo>
                  <a:cubicBezTo>
                    <a:pt x="75" y="269"/>
                    <a:pt x="80" y="210"/>
                    <a:pt x="75" y="152"/>
                  </a:cubicBezTo>
                  <a:cubicBezTo>
                    <a:pt x="68" y="94"/>
                    <a:pt x="48" y="33"/>
                    <a:pt x="0" y="0"/>
                  </a:cubicBezTo>
                  <a:cubicBezTo>
                    <a:pt x="55" y="7"/>
                    <a:pt x="109" y="19"/>
                    <a:pt x="162" y="37"/>
                  </a:cubicBezTo>
                  <a:cubicBezTo>
                    <a:pt x="199" y="48"/>
                    <a:pt x="235" y="63"/>
                    <a:pt x="268" y="84"/>
                  </a:cubicBezTo>
                  <a:cubicBezTo>
                    <a:pt x="344" y="130"/>
                    <a:pt x="401" y="208"/>
                    <a:pt x="422" y="294"/>
                  </a:cubicBezTo>
                  <a:cubicBezTo>
                    <a:pt x="436" y="355"/>
                    <a:pt x="422" y="441"/>
                    <a:pt x="422" y="502"/>
                  </a:cubicBezTo>
                  <a:cubicBezTo>
                    <a:pt x="423" y="559"/>
                    <a:pt x="435" y="614"/>
                    <a:pt x="435" y="614"/>
                  </a:cubicBezTo>
                  <a:cubicBezTo>
                    <a:pt x="435" y="614"/>
                    <a:pt x="287" y="605"/>
                    <a:pt x="204" y="535"/>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2" name="Google Shape;2232;p40"/>
            <p:cNvSpPr/>
            <p:nvPr/>
          </p:nvSpPr>
          <p:spPr>
            <a:xfrm>
              <a:off x="11236478" y="4449315"/>
              <a:ext cx="110160" cy="188640"/>
            </a:xfrm>
            <a:custGeom>
              <a:rect b="b" l="l" r="r" t="t"/>
              <a:pathLst>
                <a:path extrusionOk="0" h="524" w="306">
                  <a:moveTo>
                    <a:pt x="306" y="524"/>
                  </a:moveTo>
                  <a:cubicBezTo>
                    <a:pt x="272" y="486"/>
                    <a:pt x="240" y="446"/>
                    <a:pt x="212" y="404"/>
                  </a:cubicBezTo>
                  <a:cubicBezTo>
                    <a:pt x="199" y="382"/>
                    <a:pt x="186" y="361"/>
                    <a:pt x="175" y="339"/>
                  </a:cubicBezTo>
                  <a:cubicBezTo>
                    <a:pt x="163" y="317"/>
                    <a:pt x="152" y="294"/>
                    <a:pt x="143" y="271"/>
                  </a:cubicBezTo>
                  <a:cubicBezTo>
                    <a:pt x="124" y="225"/>
                    <a:pt x="111" y="175"/>
                    <a:pt x="90" y="127"/>
                  </a:cubicBezTo>
                  <a:cubicBezTo>
                    <a:pt x="71" y="79"/>
                    <a:pt x="43" y="31"/>
                    <a:pt x="0" y="0"/>
                  </a:cubicBezTo>
                  <a:cubicBezTo>
                    <a:pt x="32" y="41"/>
                    <a:pt x="51" y="88"/>
                    <a:pt x="65" y="136"/>
                  </a:cubicBezTo>
                  <a:cubicBezTo>
                    <a:pt x="80" y="184"/>
                    <a:pt x="91" y="234"/>
                    <a:pt x="111" y="284"/>
                  </a:cubicBezTo>
                  <a:cubicBezTo>
                    <a:pt x="122" y="308"/>
                    <a:pt x="133" y="331"/>
                    <a:pt x="147" y="355"/>
                  </a:cubicBezTo>
                  <a:cubicBezTo>
                    <a:pt x="160" y="377"/>
                    <a:pt x="175" y="399"/>
                    <a:pt x="192" y="419"/>
                  </a:cubicBezTo>
                  <a:cubicBezTo>
                    <a:pt x="224" y="460"/>
                    <a:pt x="263" y="496"/>
                    <a:pt x="306" y="524"/>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3" name="Google Shape;2233;p40"/>
            <p:cNvSpPr/>
            <p:nvPr/>
          </p:nvSpPr>
          <p:spPr>
            <a:xfrm>
              <a:off x="11272118" y="4539675"/>
              <a:ext cx="56160" cy="73440"/>
            </a:xfrm>
            <a:custGeom>
              <a:rect b="b" l="l" r="r" t="t"/>
              <a:pathLst>
                <a:path extrusionOk="0" h="204" w="156">
                  <a:moveTo>
                    <a:pt x="0" y="127"/>
                  </a:moveTo>
                  <a:cubicBezTo>
                    <a:pt x="16" y="145"/>
                    <a:pt x="35" y="160"/>
                    <a:pt x="55" y="173"/>
                  </a:cubicBezTo>
                  <a:cubicBezTo>
                    <a:pt x="65" y="179"/>
                    <a:pt x="76" y="184"/>
                    <a:pt x="87" y="189"/>
                  </a:cubicBezTo>
                  <a:cubicBezTo>
                    <a:pt x="98" y="194"/>
                    <a:pt x="109" y="198"/>
                    <a:pt x="120" y="201"/>
                  </a:cubicBezTo>
                  <a:lnTo>
                    <a:pt x="130" y="204"/>
                  </a:lnTo>
                  <a:lnTo>
                    <a:pt x="133" y="195"/>
                  </a:lnTo>
                  <a:cubicBezTo>
                    <a:pt x="147" y="164"/>
                    <a:pt x="154" y="131"/>
                    <a:pt x="156" y="97"/>
                  </a:cubicBezTo>
                  <a:cubicBezTo>
                    <a:pt x="157" y="64"/>
                    <a:pt x="153" y="30"/>
                    <a:pt x="141" y="0"/>
                  </a:cubicBezTo>
                  <a:cubicBezTo>
                    <a:pt x="142" y="32"/>
                    <a:pt x="141" y="64"/>
                    <a:pt x="137" y="96"/>
                  </a:cubicBezTo>
                  <a:cubicBezTo>
                    <a:pt x="132" y="127"/>
                    <a:pt x="124" y="157"/>
                    <a:pt x="113" y="187"/>
                  </a:cubicBezTo>
                  <a:lnTo>
                    <a:pt x="126" y="181"/>
                  </a:lnTo>
                  <a:cubicBezTo>
                    <a:pt x="116" y="178"/>
                    <a:pt x="105" y="175"/>
                    <a:pt x="94" y="171"/>
                  </a:cubicBezTo>
                  <a:cubicBezTo>
                    <a:pt x="83" y="167"/>
                    <a:pt x="73" y="163"/>
                    <a:pt x="62" y="159"/>
                  </a:cubicBezTo>
                  <a:cubicBezTo>
                    <a:pt x="41" y="150"/>
                    <a:pt x="21" y="139"/>
                    <a:pt x="0" y="127"/>
                  </a:cubicBezTo>
                  <a:close/>
                </a:path>
              </a:pathLst>
            </a:custGeom>
            <a:solidFill>
              <a:schemeClr val="dk1"/>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4" name="Google Shape;2234;p40"/>
            <p:cNvSpPr/>
            <p:nvPr/>
          </p:nvSpPr>
          <p:spPr>
            <a:xfrm>
              <a:off x="11251598" y="4497195"/>
              <a:ext cx="45360" cy="58320"/>
            </a:xfrm>
            <a:custGeom>
              <a:rect b="b" l="l" r="r" t="t"/>
              <a:pathLst>
                <a:path extrusionOk="0" h="162" w="126">
                  <a:moveTo>
                    <a:pt x="0" y="79"/>
                  </a:moveTo>
                  <a:cubicBezTo>
                    <a:pt x="10" y="95"/>
                    <a:pt x="23" y="110"/>
                    <a:pt x="37" y="123"/>
                  </a:cubicBezTo>
                  <a:cubicBezTo>
                    <a:pt x="51" y="135"/>
                    <a:pt x="67" y="147"/>
                    <a:pt x="84" y="156"/>
                  </a:cubicBezTo>
                  <a:lnTo>
                    <a:pt x="94" y="162"/>
                  </a:lnTo>
                  <a:lnTo>
                    <a:pt x="99" y="151"/>
                  </a:lnTo>
                  <a:cubicBezTo>
                    <a:pt x="109" y="127"/>
                    <a:pt x="116" y="102"/>
                    <a:pt x="121" y="77"/>
                  </a:cubicBezTo>
                  <a:cubicBezTo>
                    <a:pt x="126" y="51"/>
                    <a:pt x="128" y="26"/>
                    <a:pt x="126" y="0"/>
                  </a:cubicBezTo>
                  <a:cubicBezTo>
                    <a:pt x="117" y="24"/>
                    <a:pt x="110" y="48"/>
                    <a:pt x="103" y="72"/>
                  </a:cubicBezTo>
                  <a:cubicBezTo>
                    <a:pt x="95" y="96"/>
                    <a:pt x="87" y="119"/>
                    <a:pt x="79" y="143"/>
                  </a:cubicBezTo>
                  <a:lnTo>
                    <a:pt x="94" y="137"/>
                  </a:lnTo>
                  <a:cubicBezTo>
                    <a:pt x="78" y="129"/>
                    <a:pt x="62" y="120"/>
                    <a:pt x="46" y="110"/>
                  </a:cubicBezTo>
                  <a:cubicBezTo>
                    <a:pt x="31" y="100"/>
                    <a:pt x="16" y="90"/>
                    <a:pt x="0" y="79"/>
                  </a:cubicBezTo>
                  <a:close/>
                </a:path>
              </a:pathLst>
            </a:custGeom>
            <a:solidFill>
              <a:schemeClr val="dk1"/>
            </a:solidFill>
            <a:ln>
              <a:noFill/>
            </a:ln>
          </p:spPr>
          <p:txBody>
            <a:bodyPr anchorCtr="1" anchor="ctr" bIns="13300" lIns="90000" spcFirstLastPara="1" rIns="90000" wrap="square" tIns="13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5" name="Google Shape;2235;p40"/>
            <p:cNvSpPr/>
            <p:nvPr/>
          </p:nvSpPr>
          <p:spPr>
            <a:xfrm>
              <a:off x="11248718" y="4475235"/>
              <a:ext cx="27000" cy="36000"/>
            </a:xfrm>
            <a:custGeom>
              <a:rect b="b" l="l" r="r" t="t"/>
              <a:pathLst>
                <a:path extrusionOk="0" h="100" w="75">
                  <a:moveTo>
                    <a:pt x="0" y="40"/>
                  </a:moveTo>
                  <a:cubicBezTo>
                    <a:pt x="3" y="51"/>
                    <a:pt x="10" y="61"/>
                    <a:pt x="17" y="70"/>
                  </a:cubicBezTo>
                  <a:cubicBezTo>
                    <a:pt x="25" y="79"/>
                    <a:pt x="34" y="87"/>
                    <a:pt x="44" y="93"/>
                  </a:cubicBezTo>
                  <a:lnTo>
                    <a:pt x="54" y="100"/>
                  </a:lnTo>
                  <a:lnTo>
                    <a:pt x="60" y="88"/>
                  </a:lnTo>
                  <a:cubicBezTo>
                    <a:pt x="65" y="74"/>
                    <a:pt x="70" y="60"/>
                    <a:pt x="74" y="46"/>
                  </a:cubicBezTo>
                  <a:cubicBezTo>
                    <a:pt x="75" y="38"/>
                    <a:pt x="76" y="30"/>
                    <a:pt x="74" y="22"/>
                  </a:cubicBezTo>
                  <a:cubicBezTo>
                    <a:pt x="74" y="14"/>
                    <a:pt x="71" y="6"/>
                    <a:pt x="66" y="0"/>
                  </a:cubicBezTo>
                  <a:cubicBezTo>
                    <a:pt x="65" y="15"/>
                    <a:pt x="61" y="28"/>
                    <a:pt x="55" y="40"/>
                  </a:cubicBezTo>
                  <a:cubicBezTo>
                    <a:pt x="49" y="53"/>
                    <a:pt x="44" y="66"/>
                    <a:pt x="39" y="80"/>
                  </a:cubicBezTo>
                  <a:lnTo>
                    <a:pt x="55" y="74"/>
                  </a:lnTo>
                  <a:cubicBezTo>
                    <a:pt x="46" y="69"/>
                    <a:pt x="37" y="64"/>
                    <a:pt x="28" y="58"/>
                  </a:cubicBezTo>
                  <a:lnTo>
                    <a:pt x="0" y="40"/>
                  </a:lnTo>
                  <a:close/>
                </a:path>
              </a:pathLst>
            </a:custGeom>
            <a:solidFill>
              <a:schemeClr val="dk1"/>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6" name="Google Shape;2236;p40"/>
            <p:cNvSpPr/>
            <p:nvPr/>
          </p:nvSpPr>
          <p:spPr>
            <a:xfrm>
              <a:off x="11167357" y="3913635"/>
              <a:ext cx="89280" cy="132480"/>
            </a:xfrm>
            <a:custGeom>
              <a:rect b="b" l="l" r="r" t="t"/>
              <a:pathLst>
                <a:path extrusionOk="0" h="368" w="248">
                  <a:moveTo>
                    <a:pt x="0" y="213"/>
                  </a:moveTo>
                  <a:cubicBezTo>
                    <a:pt x="2" y="261"/>
                    <a:pt x="28" y="304"/>
                    <a:pt x="68" y="333"/>
                  </a:cubicBezTo>
                  <a:cubicBezTo>
                    <a:pt x="122" y="370"/>
                    <a:pt x="227" y="368"/>
                    <a:pt x="227" y="368"/>
                  </a:cubicBezTo>
                  <a:cubicBezTo>
                    <a:pt x="227" y="368"/>
                    <a:pt x="252" y="212"/>
                    <a:pt x="247" y="176"/>
                  </a:cubicBezTo>
                  <a:cubicBezTo>
                    <a:pt x="240" y="125"/>
                    <a:pt x="206" y="81"/>
                    <a:pt x="155" y="57"/>
                  </a:cubicBezTo>
                  <a:cubicBezTo>
                    <a:pt x="133" y="46"/>
                    <a:pt x="21" y="0"/>
                    <a:pt x="21" y="0"/>
                  </a:cubicBezTo>
                  <a:cubicBezTo>
                    <a:pt x="21" y="0"/>
                    <a:pt x="-1" y="179"/>
                    <a:pt x="0" y="213"/>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7" name="Google Shape;2237;p40"/>
            <p:cNvSpPr/>
            <p:nvPr/>
          </p:nvSpPr>
          <p:spPr>
            <a:xfrm>
              <a:off x="11182838" y="3939915"/>
              <a:ext cx="52560" cy="95760"/>
            </a:xfrm>
            <a:custGeom>
              <a:rect b="b" l="l" r="r" t="t"/>
              <a:pathLst>
                <a:path extrusionOk="0" h="266" w="146">
                  <a:moveTo>
                    <a:pt x="146" y="266"/>
                  </a:moveTo>
                  <a:cubicBezTo>
                    <a:pt x="129" y="245"/>
                    <a:pt x="113" y="226"/>
                    <a:pt x="99" y="205"/>
                  </a:cubicBezTo>
                  <a:cubicBezTo>
                    <a:pt x="85" y="184"/>
                    <a:pt x="73" y="163"/>
                    <a:pt x="63" y="141"/>
                  </a:cubicBezTo>
                  <a:cubicBezTo>
                    <a:pt x="53" y="119"/>
                    <a:pt x="46" y="96"/>
                    <a:pt x="38" y="71"/>
                  </a:cubicBezTo>
                  <a:cubicBezTo>
                    <a:pt x="29" y="46"/>
                    <a:pt x="19" y="20"/>
                    <a:pt x="0" y="0"/>
                  </a:cubicBezTo>
                  <a:cubicBezTo>
                    <a:pt x="6" y="26"/>
                    <a:pt x="8" y="51"/>
                    <a:pt x="12" y="77"/>
                  </a:cubicBezTo>
                  <a:cubicBezTo>
                    <a:pt x="15" y="103"/>
                    <a:pt x="21" y="130"/>
                    <a:pt x="32" y="155"/>
                  </a:cubicBezTo>
                  <a:cubicBezTo>
                    <a:pt x="55" y="205"/>
                    <a:pt x="96" y="247"/>
                    <a:pt x="146" y="266"/>
                  </a:cubicBezTo>
                  <a:close/>
                </a:path>
              </a:pathLst>
            </a:custGeom>
            <a:solidFill>
              <a:schemeClr val="dk2"/>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8" name="Google Shape;2238;p40"/>
            <p:cNvSpPr/>
            <p:nvPr/>
          </p:nvSpPr>
          <p:spPr>
            <a:xfrm>
              <a:off x="11186078" y="3977355"/>
              <a:ext cx="43200" cy="46440"/>
            </a:xfrm>
            <a:custGeom>
              <a:rect b="b" l="l" r="r" t="t"/>
              <a:pathLst>
                <a:path extrusionOk="0" h="129" w="120">
                  <a:moveTo>
                    <a:pt x="0" y="85"/>
                  </a:moveTo>
                  <a:cubicBezTo>
                    <a:pt x="11" y="97"/>
                    <a:pt x="24" y="105"/>
                    <a:pt x="37" y="113"/>
                  </a:cubicBezTo>
                  <a:cubicBezTo>
                    <a:pt x="44" y="116"/>
                    <a:pt x="52" y="119"/>
                    <a:pt x="59" y="122"/>
                  </a:cubicBezTo>
                  <a:cubicBezTo>
                    <a:pt x="67" y="124"/>
                    <a:pt x="74" y="126"/>
                    <a:pt x="82" y="127"/>
                  </a:cubicBezTo>
                  <a:lnTo>
                    <a:pt x="89" y="129"/>
                  </a:lnTo>
                  <a:lnTo>
                    <a:pt x="93" y="122"/>
                  </a:lnTo>
                  <a:cubicBezTo>
                    <a:pt x="104" y="104"/>
                    <a:pt x="113" y="84"/>
                    <a:pt x="117" y="63"/>
                  </a:cubicBezTo>
                  <a:cubicBezTo>
                    <a:pt x="121" y="42"/>
                    <a:pt x="121" y="20"/>
                    <a:pt x="114" y="0"/>
                  </a:cubicBezTo>
                  <a:cubicBezTo>
                    <a:pt x="110" y="21"/>
                    <a:pt x="106" y="40"/>
                    <a:pt x="99" y="58"/>
                  </a:cubicBezTo>
                  <a:cubicBezTo>
                    <a:pt x="92" y="77"/>
                    <a:pt x="83" y="94"/>
                    <a:pt x="74" y="111"/>
                  </a:cubicBezTo>
                  <a:lnTo>
                    <a:pt x="85" y="106"/>
                  </a:lnTo>
                  <a:cubicBezTo>
                    <a:pt x="78" y="105"/>
                    <a:pt x="71" y="104"/>
                    <a:pt x="64" y="103"/>
                  </a:cubicBezTo>
                  <a:cubicBezTo>
                    <a:pt x="57" y="101"/>
                    <a:pt x="50" y="100"/>
                    <a:pt x="43" y="98"/>
                  </a:cubicBezTo>
                  <a:cubicBezTo>
                    <a:pt x="29" y="94"/>
                    <a:pt x="15" y="90"/>
                    <a:pt x="0" y="85"/>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39" name="Google Shape;2239;p40"/>
            <p:cNvSpPr/>
            <p:nvPr/>
          </p:nvSpPr>
          <p:spPr>
            <a:xfrm>
              <a:off x="11176717" y="3953235"/>
              <a:ext cx="35280" cy="37440"/>
            </a:xfrm>
            <a:custGeom>
              <a:rect b="b" l="l" r="r" t="t"/>
              <a:pathLst>
                <a:path extrusionOk="0" h="104" w="98">
                  <a:moveTo>
                    <a:pt x="0" y="54"/>
                  </a:moveTo>
                  <a:cubicBezTo>
                    <a:pt x="3" y="60"/>
                    <a:pt x="6" y="64"/>
                    <a:pt x="10" y="69"/>
                  </a:cubicBezTo>
                  <a:cubicBezTo>
                    <a:pt x="14" y="73"/>
                    <a:pt x="19" y="77"/>
                    <a:pt x="23" y="81"/>
                  </a:cubicBezTo>
                  <a:cubicBezTo>
                    <a:pt x="32" y="89"/>
                    <a:pt x="43" y="96"/>
                    <a:pt x="54" y="100"/>
                  </a:cubicBezTo>
                  <a:lnTo>
                    <a:pt x="62" y="104"/>
                  </a:lnTo>
                  <a:lnTo>
                    <a:pt x="68" y="96"/>
                  </a:lnTo>
                  <a:cubicBezTo>
                    <a:pt x="77" y="82"/>
                    <a:pt x="84" y="67"/>
                    <a:pt x="90" y="50"/>
                  </a:cubicBezTo>
                  <a:cubicBezTo>
                    <a:pt x="95" y="34"/>
                    <a:pt x="99" y="17"/>
                    <a:pt x="98" y="0"/>
                  </a:cubicBezTo>
                  <a:cubicBezTo>
                    <a:pt x="88" y="14"/>
                    <a:pt x="80" y="28"/>
                    <a:pt x="72" y="43"/>
                  </a:cubicBezTo>
                  <a:cubicBezTo>
                    <a:pt x="64" y="56"/>
                    <a:pt x="56" y="70"/>
                    <a:pt x="49" y="85"/>
                  </a:cubicBezTo>
                  <a:lnTo>
                    <a:pt x="62" y="80"/>
                  </a:lnTo>
                  <a:cubicBezTo>
                    <a:pt x="52" y="77"/>
                    <a:pt x="42" y="73"/>
                    <a:pt x="32" y="68"/>
                  </a:cubicBezTo>
                  <a:cubicBezTo>
                    <a:pt x="26" y="66"/>
                    <a:pt x="21" y="63"/>
                    <a:pt x="16" y="61"/>
                  </a:cubicBezTo>
                  <a:lnTo>
                    <a:pt x="0" y="54"/>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0" name="Google Shape;2240;p40"/>
            <p:cNvSpPr/>
            <p:nvPr/>
          </p:nvSpPr>
          <p:spPr>
            <a:xfrm>
              <a:off x="11177798" y="3941355"/>
              <a:ext cx="20520" cy="23400"/>
            </a:xfrm>
            <a:custGeom>
              <a:rect b="b" l="l" r="r" t="t"/>
              <a:pathLst>
                <a:path extrusionOk="0" h="65" w="57">
                  <a:moveTo>
                    <a:pt x="0" y="27"/>
                  </a:moveTo>
                  <a:cubicBezTo>
                    <a:pt x="1" y="31"/>
                    <a:pt x="2" y="35"/>
                    <a:pt x="4" y="38"/>
                  </a:cubicBezTo>
                  <a:cubicBezTo>
                    <a:pt x="6" y="41"/>
                    <a:pt x="8" y="44"/>
                    <a:pt x="10" y="47"/>
                  </a:cubicBezTo>
                  <a:cubicBezTo>
                    <a:pt x="15" y="53"/>
                    <a:pt x="21" y="57"/>
                    <a:pt x="27" y="61"/>
                  </a:cubicBezTo>
                  <a:lnTo>
                    <a:pt x="36" y="65"/>
                  </a:lnTo>
                  <a:lnTo>
                    <a:pt x="42" y="56"/>
                  </a:lnTo>
                  <a:cubicBezTo>
                    <a:pt x="47" y="49"/>
                    <a:pt x="51" y="40"/>
                    <a:pt x="55" y="31"/>
                  </a:cubicBezTo>
                  <a:cubicBezTo>
                    <a:pt x="56" y="26"/>
                    <a:pt x="57" y="21"/>
                    <a:pt x="57" y="15"/>
                  </a:cubicBezTo>
                  <a:cubicBezTo>
                    <a:pt x="57" y="9"/>
                    <a:pt x="56" y="4"/>
                    <a:pt x="52" y="0"/>
                  </a:cubicBezTo>
                  <a:cubicBezTo>
                    <a:pt x="50" y="5"/>
                    <a:pt x="48" y="9"/>
                    <a:pt x="45" y="12"/>
                  </a:cubicBezTo>
                  <a:cubicBezTo>
                    <a:pt x="43" y="16"/>
                    <a:pt x="40" y="19"/>
                    <a:pt x="37" y="22"/>
                  </a:cubicBezTo>
                  <a:cubicBezTo>
                    <a:pt x="32" y="29"/>
                    <a:pt x="26" y="37"/>
                    <a:pt x="22" y="46"/>
                  </a:cubicBezTo>
                  <a:lnTo>
                    <a:pt x="36" y="41"/>
                  </a:lnTo>
                  <a:lnTo>
                    <a:pt x="0" y="27"/>
                  </a:ln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1" name="Google Shape;2241;p40"/>
            <p:cNvSpPr/>
            <p:nvPr/>
          </p:nvSpPr>
          <p:spPr>
            <a:xfrm>
              <a:off x="11474438" y="50008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2" name="Google Shape;2242;p40"/>
            <p:cNvSpPr/>
            <p:nvPr/>
          </p:nvSpPr>
          <p:spPr>
            <a:xfrm>
              <a:off x="10636358" y="4334835"/>
              <a:ext cx="46800" cy="46800"/>
            </a:xfrm>
            <a:custGeom>
              <a:rect b="b" l="l" r="r" t="t"/>
              <a:pathLst>
                <a:path extrusionOk="0" h="130" w="130">
                  <a:moveTo>
                    <a:pt x="11" y="29"/>
                  </a:moveTo>
                  <a:cubicBezTo>
                    <a:pt x="-9" y="59"/>
                    <a:pt x="0" y="99"/>
                    <a:pt x="30" y="119"/>
                  </a:cubicBezTo>
                  <a:cubicBezTo>
                    <a:pt x="59" y="139"/>
                    <a:pt x="100" y="131"/>
                    <a:pt x="119" y="101"/>
                  </a:cubicBezTo>
                  <a:cubicBezTo>
                    <a:pt x="139" y="71"/>
                    <a:pt x="131" y="31"/>
                    <a:pt x="101" y="11"/>
                  </a:cubicBezTo>
                  <a:cubicBezTo>
                    <a:pt x="71" y="-9"/>
                    <a:pt x="31" y="0"/>
                    <a:pt x="11" y="29"/>
                  </a:cubicBezTo>
                  <a:close/>
                </a:path>
              </a:pathLst>
            </a:custGeom>
            <a:solidFill>
              <a:schemeClr val="dk2"/>
            </a:solidFill>
            <a:ln>
              <a:noFill/>
            </a:ln>
          </p:spPr>
          <p:txBody>
            <a:bodyPr anchorCtr="1" anchor="ctr" bIns="1800" lIns="90000" spcFirstLastPara="1" rIns="90000" wrap="square" tIns="18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3" name="Google Shape;2243;p40"/>
            <p:cNvSpPr/>
            <p:nvPr/>
          </p:nvSpPr>
          <p:spPr>
            <a:xfrm>
              <a:off x="10979078" y="3989235"/>
              <a:ext cx="18360" cy="18360"/>
            </a:xfrm>
            <a:custGeom>
              <a:rect b="b" l="l" r="r" t="t"/>
              <a:pathLst>
                <a:path extrusionOk="0" h="51" w="51">
                  <a:moveTo>
                    <a:pt x="4" y="11"/>
                  </a:moveTo>
                  <a:cubicBezTo>
                    <a:pt x="-4" y="23"/>
                    <a:pt x="0" y="39"/>
                    <a:pt x="12" y="47"/>
                  </a:cubicBezTo>
                  <a:cubicBezTo>
                    <a:pt x="23" y="54"/>
                    <a:pt x="39" y="51"/>
                    <a:pt x="47" y="39"/>
                  </a:cubicBezTo>
                  <a:cubicBezTo>
                    <a:pt x="54" y="28"/>
                    <a:pt x="51" y="12"/>
                    <a:pt x="40" y="4"/>
                  </a:cubicBezTo>
                  <a:cubicBezTo>
                    <a:pt x="28" y="-3"/>
                    <a:pt x="12" y="0"/>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4" name="Google Shape;2244;p40"/>
            <p:cNvSpPr/>
            <p:nvPr/>
          </p:nvSpPr>
          <p:spPr>
            <a:xfrm>
              <a:off x="11080238" y="4657035"/>
              <a:ext cx="18000" cy="18000"/>
            </a:xfrm>
            <a:custGeom>
              <a:rect b="b" l="l" r="r" t="t"/>
              <a:pathLst>
                <a:path extrusionOk="0" h="50" w="50">
                  <a:moveTo>
                    <a:pt x="4" y="11"/>
                  </a:moveTo>
                  <a:cubicBezTo>
                    <a:pt x="-4" y="23"/>
                    <a:pt x="0" y="38"/>
                    <a:pt x="11" y="46"/>
                  </a:cubicBezTo>
                  <a:cubicBezTo>
                    <a:pt x="23" y="54"/>
                    <a:pt x="38" y="50"/>
                    <a:pt x="46" y="39"/>
                  </a:cubicBezTo>
                  <a:cubicBezTo>
                    <a:pt x="54" y="27"/>
                    <a:pt x="51" y="11"/>
                    <a:pt x="39" y="4"/>
                  </a:cubicBezTo>
                  <a:cubicBezTo>
                    <a:pt x="28" y="-4"/>
                    <a:pt x="12" y="-1"/>
                    <a:pt x="4" y="11"/>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5" name="Google Shape;2245;p40"/>
            <p:cNvSpPr/>
            <p:nvPr/>
          </p:nvSpPr>
          <p:spPr>
            <a:xfrm>
              <a:off x="9557438" y="3937755"/>
              <a:ext cx="45000" cy="45000"/>
            </a:xfrm>
            <a:custGeom>
              <a:rect b="b" l="l" r="r" t="t"/>
              <a:pathLst>
                <a:path extrusionOk="0" h="125" w="125">
                  <a:moveTo>
                    <a:pt x="36" y="6"/>
                  </a:moveTo>
                  <a:cubicBezTo>
                    <a:pt x="67" y="-9"/>
                    <a:pt x="104" y="4"/>
                    <a:pt x="119" y="36"/>
                  </a:cubicBezTo>
                  <a:cubicBezTo>
                    <a:pt x="134" y="66"/>
                    <a:pt x="121" y="104"/>
                    <a:pt x="90" y="119"/>
                  </a:cubicBezTo>
                  <a:cubicBezTo>
                    <a:pt x="58" y="133"/>
                    <a:pt x="21" y="120"/>
                    <a:pt x="7" y="89"/>
                  </a:cubicBezTo>
                  <a:cubicBezTo>
                    <a:pt x="-8" y="58"/>
                    <a:pt x="5" y="21"/>
                    <a:pt x="36" y="6"/>
                  </a:cubicBezTo>
                  <a:close/>
                </a:path>
              </a:pathLst>
            </a:custGeom>
            <a:solidFill>
              <a:schemeClr val="dk2"/>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
        <p:nvSpPr>
          <p:cNvPr id="2246" name="Google Shape;2246;p40"/>
          <p:cNvSpPr/>
          <p:nvPr/>
        </p:nvSpPr>
        <p:spPr>
          <a:xfrm>
            <a:off x="360363" y="2497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7" name="Google Shape;2247;p40"/>
          <p:cNvSpPr/>
          <p:nvPr/>
        </p:nvSpPr>
        <p:spPr>
          <a:xfrm>
            <a:off x="267513" y="4368735"/>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48" name="Google Shape;2248;p40"/>
          <p:cNvSpPr/>
          <p:nvPr/>
        </p:nvSpPr>
        <p:spPr>
          <a:xfrm>
            <a:off x="547738" y="4898410"/>
            <a:ext cx="46440" cy="46440"/>
          </a:xfrm>
          <a:custGeom>
            <a:rect b="b" l="l" r="r" t="t"/>
            <a:pathLst>
              <a:path extrusionOk="0" h="129" w="129">
                <a:moveTo>
                  <a:pt x="10" y="29"/>
                </a:moveTo>
                <a:cubicBezTo>
                  <a:pt x="-9" y="59"/>
                  <a:pt x="-1" y="99"/>
                  <a:pt x="28" y="119"/>
                </a:cubicBezTo>
                <a:cubicBezTo>
                  <a:pt x="59" y="138"/>
                  <a:pt x="99" y="130"/>
                  <a:pt x="119" y="100"/>
                </a:cubicBezTo>
                <a:cubicBezTo>
                  <a:pt x="138" y="70"/>
                  <a:pt x="130" y="30"/>
                  <a:pt x="100" y="10"/>
                </a:cubicBezTo>
                <a:cubicBezTo>
                  <a:pt x="70" y="-9"/>
                  <a:pt x="30" y="-1"/>
                  <a:pt x="10" y="29"/>
                </a:cubicBezTo>
                <a:close/>
              </a:path>
            </a:pathLst>
          </a:custGeom>
          <a:solidFill>
            <a:schemeClr val="dk2"/>
          </a:solidFill>
          <a:ln>
            <a:noFill/>
          </a:ln>
        </p:spPr>
        <p:txBody>
          <a:bodyPr anchorCtr="1" anchor="ctr" bIns="1425" lIns="90000" spcFirstLastPara="1" rIns="90000" wrap="square" tIns="1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2" name="Shape 2252"/>
        <p:cNvGrpSpPr/>
        <p:nvPr/>
      </p:nvGrpSpPr>
      <p:grpSpPr>
        <a:xfrm>
          <a:off x="0" y="0"/>
          <a:ext cx="0" cy="0"/>
          <a:chOff x="0" y="0"/>
          <a:chExt cx="0" cy="0"/>
        </a:xfrm>
      </p:grpSpPr>
      <p:sp>
        <p:nvSpPr>
          <p:cNvPr id="2253" name="Google Shape;225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need to divide the content</a:t>
            </a:r>
            <a:endParaRPr/>
          </a:p>
        </p:txBody>
      </p:sp>
      <p:sp>
        <p:nvSpPr>
          <p:cNvPr id="2254" name="Google Shape;2254;p41"/>
          <p:cNvSpPr txBox="1"/>
          <p:nvPr>
            <p:ph idx="1" type="subTitle"/>
          </p:nvPr>
        </p:nvSpPr>
        <p:spPr>
          <a:xfrm>
            <a:off x="4923247" y="2676022"/>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2255" name="Google Shape;2255;p41"/>
          <p:cNvSpPr txBox="1"/>
          <p:nvPr>
            <p:ph idx="2" type="subTitle"/>
          </p:nvPr>
        </p:nvSpPr>
        <p:spPr>
          <a:xfrm>
            <a:off x="1715375" y="2676022"/>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2256" name="Google Shape;2256;p41"/>
          <p:cNvSpPr txBox="1"/>
          <p:nvPr>
            <p:ph idx="3" type="subTitle"/>
          </p:nvPr>
        </p:nvSpPr>
        <p:spPr>
          <a:xfrm>
            <a:off x="1715375" y="2188400"/>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layfair Display"/>
                <a:ea typeface="Playfair Display"/>
                <a:cs typeface="Playfair Display"/>
                <a:sym typeface="Playfair Display"/>
              </a:rPr>
              <a:t>Mercury</a:t>
            </a:r>
            <a:endParaRPr>
              <a:latin typeface="Playfair Display"/>
              <a:ea typeface="Playfair Display"/>
              <a:cs typeface="Playfair Display"/>
              <a:sym typeface="Playfair Display"/>
            </a:endParaRPr>
          </a:p>
        </p:txBody>
      </p:sp>
      <p:sp>
        <p:nvSpPr>
          <p:cNvPr id="2257" name="Google Shape;2257;p41"/>
          <p:cNvSpPr txBox="1"/>
          <p:nvPr>
            <p:ph idx="4" type="subTitle"/>
          </p:nvPr>
        </p:nvSpPr>
        <p:spPr>
          <a:xfrm>
            <a:off x="4923250" y="2188400"/>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Playfair Display"/>
                <a:ea typeface="Playfair Display"/>
                <a:cs typeface="Playfair Display"/>
                <a:sym typeface="Playfair Display"/>
              </a:rPr>
              <a:t>Venus</a:t>
            </a:r>
            <a:endParaRPr>
              <a:latin typeface="Playfair Display"/>
              <a:ea typeface="Playfair Display"/>
              <a:cs typeface="Playfair Display"/>
              <a:sym typeface="Playfair Display"/>
            </a:endParaRPr>
          </a:p>
        </p:txBody>
      </p:sp>
      <p:grpSp>
        <p:nvGrpSpPr>
          <p:cNvPr id="2258" name="Google Shape;2258;p41"/>
          <p:cNvGrpSpPr/>
          <p:nvPr/>
        </p:nvGrpSpPr>
        <p:grpSpPr>
          <a:xfrm>
            <a:off x="2764218" y="1763412"/>
            <a:ext cx="407917" cy="395534"/>
            <a:chOff x="700920" y="360000"/>
            <a:chExt cx="403200" cy="390960"/>
          </a:xfrm>
        </p:grpSpPr>
        <p:sp>
          <p:nvSpPr>
            <p:cNvPr id="2259" name="Google Shape;2259;p41"/>
            <p:cNvSpPr/>
            <p:nvPr/>
          </p:nvSpPr>
          <p:spPr>
            <a:xfrm>
              <a:off x="700920" y="396720"/>
              <a:ext cx="232200" cy="183240"/>
            </a:xfrm>
            <a:custGeom>
              <a:rect b="b" l="l" r="r" t="t"/>
              <a:pathLst>
                <a:path extrusionOk="0" h="509" w="645">
                  <a:moveTo>
                    <a:pt x="558" y="38"/>
                  </a:moveTo>
                  <a:cubicBezTo>
                    <a:pt x="563" y="24"/>
                    <a:pt x="571" y="12"/>
                    <a:pt x="579" y="0"/>
                  </a:cubicBezTo>
                  <a:lnTo>
                    <a:pt x="645" y="254"/>
                  </a:lnTo>
                  <a:lnTo>
                    <a:pt x="579" y="509"/>
                  </a:lnTo>
                  <a:lnTo>
                    <a:pt x="168" y="509"/>
                  </a:lnTo>
                  <a:cubicBezTo>
                    <a:pt x="75" y="509"/>
                    <a:pt x="0" y="439"/>
                    <a:pt x="0" y="351"/>
                  </a:cubicBezTo>
                  <a:cubicBezTo>
                    <a:pt x="0" y="265"/>
                    <a:pt x="75" y="194"/>
                    <a:pt x="168" y="194"/>
                  </a:cubicBezTo>
                  <a:lnTo>
                    <a:pt x="177" y="194"/>
                  </a:lnTo>
                  <a:cubicBezTo>
                    <a:pt x="201" y="85"/>
                    <a:pt x="303" y="3"/>
                    <a:pt x="424" y="3"/>
                  </a:cubicBezTo>
                  <a:cubicBezTo>
                    <a:pt x="473" y="3"/>
                    <a:pt x="518" y="15"/>
                    <a:pt x="558" y="38"/>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0" name="Google Shape;2260;p41"/>
            <p:cNvSpPr/>
            <p:nvPr/>
          </p:nvSpPr>
          <p:spPr>
            <a:xfrm>
              <a:off x="908640" y="360000"/>
              <a:ext cx="195480" cy="219960"/>
            </a:xfrm>
            <a:custGeom>
              <a:rect b="b" l="l" r="r" t="t"/>
              <a:pathLst>
                <a:path extrusionOk="0" h="611" w="543">
                  <a:moveTo>
                    <a:pt x="543" y="449"/>
                  </a:moveTo>
                  <a:cubicBezTo>
                    <a:pt x="543" y="539"/>
                    <a:pt x="474" y="611"/>
                    <a:pt x="386" y="611"/>
                  </a:cubicBezTo>
                  <a:lnTo>
                    <a:pt x="0" y="611"/>
                  </a:lnTo>
                  <a:lnTo>
                    <a:pt x="0" y="90"/>
                  </a:lnTo>
                  <a:cubicBezTo>
                    <a:pt x="9" y="76"/>
                    <a:pt x="19" y="65"/>
                    <a:pt x="30" y="53"/>
                  </a:cubicBezTo>
                  <a:cubicBezTo>
                    <a:pt x="67" y="19"/>
                    <a:pt x="114" y="0"/>
                    <a:pt x="164" y="0"/>
                  </a:cubicBezTo>
                  <a:cubicBezTo>
                    <a:pt x="230" y="0"/>
                    <a:pt x="288" y="33"/>
                    <a:pt x="323" y="83"/>
                  </a:cubicBezTo>
                  <a:cubicBezTo>
                    <a:pt x="346" y="116"/>
                    <a:pt x="360" y="156"/>
                    <a:pt x="360" y="200"/>
                  </a:cubicBezTo>
                  <a:cubicBezTo>
                    <a:pt x="360" y="232"/>
                    <a:pt x="353" y="261"/>
                    <a:pt x="339" y="289"/>
                  </a:cubicBezTo>
                  <a:lnTo>
                    <a:pt x="386" y="289"/>
                  </a:lnTo>
                  <a:cubicBezTo>
                    <a:pt x="474" y="289"/>
                    <a:pt x="543" y="361"/>
                    <a:pt x="543" y="44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1" name="Google Shape;2261;p41"/>
            <p:cNvSpPr/>
            <p:nvPr/>
          </p:nvSpPr>
          <p:spPr>
            <a:xfrm>
              <a:off x="835560" y="653400"/>
              <a:ext cx="24480" cy="48600"/>
            </a:xfrm>
            <a:custGeom>
              <a:rect b="b" l="l" r="r" t="t"/>
              <a:pathLst>
                <a:path extrusionOk="0" h="135" w="68">
                  <a:moveTo>
                    <a:pt x="34" y="0"/>
                  </a:moveTo>
                  <a:cubicBezTo>
                    <a:pt x="15" y="0"/>
                    <a:pt x="0" y="13"/>
                    <a:pt x="0" y="30"/>
                  </a:cubicBezTo>
                  <a:lnTo>
                    <a:pt x="0" y="105"/>
                  </a:lnTo>
                  <a:cubicBezTo>
                    <a:pt x="0" y="122"/>
                    <a:pt x="15"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2" name="Google Shape;2262;p41"/>
            <p:cNvSpPr/>
            <p:nvPr/>
          </p:nvSpPr>
          <p:spPr>
            <a:xfrm>
              <a:off x="725400" y="653400"/>
              <a:ext cx="24480" cy="48600"/>
            </a:xfrm>
            <a:custGeom>
              <a:rect b="b" l="l" r="r" t="t"/>
              <a:pathLst>
                <a:path extrusionOk="0" h="135" w="68">
                  <a:moveTo>
                    <a:pt x="34" y="0"/>
                  </a:moveTo>
                  <a:cubicBezTo>
                    <a:pt x="16" y="0"/>
                    <a:pt x="0" y="13"/>
                    <a:pt x="0" y="30"/>
                  </a:cubicBezTo>
                  <a:lnTo>
                    <a:pt x="0" y="105"/>
                  </a:lnTo>
                  <a:cubicBezTo>
                    <a:pt x="0" y="122"/>
                    <a:pt x="16"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3" name="Google Shape;2263;p41"/>
            <p:cNvSpPr/>
            <p:nvPr/>
          </p:nvSpPr>
          <p:spPr>
            <a:xfrm>
              <a:off x="786600" y="616680"/>
              <a:ext cx="24480" cy="48960"/>
            </a:xfrm>
            <a:custGeom>
              <a:rect b="b" l="l" r="r" t="t"/>
              <a:pathLst>
                <a:path extrusionOk="0" h="136" w="68">
                  <a:moveTo>
                    <a:pt x="35" y="0"/>
                  </a:moveTo>
                  <a:cubicBezTo>
                    <a:pt x="16" y="0"/>
                    <a:pt x="0" y="13"/>
                    <a:pt x="0" y="29"/>
                  </a:cubicBezTo>
                  <a:lnTo>
                    <a:pt x="0" y="106"/>
                  </a:lnTo>
                  <a:cubicBezTo>
                    <a:pt x="0" y="122"/>
                    <a:pt x="16" y="136"/>
                    <a:pt x="35" y="136"/>
                  </a:cubicBezTo>
                  <a:cubicBezTo>
                    <a:pt x="54" y="136"/>
                    <a:pt x="68" y="122"/>
                    <a:pt x="68" y="106"/>
                  </a:cubicBezTo>
                  <a:lnTo>
                    <a:pt x="68" y="29"/>
                  </a:lnTo>
                  <a:cubicBezTo>
                    <a:pt x="68" y="13"/>
                    <a:pt x="54" y="0"/>
                    <a:pt x="35"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4" name="Google Shape;2264;p41"/>
            <p:cNvSpPr/>
            <p:nvPr/>
          </p:nvSpPr>
          <p:spPr>
            <a:xfrm>
              <a:off x="786600" y="702000"/>
              <a:ext cx="24480" cy="48960"/>
            </a:xfrm>
            <a:custGeom>
              <a:rect b="b" l="l" r="r" t="t"/>
              <a:pathLst>
                <a:path extrusionOk="0" h="136" w="68">
                  <a:moveTo>
                    <a:pt x="35" y="0"/>
                  </a:moveTo>
                  <a:cubicBezTo>
                    <a:pt x="16" y="0"/>
                    <a:pt x="0" y="14"/>
                    <a:pt x="0" y="30"/>
                  </a:cubicBezTo>
                  <a:lnTo>
                    <a:pt x="0" y="107"/>
                  </a:lnTo>
                  <a:cubicBezTo>
                    <a:pt x="0" y="123"/>
                    <a:pt x="16" y="136"/>
                    <a:pt x="35" y="136"/>
                  </a:cubicBezTo>
                  <a:cubicBezTo>
                    <a:pt x="54" y="136"/>
                    <a:pt x="68" y="123"/>
                    <a:pt x="68" y="107"/>
                  </a:cubicBezTo>
                  <a:lnTo>
                    <a:pt x="68" y="30"/>
                  </a:lnTo>
                  <a:cubicBezTo>
                    <a:pt x="68" y="14"/>
                    <a:pt x="54" y="0"/>
                    <a:pt x="35"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5" name="Google Shape;2265;p41"/>
            <p:cNvSpPr/>
            <p:nvPr/>
          </p:nvSpPr>
          <p:spPr>
            <a:xfrm>
              <a:off x="896400" y="616680"/>
              <a:ext cx="12240" cy="48960"/>
            </a:xfrm>
            <a:custGeom>
              <a:rect b="b" l="l" r="r" t="t"/>
              <a:pathLst>
                <a:path extrusionOk="0" h="136" w="34">
                  <a:moveTo>
                    <a:pt x="26" y="136"/>
                  </a:moveTo>
                  <a:lnTo>
                    <a:pt x="34" y="67"/>
                  </a:lnTo>
                  <a:lnTo>
                    <a:pt x="26" y="0"/>
                  </a:lnTo>
                  <a:cubicBezTo>
                    <a:pt x="12" y="0"/>
                    <a:pt x="0" y="13"/>
                    <a:pt x="0" y="29"/>
                  </a:cubicBezTo>
                  <a:lnTo>
                    <a:pt x="0" y="106"/>
                  </a:lnTo>
                  <a:cubicBezTo>
                    <a:pt x="0" y="122"/>
                    <a:pt x="12" y="136"/>
                    <a:pt x="26" y="136"/>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6" name="Google Shape;2266;p41"/>
            <p:cNvSpPr/>
            <p:nvPr/>
          </p:nvSpPr>
          <p:spPr>
            <a:xfrm>
              <a:off x="896400" y="702000"/>
              <a:ext cx="12240" cy="48960"/>
            </a:xfrm>
            <a:custGeom>
              <a:rect b="b" l="l" r="r" t="t"/>
              <a:pathLst>
                <a:path extrusionOk="0" h="136" w="34">
                  <a:moveTo>
                    <a:pt x="0" y="30"/>
                  </a:moveTo>
                  <a:lnTo>
                    <a:pt x="0" y="107"/>
                  </a:lnTo>
                  <a:cubicBezTo>
                    <a:pt x="0" y="123"/>
                    <a:pt x="12" y="136"/>
                    <a:pt x="26" y="136"/>
                  </a:cubicBezTo>
                  <a:lnTo>
                    <a:pt x="34" y="69"/>
                  </a:lnTo>
                  <a:lnTo>
                    <a:pt x="26" y="0"/>
                  </a:lnTo>
                  <a:cubicBezTo>
                    <a:pt x="12" y="0"/>
                    <a:pt x="0" y="14"/>
                    <a:pt x="0" y="3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7" name="Google Shape;2267;p41"/>
            <p:cNvSpPr/>
            <p:nvPr/>
          </p:nvSpPr>
          <p:spPr>
            <a:xfrm>
              <a:off x="945360" y="653400"/>
              <a:ext cx="24480" cy="48600"/>
            </a:xfrm>
            <a:custGeom>
              <a:rect b="b" l="l" r="r" t="t"/>
              <a:pathLst>
                <a:path extrusionOk="0" h="135" w="68">
                  <a:moveTo>
                    <a:pt x="34" y="0"/>
                  </a:moveTo>
                  <a:cubicBezTo>
                    <a:pt x="15" y="0"/>
                    <a:pt x="0" y="13"/>
                    <a:pt x="0" y="30"/>
                  </a:cubicBezTo>
                  <a:lnTo>
                    <a:pt x="0" y="105"/>
                  </a:lnTo>
                  <a:cubicBezTo>
                    <a:pt x="0" y="122"/>
                    <a:pt x="15" y="135"/>
                    <a:pt x="34" y="135"/>
                  </a:cubicBezTo>
                  <a:cubicBezTo>
                    <a:pt x="53" y="135"/>
                    <a:pt x="68" y="122"/>
                    <a:pt x="68" y="105"/>
                  </a:cubicBezTo>
                  <a:lnTo>
                    <a:pt x="68" y="30"/>
                  </a:lnTo>
                  <a:cubicBezTo>
                    <a:pt x="68" y="13"/>
                    <a:pt x="53"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8" name="Google Shape;2268;p41"/>
            <p:cNvSpPr/>
            <p:nvPr/>
          </p:nvSpPr>
          <p:spPr>
            <a:xfrm>
              <a:off x="1067760" y="653400"/>
              <a:ext cx="24120" cy="48600"/>
            </a:xfrm>
            <a:custGeom>
              <a:rect b="b" l="l" r="r" t="t"/>
              <a:pathLst>
                <a:path extrusionOk="0" h="135" w="67">
                  <a:moveTo>
                    <a:pt x="34" y="0"/>
                  </a:moveTo>
                  <a:cubicBezTo>
                    <a:pt x="16" y="0"/>
                    <a:pt x="0" y="13"/>
                    <a:pt x="0" y="30"/>
                  </a:cubicBezTo>
                  <a:lnTo>
                    <a:pt x="0" y="105"/>
                  </a:lnTo>
                  <a:cubicBezTo>
                    <a:pt x="0" y="122"/>
                    <a:pt x="16" y="135"/>
                    <a:pt x="34" y="135"/>
                  </a:cubicBezTo>
                  <a:cubicBezTo>
                    <a:pt x="52" y="135"/>
                    <a:pt x="67" y="122"/>
                    <a:pt x="67" y="105"/>
                  </a:cubicBezTo>
                  <a:lnTo>
                    <a:pt x="67" y="30"/>
                  </a:lnTo>
                  <a:cubicBezTo>
                    <a:pt x="67" y="13"/>
                    <a:pt x="52" y="0"/>
                    <a:pt x="34" y="0"/>
                  </a:cubicBezTo>
                  <a:close/>
                </a:path>
              </a:pathLst>
            </a:custGeom>
            <a:solidFill>
              <a:srgbClr val="94DFF8"/>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69" name="Google Shape;2269;p41"/>
            <p:cNvSpPr/>
            <p:nvPr/>
          </p:nvSpPr>
          <p:spPr>
            <a:xfrm>
              <a:off x="1006560" y="616680"/>
              <a:ext cx="24480" cy="48960"/>
            </a:xfrm>
            <a:custGeom>
              <a:rect b="b" l="l" r="r" t="t"/>
              <a:pathLst>
                <a:path extrusionOk="0" h="136" w="68">
                  <a:moveTo>
                    <a:pt x="34" y="0"/>
                  </a:moveTo>
                  <a:cubicBezTo>
                    <a:pt x="15" y="0"/>
                    <a:pt x="0" y="13"/>
                    <a:pt x="0" y="29"/>
                  </a:cubicBezTo>
                  <a:lnTo>
                    <a:pt x="0" y="106"/>
                  </a:lnTo>
                  <a:cubicBezTo>
                    <a:pt x="0" y="122"/>
                    <a:pt x="15" y="136"/>
                    <a:pt x="34" y="136"/>
                  </a:cubicBezTo>
                  <a:cubicBezTo>
                    <a:pt x="52" y="136"/>
                    <a:pt x="68" y="122"/>
                    <a:pt x="68" y="106"/>
                  </a:cubicBezTo>
                  <a:lnTo>
                    <a:pt x="68" y="29"/>
                  </a:lnTo>
                  <a:cubicBezTo>
                    <a:pt x="68" y="13"/>
                    <a:pt x="52" y="0"/>
                    <a:pt x="34"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0" name="Google Shape;2270;p41"/>
            <p:cNvSpPr/>
            <p:nvPr/>
          </p:nvSpPr>
          <p:spPr>
            <a:xfrm>
              <a:off x="1006560" y="702000"/>
              <a:ext cx="24480" cy="48960"/>
            </a:xfrm>
            <a:custGeom>
              <a:rect b="b" l="l" r="r" t="t"/>
              <a:pathLst>
                <a:path extrusionOk="0" h="136" w="68">
                  <a:moveTo>
                    <a:pt x="34" y="0"/>
                  </a:moveTo>
                  <a:cubicBezTo>
                    <a:pt x="15" y="0"/>
                    <a:pt x="0" y="14"/>
                    <a:pt x="0" y="30"/>
                  </a:cubicBezTo>
                  <a:lnTo>
                    <a:pt x="0" y="107"/>
                  </a:lnTo>
                  <a:cubicBezTo>
                    <a:pt x="0" y="123"/>
                    <a:pt x="15" y="136"/>
                    <a:pt x="34" y="136"/>
                  </a:cubicBezTo>
                  <a:cubicBezTo>
                    <a:pt x="52" y="136"/>
                    <a:pt x="68" y="123"/>
                    <a:pt x="68" y="107"/>
                  </a:cubicBezTo>
                  <a:lnTo>
                    <a:pt x="68" y="30"/>
                  </a:lnTo>
                  <a:cubicBezTo>
                    <a:pt x="68" y="14"/>
                    <a:pt x="52" y="0"/>
                    <a:pt x="34"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1" name="Google Shape;2271;p41"/>
            <p:cNvSpPr/>
            <p:nvPr/>
          </p:nvSpPr>
          <p:spPr>
            <a:xfrm>
              <a:off x="908640" y="616680"/>
              <a:ext cx="12240" cy="48960"/>
            </a:xfrm>
            <a:custGeom>
              <a:rect b="b" l="l" r="r" t="t"/>
              <a:pathLst>
                <a:path extrusionOk="0" h="136" w="34">
                  <a:moveTo>
                    <a:pt x="0" y="0"/>
                  </a:moveTo>
                  <a:lnTo>
                    <a:pt x="0" y="136"/>
                  </a:lnTo>
                  <a:cubicBezTo>
                    <a:pt x="19" y="136"/>
                    <a:pt x="34" y="122"/>
                    <a:pt x="34" y="106"/>
                  </a:cubicBezTo>
                  <a:lnTo>
                    <a:pt x="34" y="29"/>
                  </a:lnTo>
                  <a:cubicBezTo>
                    <a:pt x="34" y="13"/>
                    <a:pt x="19" y="0"/>
                    <a:pt x="0"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2" name="Google Shape;2272;p41"/>
            <p:cNvSpPr/>
            <p:nvPr/>
          </p:nvSpPr>
          <p:spPr>
            <a:xfrm>
              <a:off x="908640" y="702000"/>
              <a:ext cx="12240" cy="48960"/>
            </a:xfrm>
            <a:custGeom>
              <a:rect b="b" l="l" r="r" t="t"/>
              <a:pathLst>
                <a:path extrusionOk="0" h="136" w="34">
                  <a:moveTo>
                    <a:pt x="0" y="0"/>
                  </a:moveTo>
                  <a:lnTo>
                    <a:pt x="0" y="136"/>
                  </a:lnTo>
                  <a:cubicBezTo>
                    <a:pt x="19" y="136"/>
                    <a:pt x="34" y="123"/>
                    <a:pt x="34" y="107"/>
                  </a:cubicBezTo>
                  <a:lnTo>
                    <a:pt x="34" y="30"/>
                  </a:lnTo>
                  <a:cubicBezTo>
                    <a:pt x="34" y="14"/>
                    <a:pt x="19" y="0"/>
                    <a:pt x="0" y="0"/>
                  </a:cubicBezTo>
                  <a:close/>
                </a:path>
              </a:pathLst>
            </a:custGeom>
            <a:solidFill>
              <a:srgbClr val="94DFF8"/>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273" name="Google Shape;2273;p41"/>
          <p:cNvGrpSpPr/>
          <p:nvPr/>
        </p:nvGrpSpPr>
        <p:grpSpPr>
          <a:xfrm>
            <a:off x="5978281" y="1763412"/>
            <a:ext cx="395534" cy="395534"/>
            <a:chOff x="4281120" y="360000"/>
            <a:chExt cx="390960" cy="390960"/>
          </a:xfrm>
        </p:grpSpPr>
        <p:sp>
          <p:nvSpPr>
            <p:cNvPr id="2274" name="Google Shape;2274;p41"/>
            <p:cNvSpPr/>
            <p:nvPr/>
          </p:nvSpPr>
          <p:spPr>
            <a:xfrm>
              <a:off x="4379040" y="555480"/>
              <a:ext cx="231840" cy="195480"/>
            </a:xfrm>
            <a:custGeom>
              <a:rect b="b" l="l" r="r" t="t"/>
              <a:pathLst>
                <a:path extrusionOk="0" h="543" w="644">
                  <a:moveTo>
                    <a:pt x="411" y="543"/>
                  </a:moveTo>
                  <a:lnTo>
                    <a:pt x="234" y="543"/>
                  </a:lnTo>
                  <a:cubicBezTo>
                    <a:pt x="104" y="543"/>
                    <a:pt x="0" y="444"/>
                    <a:pt x="0" y="325"/>
                  </a:cubicBezTo>
                  <a:lnTo>
                    <a:pt x="0" y="32"/>
                  </a:lnTo>
                  <a:cubicBezTo>
                    <a:pt x="0" y="14"/>
                    <a:pt x="15" y="0"/>
                    <a:pt x="33" y="0"/>
                  </a:cubicBezTo>
                  <a:cubicBezTo>
                    <a:pt x="52" y="0"/>
                    <a:pt x="67" y="14"/>
                    <a:pt x="67" y="32"/>
                  </a:cubicBezTo>
                  <a:lnTo>
                    <a:pt x="67" y="325"/>
                  </a:lnTo>
                  <a:cubicBezTo>
                    <a:pt x="67" y="411"/>
                    <a:pt x="142" y="481"/>
                    <a:pt x="234" y="481"/>
                  </a:cubicBezTo>
                  <a:lnTo>
                    <a:pt x="411" y="481"/>
                  </a:lnTo>
                  <a:cubicBezTo>
                    <a:pt x="503" y="481"/>
                    <a:pt x="577" y="411"/>
                    <a:pt x="577" y="325"/>
                  </a:cubicBezTo>
                  <a:lnTo>
                    <a:pt x="577" y="84"/>
                  </a:lnTo>
                  <a:cubicBezTo>
                    <a:pt x="577" y="67"/>
                    <a:pt x="593" y="53"/>
                    <a:pt x="611" y="53"/>
                  </a:cubicBezTo>
                  <a:cubicBezTo>
                    <a:pt x="630" y="53"/>
                    <a:pt x="644" y="67"/>
                    <a:pt x="644" y="84"/>
                  </a:cubicBezTo>
                  <a:lnTo>
                    <a:pt x="644" y="325"/>
                  </a:lnTo>
                  <a:cubicBezTo>
                    <a:pt x="644" y="444"/>
                    <a:pt x="540" y="543"/>
                    <a:pt x="411" y="543"/>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5" name="Google Shape;2275;p41"/>
            <p:cNvSpPr/>
            <p:nvPr/>
          </p:nvSpPr>
          <p:spPr>
            <a:xfrm>
              <a:off x="4281120" y="360000"/>
              <a:ext cx="122400" cy="219960"/>
            </a:xfrm>
            <a:custGeom>
              <a:rect b="b" l="l" r="r" t="t"/>
              <a:pathLst>
                <a:path extrusionOk="0" h="611" w="340">
                  <a:moveTo>
                    <a:pt x="302" y="23"/>
                  </a:moveTo>
                  <a:lnTo>
                    <a:pt x="340" y="294"/>
                  </a:lnTo>
                  <a:lnTo>
                    <a:pt x="302" y="588"/>
                  </a:lnTo>
                  <a:cubicBezTo>
                    <a:pt x="283" y="588"/>
                    <a:pt x="263" y="594"/>
                    <a:pt x="248" y="605"/>
                  </a:cubicBezTo>
                  <a:cubicBezTo>
                    <a:pt x="240" y="610"/>
                    <a:pt x="231" y="612"/>
                    <a:pt x="221" y="609"/>
                  </a:cubicBezTo>
                  <a:cubicBezTo>
                    <a:pt x="213" y="607"/>
                    <a:pt x="205" y="600"/>
                    <a:pt x="202" y="592"/>
                  </a:cubicBezTo>
                  <a:cubicBezTo>
                    <a:pt x="184" y="555"/>
                    <a:pt x="146" y="533"/>
                    <a:pt x="107" y="537"/>
                  </a:cubicBezTo>
                  <a:cubicBezTo>
                    <a:pt x="97" y="538"/>
                    <a:pt x="88" y="535"/>
                    <a:pt x="82" y="527"/>
                  </a:cubicBezTo>
                  <a:cubicBezTo>
                    <a:pt x="75" y="521"/>
                    <a:pt x="73" y="512"/>
                    <a:pt x="74" y="503"/>
                  </a:cubicBezTo>
                  <a:cubicBezTo>
                    <a:pt x="76" y="462"/>
                    <a:pt x="54" y="423"/>
                    <a:pt x="18" y="407"/>
                  </a:cubicBezTo>
                  <a:cubicBezTo>
                    <a:pt x="9" y="403"/>
                    <a:pt x="4" y="395"/>
                    <a:pt x="1" y="387"/>
                  </a:cubicBezTo>
                  <a:cubicBezTo>
                    <a:pt x="-2" y="378"/>
                    <a:pt x="1" y="367"/>
                    <a:pt x="6" y="361"/>
                  </a:cubicBezTo>
                  <a:cubicBezTo>
                    <a:pt x="29" y="327"/>
                    <a:pt x="29" y="283"/>
                    <a:pt x="6" y="249"/>
                  </a:cubicBezTo>
                  <a:cubicBezTo>
                    <a:pt x="1" y="241"/>
                    <a:pt x="-2" y="232"/>
                    <a:pt x="1" y="223"/>
                  </a:cubicBezTo>
                  <a:cubicBezTo>
                    <a:pt x="4" y="215"/>
                    <a:pt x="9" y="207"/>
                    <a:pt x="18" y="203"/>
                  </a:cubicBezTo>
                  <a:cubicBezTo>
                    <a:pt x="55" y="186"/>
                    <a:pt x="76" y="148"/>
                    <a:pt x="74" y="107"/>
                  </a:cubicBezTo>
                  <a:cubicBezTo>
                    <a:pt x="73" y="97"/>
                    <a:pt x="75" y="89"/>
                    <a:pt x="82" y="82"/>
                  </a:cubicBezTo>
                  <a:cubicBezTo>
                    <a:pt x="88" y="76"/>
                    <a:pt x="97" y="72"/>
                    <a:pt x="107" y="73"/>
                  </a:cubicBezTo>
                  <a:cubicBezTo>
                    <a:pt x="146" y="76"/>
                    <a:pt x="184" y="54"/>
                    <a:pt x="202" y="17"/>
                  </a:cubicBezTo>
                  <a:cubicBezTo>
                    <a:pt x="205" y="10"/>
                    <a:pt x="213" y="3"/>
                    <a:pt x="221" y="1"/>
                  </a:cubicBezTo>
                  <a:cubicBezTo>
                    <a:pt x="231" y="0"/>
                    <a:pt x="240" y="0"/>
                    <a:pt x="248" y="6"/>
                  </a:cubicBezTo>
                  <a:cubicBezTo>
                    <a:pt x="263" y="16"/>
                    <a:pt x="283" y="23"/>
                    <a:pt x="302" y="23"/>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6" name="Google Shape;2276;p41"/>
            <p:cNvSpPr/>
            <p:nvPr/>
          </p:nvSpPr>
          <p:spPr>
            <a:xfrm>
              <a:off x="4391280" y="360000"/>
              <a:ext cx="109800" cy="219960"/>
            </a:xfrm>
            <a:custGeom>
              <a:rect b="b" l="l" r="r" t="t"/>
              <a:pathLst>
                <a:path extrusionOk="0" h="611" w="305">
                  <a:moveTo>
                    <a:pt x="300" y="361"/>
                  </a:moveTo>
                  <a:cubicBezTo>
                    <a:pt x="304" y="368"/>
                    <a:pt x="307" y="379"/>
                    <a:pt x="303" y="387"/>
                  </a:cubicBezTo>
                  <a:cubicBezTo>
                    <a:pt x="302" y="396"/>
                    <a:pt x="296" y="404"/>
                    <a:pt x="287" y="408"/>
                  </a:cubicBezTo>
                  <a:cubicBezTo>
                    <a:pt x="251" y="424"/>
                    <a:pt x="228" y="462"/>
                    <a:pt x="231" y="504"/>
                  </a:cubicBezTo>
                  <a:cubicBezTo>
                    <a:pt x="232" y="513"/>
                    <a:pt x="229" y="522"/>
                    <a:pt x="223" y="528"/>
                  </a:cubicBezTo>
                  <a:cubicBezTo>
                    <a:pt x="211" y="541"/>
                    <a:pt x="198" y="537"/>
                    <a:pt x="190" y="537"/>
                  </a:cubicBezTo>
                  <a:cubicBezTo>
                    <a:pt x="152" y="537"/>
                    <a:pt x="118" y="559"/>
                    <a:pt x="101" y="593"/>
                  </a:cubicBezTo>
                  <a:cubicBezTo>
                    <a:pt x="93" y="611"/>
                    <a:pt x="71" y="617"/>
                    <a:pt x="55" y="606"/>
                  </a:cubicBezTo>
                  <a:cubicBezTo>
                    <a:pt x="39" y="594"/>
                    <a:pt x="19" y="589"/>
                    <a:pt x="0" y="589"/>
                  </a:cubicBezTo>
                  <a:lnTo>
                    <a:pt x="0" y="23"/>
                  </a:lnTo>
                  <a:cubicBezTo>
                    <a:pt x="19" y="23"/>
                    <a:pt x="39" y="16"/>
                    <a:pt x="55" y="6"/>
                  </a:cubicBezTo>
                  <a:cubicBezTo>
                    <a:pt x="71" y="-5"/>
                    <a:pt x="93" y="0"/>
                    <a:pt x="101" y="18"/>
                  </a:cubicBezTo>
                  <a:cubicBezTo>
                    <a:pt x="118" y="54"/>
                    <a:pt x="158" y="76"/>
                    <a:pt x="197" y="73"/>
                  </a:cubicBezTo>
                  <a:cubicBezTo>
                    <a:pt x="207" y="72"/>
                    <a:pt x="216" y="76"/>
                    <a:pt x="223" y="82"/>
                  </a:cubicBezTo>
                  <a:cubicBezTo>
                    <a:pt x="229" y="89"/>
                    <a:pt x="232" y="97"/>
                    <a:pt x="231" y="107"/>
                  </a:cubicBezTo>
                  <a:cubicBezTo>
                    <a:pt x="228" y="148"/>
                    <a:pt x="250" y="186"/>
                    <a:pt x="287" y="203"/>
                  </a:cubicBezTo>
                  <a:cubicBezTo>
                    <a:pt x="296" y="207"/>
                    <a:pt x="302" y="215"/>
                    <a:pt x="303" y="223"/>
                  </a:cubicBezTo>
                  <a:cubicBezTo>
                    <a:pt x="307" y="232"/>
                    <a:pt x="304" y="242"/>
                    <a:pt x="300" y="250"/>
                  </a:cubicBezTo>
                  <a:cubicBezTo>
                    <a:pt x="276" y="283"/>
                    <a:pt x="276" y="328"/>
                    <a:pt x="300" y="361"/>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7" name="Google Shape;2277;p41"/>
            <p:cNvSpPr/>
            <p:nvPr/>
          </p:nvSpPr>
          <p:spPr>
            <a:xfrm>
              <a:off x="4330080" y="421200"/>
              <a:ext cx="73440" cy="109800"/>
            </a:xfrm>
            <a:custGeom>
              <a:rect b="b" l="l" r="r" t="t"/>
              <a:pathLst>
                <a:path extrusionOk="0" h="305" w="204">
                  <a:moveTo>
                    <a:pt x="0" y="152"/>
                  </a:moveTo>
                  <a:cubicBezTo>
                    <a:pt x="0" y="237"/>
                    <a:pt x="74" y="305"/>
                    <a:pt x="166" y="305"/>
                  </a:cubicBezTo>
                  <a:lnTo>
                    <a:pt x="204" y="161"/>
                  </a:lnTo>
                  <a:lnTo>
                    <a:pt x="166" y="0"/>
                  </a:lnTo>
                  <a:cubicBezTo>
                    <a:pt x="74" y="0"/>
                    <a:pt x="0" y="68"/>
                    <a:pt x="0" y="15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8" name="Google Shape;2278;p41"/>
            <p:cNvSpPr/>
            <p:nvPr/>
          </p:nvSpPr>
          <p:spPr>
            <a:xfrm>
              <a:off x="4391280" y="421200"/>
              <a:ext cx="60840" cy="109800"/>
            </a:xfrm>
            <a:custGeom>
              <a:rect b="b" l="l" r="r" t="t"/>
              <a:pathLst>
                <a:path extrusionOk="0" h="305" w="169">
                  <a:moveTo>
                    <a:pt x="0" y="0"/>
                  </a:moveTo>
                  <a:lnTo>
                    <a:pt x="0" y="305"/>
                  </a:lnTo>
                  <a:cubicBezTo>
                    <a:pt x="93" y="305"/>
                    <a:pt x="169" y="237"/>
                    <a:pt x="169" y="152"/>
                  </a:cubicBezTo>
                  <a:cubicBezTo>
                    <a:pt x="169" y="68"/>
                    <a:pt x="93" y="0"/>
                    <a:pt x="0" y="0"/>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79" name="Google Shape;2279;p41"/>
            <p:cNvSpPr/>
            <p:nvPr/>
          </p:nvSpPr>
          <p:spPr>
            <a:xfrm>
              <a:off x="4550040" y="482400"/>
              <a:ext cx="24480" cy="48600"/>
            </a:xfrm>
            <a:custGeom>
              <a:rect b="b" l="l" r="r" t="t"/>
              <a:pathLst>
                <a:path extrusionOk="0" h="135" w="68">
                  <a:moveTo>
                    <a:pt x="33" y="135"/>
                  </a:moveTo>
                  <a:cubicBezTo>
                    <a:pt x="15" y="135"/>
                    <a:pt x="0" y="122"/>
                    <a:pt x="0" y="105"/>
                  </a:cubicBezTo>
                  <a:lnTo>
                    <a:pt x="0" y="29"/>
                  </a:lnTo>
                  <a:cubicBezTo>
                    <a:pt x="0" y="13"/>
                    <a:pt x="15" y="0"/>
                    <a:pt x="33" y="0"/>
                  </a:cubicBezTo>
                  <a:cubicBezTo>
                    <a:pt x="52" y="0"/>
                    <a:pt x="68" y="13"/>
                    <a:pt x="68" y="29"/>
                  </a:cubicBezTo>
                  <a:lnTo>
                    <a:pt x="68" y="105"/>
                  </a:lnTo>
                  <a:cubicBezTo>
                    <a:pt x="68" y="122"/>
                    <a:pt x="52" y="135"/>
                    <a:pt x="33" y="135"/>
                  </a:cubicBezTo>
                  <a:close/>
                </a:path>
              </a:pathLst>
            </a:custGeom>
            <a:solidFill>
              <a:schemeClr val="dk2"/>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0" name="Google Shape;2280;p41"/>
            <p:cNvSpPr/>
            <p:nvPr/>
          </p:nvSpPr>
          <p:spPr>
            <a:xfrm>
              <a:off x="4623120" y="482400"/>
              <a:ext cx="24840" cy="48600"/>
            </a:xfrm>
            <a:custGeom>
              <a:rect b="b" l="l" r="r" t="t"/>
              <a:pathLst>
                <a:path extrusionOk="0" h="135" w="69">
                  <a:moveTo>
                    <a:pt x="33" y="135"/>
                  </a:moveTo>
                  <a:cubicBezTo>
                    <a:pt x="14" y="135"/>
                    <a:pt x="0" y="122"/>
                    <a:pt x="0" y="105"/>
                  </a:cubicBezTo>
                  <a:lnTo>
                    <a:pt x="0" y="29"/>
                  </a:lnTo>
                  <a:cubicBezTo>
                    <a:pt x="0" y="13"/>
                    <a:pt x="14" y="0"/>
                    <a:pt x="33" y="0"/>
                  </a:cubicBezTo>
                  <a:cubicBezTo>
                    <a:pt x="53" y="0"/>
                    <a:pt x="69" y="13"/>
                    <a:pt x="69" y="29"/>
                  </a:cubicBezTo>
                  <a:lnTo>
                    <a:pt x="69" y="105"/>
                  </a:lnTo>
                  <a:cubicBezTo>
                    <a:pt x="69" y="122"/>
                    <a:pt x="53" y="135"/>
                    <a:pt x="33" y="135"/>
                  </a:cubicBezTo>
                  <a:close/>
                </a:path>
              </a:pathLst>
            </a:custGeom>
            <a:solidFill>
              <a:schemeClr val="dk2"/>
            </a:solidFill>
            <a:ln>
              <a:noFill/>
            </a:ln>
          </p:spPr>
          <p:txBody>
            <a:bodyPr anchorCtr="1" anchor="ctr" bIns="3600" lIns="90000" spcFirstLastPara="1" rIns="90000" wrap="square" tIns="36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1" name="Google Shape;2281;p41"/>
            <p:cNvSpPr/>
            <p:nvPr/>
          </p:nvSpPr>
          <p:spPr>
            <a:xfrm>
              <a:off x="4537800" y="518760"/>
              <a:ext cx="73080" cy="85680"/>
            </a:xfrm>
            <a:custGeom>
              <a:rect b="b" l="l" r="r" t="t"/>
              <a:pathLst>
                <a:path extrusionOk="0" h="238" w="203">
                  <a:moveTo>
                    <a:pt x="165" y="0"/>
                  </a:moveTo>
                  <a:lnTo>
                    <a:pt x="203" y="113"/>
                  </a:lnTo>
                  <a:lnTo>
                    <a:pt x="165" y="238"/>
                  </a:lnTo>
                  <a:lnTo>
                    <a:pt x="124" y="238"/>
                  </a:lnTo>
                  <a:cubicBezTo>
                    <a:pt x="91" y="238"/>
                    <a:pt x="60" y="225"/>
                    <a:pt x="37" y="203"/>
                  </a:cubicBezTo>
                  <a:cubicBezTo>
                    <a:pt x="12" y="181"/>
                    <a:pt x="0" y="151"/>
                    <a:pt x="0" y="120"/>
                  </a:cubicBezTo>
                  <a:lnTo>
                    <a:pt x="1" y="33"/>
                  </a:lnTo>
                  <a:lnTo>
                    <a:pt x="2" y="0"/>
                  </a:lnTo>
                  <a:lnTo>
                    <a:pt x="165"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2" name="Google Shape;2282;p41"/>
            <p:cNvSpPr/>
            <p:nvPr/>
          </p:nvSpPr>
          <p:spPr>
            <a:xfrm>
              <a:off x="4599000" y="518760"/>
              <a:ext cx="48960" cy="85680"/>
            </a:xfrm>
            <a:custGeom>
              <a:rect b="b" l="l" r="r" t="t"/>
              <a:pathLst>
                <a:path extrusionOk="0" h="238" w="136">
                  <a:moveTo>
                    <a:pt x="136" y="0"/>
                  </a:moveTo>
                  <a:lnTo>
                    <a:pt x="136" y="0"/>
                  </a:lnTo>
                  <a:lnTo>
                    <a:pt x="134" y="33"/>
                  </a:lnTo>
                  <a:lnTo>
                    <a:pt x="134" y="126"/>
                  </a:lnTo>
                  <a:lnTo>
                    <a:pt x="134" y="126"/>
                  </a:lnTo>
                  <a:cubicBezTo>
                    <a:pt x="133" y="156"/>
                    <a:pt x="123" y="184"/>
                    <a:pt x="104" y="205"/>
                  </a:cubicBezTo>
                  <a:cubicBezTo>
                    <a:pt x="84" y="226"/>
                    <a:pt x="59" y="238"/>
                    <a:pt x="32" y="238"/>
                  </a:cubicBezTo>
                  <a:lnTo>
                    <a:pt x="0" y="238"/>
                  </a:lnTo>
                  <a:lnTo>
                    <a:pt x="0" y="0"/>
                  </a:lnTo>
                  <a:lnTo>
                    <a:pt x="136" y="0"/>
                  </a:ln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3" name="Google Shape;2283;p41"/>
            <p:cNvSpPr/>
            <p:nvPr/>
          </p:nvSpPr>
          <p:spPr>
            <a:xfrm>
              <a:off x="4525560" y="506520"/>
              <a:ext cx="85320" cy="24480"/>
            </a:xfrm>
            <a:custGeom>
              <a:rect b="b" l="l" r="r" t="t"/>
              <a:pathLst>
                <a:path extrusionOk="0" h="68" w="237">
                  <a:moveTo>
                    <a:pt x="206" y="0"/>
                  </a:moveTo>
                  <a:lnTo>
                    <a:pt x="237" y="34"/>
                  </a:lnTo>
                  <a:lnTo>
                    <a:pt x="206" y="68"/>
                  </a:lnTo>
                  <a:lnTo>
                    <a:pt x="32" y="68"/>
                  </a:lnTo>
                  <a:cubicBezTo>
                    <a:pt x="14" y="68"/>
                    <a:pt x="0" y="53"/>
                    <a:pt x="0" y="34"/>
                  </a:cubicBezTo>
                  <a:cubicBezTo>
                    <a:pt x="0" y="15"/>
                    <a:pt x="14" y="0"/>
                    <a:pt x="32" y="0"/>
                  </a:cubicBezTo>
                  <a:lnTo>
                    <a:pt x="206" y="0"/>
                  </a:ln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84" name="Google Shape;2284;p41"/>
            <p:cNvSpPr/>
            <p:nvPr/>
          </p:nvSpPr>
          <p:spPr>
            <a:xfrm>
              <a:off x="4599000" y="506520"/>
              <a:ext cx="73080" cy="24480"/>
            </a:xfrm>
            <a:custGeom>
              <a:rect b="b" l="l" r="r" t="t"/>
              <a:pathLst>
                <a:path extrusionOk="0" h="68" w="203">
                  <a:moveTo>
                    <a:pt x="203" y="34"/>
                  </a:moveTo>
                  <a:cubicBezTo>
                    <a:pt x="203" y="53"/>
                    <a:pt x="188" y="68"/>
                    <a:pt x="172" y="68"/>
                  </a:cubicBezTo>
                  <a:lnTo>
                    <a:pt x="0" y="68"/>
                  </a:lnTo>
                  <a:lnTo>
                    <a:pt x="0" y="0"/>
                  </a:lnTo>
                  <a:lnTo>
                    <a:pt x="172" y="0"/>
                  </a:lnTo>
                  <a:cubicBezTo>
                    <a:pt x="188" y="0"/>
                    <a:pt x="203" y="15"/>
                    <a:pt x="203" y="34"/>
                  </a:cubicBezTo>
                  <a:close/>
                </a:path>
              </a:pathLst>
            </a:custGeom>
            <a:solidFill>
              <a:srgbClr val="435C00"/>
            </a:solidFill>
            <a:ln>
              <a:noFill/>
            </a:ln>
          </p:spPr>
          <p:txBody>
            <a:bodyPr anchorCtr="1" anchor="ctr" bIns="0" lIns="90000" spcFirstLastPara="1" rIns="90000" wrap="square" tIns="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8" name="Shape 2288"/>
        <p:cNvGrpSpPr/>
        <p:nvPr/>
      </p:nvGrpSpPr>
      <p:grpSpPr>
        <a:xfrm>
          <a:off x="0" y="0"/>
          <a:ext cx="0" cy="0"/>
          <a:chOff x="0" y="0"/>
          <a:chExt cx="0" cy="0"/>
        </a:xfrm>
      </p:grpSpPr>
      <p:sp>
        <p:nvSpPr>
          <p:cNvPr id="2289" name="Google Shape;228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2290" name="Google Shape;2290;p42"/>
          <p:cNvSpPr txBox="1"/>
          <p:nvPr>
            <p:ph idx="1" type="subTitle"/>
          </p:nvPr>
        </p:nvSpPr>
        <p:spPr>
          <a:xfrm>
            <a:off x="937626" y="2769553"/>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2291" name="Google Shape;2291;p42"/>
          <p:cNvSpPr txBox="1"/>
          <p:nvPr>
            <p:ph idx="2" type="subTitle"/>
          </p:nvPr>
        </p:nvSpPr>
        <p:spPr>
          <a:xfrm>
            <a:off x="3484347" y="2769553"/>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292" name="Google Shape;2292;p42"/>
          <p:cNvSpPr txBox="1"/>
          <p:nvPr>
            <p:ph idx="3" type="subTitle"/>
          </p:nvPr>
        </p:nvSpPr>
        <p:spPr>
          <a:xfrm>
            <a:off x="6031074" y="2769553"/>
            <a:ext cx="21753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293" name="Google Shape;2293;p42"/>
          <p:cNvSpPr txBox="1"/>
          <p:nvPr>
            <p:ph idx="4" type="subTitle"/>
          </p:nvPr>
        </p:nvSpPr>
        <p:spPr>
          <a:xfrm>
            <a:off x="937625" y="2281926"/>
            <a:ext cx="21753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Mercury</a:t>
            </a:r>
            <a:endParaRPr i="0"/>
          </a:p>
        </p:txBody>
      </p:sp>
      <p:sp>
        <p:nvSpPr>
          <p:cNvPr id="2294" name="Google Shape;2294;p42"/>
          <p:cNvSpPr txBox="1"/>
          <p:nvPr>
            <p:ph idx="5" type="subTitle"/>
          </p:nvPr>
        </p:nvSpPr>
        <p:spPr>
          <a:xfrm>
            <a:off x="3484350" y="2281926"/>
            <a:ext cx="21753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Venus</a:t>
            </a:r>
            <a:endParaRPr i="0"/>
          </a:p>
        </p:txBody>
      </p:sp>
      <p:sp>
        <p:nvSpPr>
          <p:cNvPr id="2295" name="Google Shape;2295;p42"/>
          <p:cNvSpPr txBox="1"/>
          <p:nvPr>
            <p:ph idx="6" type="subTitle"/>
          </p:nvPr>
        </p:nvSpPr>
        <p:spPr>
          <a:xfrm>
            <a:off x="6031075" y="2281926"/>
            <a:ext cx="2175300" cy="55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a:t>Mars</a:t>
            </a:r>
            <a:endParaRPr i="0"/>
          </a:p>
        </p:txBody>
      </p:sp>
      <p:grpSp>
        <p:nvGrpSpPr>
          <p:cNvPr id="2296" name="Google Shape;2296;p42"/>
          <p:cNvGrpSpPr/>
          <p:nvPr/>
        </p:nvGrpSpPr>
        <p:grpSpPr>
          <a:xfrm>
            <a:off x="1821135" y="1886387"/>
            <a:ext cx="408282" cy="395534"/>
            <a:chOff x="1556280" y="360000"/>
            <a:chExt cx="403560" cy="390960"/>
          </a:xfrm>
        </p:grpSpPr>
        <p:sp>
          <p:nvSpPr>
            <p:cNvPr id="2297" name="Google Shape;2297;p42"/>
            <p:cNvSpPr/>
            <p:nvPr/>
          </p:nvSpPr>
          <p:spPr>
            <a:xfrm>
              <a:off x="1654200" y="360000"/>
              <a:ext cx="232200" cy="97920"/>
            </a:xfrm>
            <a:custGeom>
              <a:rect b="b" l="l" r="r" t="t"/>
              <a:pathLst>
                <a:path extrusionOk="0" h="272" w="645">
                  <a:moveTo>
                    <a:pt x="227" y="272"/>
                  </a:moveTo>
                  <a:lnTo>
                    <a:pt x="32" y="272"/>
                  </a:lnTo>
                  <a:cubicBezTo>
                    <a:pt x="14" y="272"/>
                    <a:pt x="0" y="258"/>
                    <a:pt x="0" y="240"/>
                  </a:cubicBezTo>
                  <a:cubicBezTo>
                    <a:pt x="0" y="222"/>
                    <a:pt x="14" y="207"/>
                    <a:pt x="32" y="207"/>
                  </a:cubicBezTo>
                  <a:lnTo>
                    <a:pt x="227" y="207"/>
                  </a:lnTo>
                  <a:cubicBezTo>
                    <a:pt x="238" y="207"/>
                    <a:pt x="248" y="197"/>
                    <a:pt x="248" y="186"/>
                  </a:cubicBezTo>
                  <a:lnTo>
                    <a:pt x="248" y="97"/>
                  </a:lnTo>
                  <a:cubicBezTo>
                    <a:pt x="248" y="43"/>
                    <a:pt x="293" y="0"/>
                    <a:pt x="346" y="0"/>
                  </a:cubicBezTo>
                  <a:lnTo>
                    <a:pt x="547" y="0"/>
                  </a:lnTo>
                  <a:cubicBezTo>
                    <a:pt x="601" y="0"/>
                    <a:pt x="645" y="43"/>
                    <a:pt x="645" y="97"/>
                  </a:cubicBezTo>
                  <a:lnTo>
                    <a:pt x="645" y="191"/>
                  </a:lnTo>
                  <a:cubicBezTo>
                    <a:pt x="645" y="209"/>
                    <a:pt x="630" y="223"/>
                    <a:pt x="612" y="223"/>
                  </a:cubicBezTo>
                  <a:cubicBezTo>
                    <a:pt x="594" y="223"/>
                    <a:pt x="580" y="209"/>
                    <a:pt x="580" y="191"/>
                  </a:cubicBezTo>
                  <a:lnTo>
                    <a:pt x="580" y="97"/>
                  </a:lnTo>
                  <a:cubicBezTo>
                    <a:pt x="580" y="79"/>
                    <a:pt x="565" y="65"/>
                    <a:pt x="547" y="65"/>
                  </a:cubicBezTo>
                  <a:lnTo>
                    <a:pt x="346" y="65"/>
                  </a:lnTo>
                  <a:cubicBezTo>
                    <a:pt x="329" y="65"/>
                    <a:pt x="314" y="79"/>
                    <a:pt x="314" y="97"/>
                  </a:cubicBezTo>
                  <a:lnTo>
                    <a:pt x="314" y="186"/>
                  </a:lnTo>
                  <a:cubicBezTo>
                    <a:pt x="314" y="233"/>
                    <a:pt x="274" y="272"/>
                    <a:pt x="227" y="272"/>
                  </a:cubicBezTo>
                  <a:close/>
                </a:path>
              </a:pathLst>
            </a:custGeom>
            <a:solidFill>
              <a:srgbClr val="FB78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98" name="Google Shape;2298;p42"/>
            <p:cNvSpPr/>
            <p:nvPr/>
          </p:nvSpPr>
          <p:spPr>
            <a:xfrm>
              <a:off x="1580760" y="360000"/>
              <a:ext cx="97920" cy="48960"/>
            </a:xfrm>
            <a:custGeom>
              <a:rect b="b" l="l" r="r" t="t"/>
              <a:pathLst>
                <a:path extrusionOk="0" h="136" w="272">
                  <a:moveTo>
                    <a:pt x="238" y="136"/>
                  </a:moveTo>
                  <a:lnTo>
                    <a:pt x="93" y="136"/>
                  </a:lnTo>
                  <a:cubicBezTo>
                    <a:pt x="42" y="136"/>
                    <a:pt x="0" y="95"/>
                    <a:pt x="0" y="44"/>
                  </a:cubicBezTo>
                  <a:lnTo>
                    <a:pt x="0" y="33"/>
                  </a:lnTo>
                  <a:cubicBezTo>
                    <a:pt x="0" y="14"/>
                    <a:pt x="15" y="0"/>
                    <a:pt x="34" y="0"/>
                  </a:cubicBezTo>
                  <a:cubicBezTo>
                    <a:pt x="53" y="0"/>
                    <a:pt x="68" y="14"/>
                    <a:pt x="68" y="33"/>
                  </a:cubicBezTo>
                  <a:lnTo>
                    <a:pt x="68" y="44"/>
                  </a:lnTo>
                  <a:cubicBezTo>
                    <a:pt x="68" y="57"/>
                    <a:pt x="80" y="69"/>
                    <a:pt x="93" y="69"/>
                  </a:cubicBezTo>
                  <a:lnTo>
                    <a:pt x="238" y="69"/>
                  </a:lnTo>
                  <a:cubicBezTo>
                    <a:pt x="256" y="69"/>
                    <a:pt x="272" y="84"/>
                    <a:pt x="272" y="103"/>
                  </a:cubicBezTo>
                  <a:cubicBezTo>
                    <a:pt x="272" y="121"/>
                    <a:pt x="256" y="136"/>
                    <a:pt x="238" y="136"/>
                  </a:cubicBezTo>
                  <a:close/>
                </a:path>
              </a:pathLst>
            </a:custGeom>
            <a:solidFill>
              <a:srgbClr val="FB7800"/>
            </a:solidFill>
            <a:ln>
              <a:noFill/>
            </a:ln>
          </p:spPr>
          <p:txBody>
            <a:bodyPr anchorCtr="1" anchor="ctr" bIns="3950" lIns="90000" spcFirstLastPara="1" rIns="90000" wrap="square" tIns="395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299" name="Google Shape;2299;p42"/>
            <p:cNvSpPr/>
            <p:nvPr/>
          </p:nvSpPr>
          <p:spPr>
            <a:xfrm>
              <a:off x="1812960" y="482400"/>
              <a:ext cx="85680" cy="268560"/>
            </a:xfrm>
            <a:custGeom>
              <a:rect b="b" l="l" r="r" t="t"/>
              <a:pathLst>
                <a:path extrusionOk="0" h="746" w="238">
                  <a:moveTo>
                    <a:pt x="171" y="0"/>
                  </a:moveTo>
                  <a:lnTo>
                    <a:pt x="238" y="217"/>
                  </a:lnTo>
                  <a:lnTo>
                    <a:pt x="171" y="746"/>
                  </a:lnTo>
                  <a:lnTo>
                    <a:pt x="33" y="746"/>
                  </a:lnTo>
                  <a:cubicBezTo>
                    <a:pt x="15" y="746"/>
                    <a:pt x="0" y="732"/>
                    <a:pt x="0" y="715"/>
                  </a:cubicBezTo>
                  <a:lnTo>
                    <a:pt x="0" y="30"/>
                  </a:lnTo>
                  <a:cubicBezTo>
                    <a:pt x="0" y="27"/>
                    <a:pt x="0" y="22"/>
                    <a:pt x="2" y="19"/>
                  </a:cubicBezTo>
                  <a:cubicBezTo>
                    <a:pt x="7" y="7"/>
                    <a:pt x="19" y="0"/>
                    <a:pt x="33" y="0"/>
                  </a:cubicBezTo>
                  <a:lnTo>
                    <a:pt x="171"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0" name="Google Shape;2300;p42"/>
            <p:cNvSpPr/>
            <p:nvPr/>
          </p:nvSpPr>
          <p:spPr>
            <a:xfrm>
              <a:off x="1874160" y="482400"/>
              <a:ext cx="60840" cy="268560"/>
            </a:xfrm>
            <a:custGeom>
              <a:rect b="b" l="l" r="r" t="t"/>
              <a:pathLst>
                <a:path extrusionOk="0" h="746" w="169">
                  <a:moveTo>
                    <a:pt x="169" y="30"/>
                  </a:moveTo>
                  <a:lnTo>
                    <a:pt x="169" y="715"/>
                  </a:lnTo>
                  <a:cubicBezTo>
                    <a:pt x="169" y="732"/>
                    <a:pt x="154" y="746"/>
                    <a:pt x="136" y="746"/>
                  </a:cubicBezTo>
                  <a:lnTo>
                    <a:pt x="0" y="746"/>
                  </a:lnTo>
                  <a:lnTo>
                    <a:pt x="0" y="0"/>
                  </a:lnTo>
                  <a:lnTo>
                    <a:pt x="136" y="0"/>
                  </a:lnTo>
                  <a:cubicBezTo>
                    <a:pt x="150" y="0"/>
                    <a:pt x="162" y="7"/>
                    <a:pt x="167" y="19"/>
                  </a:cubicBezTo>
                  <a:cubicBezTo>
                    <a:pt x="169" y="22"/>
                    <a:pt x="169" y="27"/>
                    <a:pt x="169" y="3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1" name="Google Shape;2301;p42"/>
            <p:cNvSpPr/>
            <p:nvPr/>
          </p:nvSpPr>
          <p:spPr>
            <a:xfrm>
              <a:off x="1788480" y="421200"/>
              <a:ext cx="110160" cy="85320"/>
            </a:xfrm>
            <a:custGeom>
              <a:rect b="b" l="l" r="r" t="t"/>
              <a:pathLst>
                <a:path extrusionOk="0" h="237" w="306">
                  <a:moveTo>
                    <a:pt x="238" y="0"/>
                  </a:moveTo>
                  <a:lnTo>
                    <a:pt x="306" y="109"/>
                  </a:lnTo>
                  <a:lnTo>
                    <a:pt x="238" y="237"/>
                  </a:lnTo>
                  <a:lnTo>
                    <a:pt x="34" y="237"/>
                  </a:lnTo>
                  <a:cubicBezTo>
                    <a:pt x="15" y="237"/>
                    <a:pt x="0" y="223"/>
                    <a:pt x="0" y="205"/>
                  </a:cubicBezTo>
                  <a:lnTo>
                    <a:pt x="0" y="31"/>
                  </a:lnTo>
                  <a:cubicBezTo>
                    <a:pt x="0" y="13"/>
                    <a:pt x="15" y="0"/>
                    <a:pt x="34" y="0"/>
                  </a:cubicBezTo>
                  <a:lnTo>
                    <a:pt x="238" y="0"/>
                  </a:ln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2" name="Google Shape;2302;p42"/>
            <p:cNvSpPr/>
            <p:nvPr/>
          </p:nvSpPr>
          <p:spPr>
            <a:xfrm>
              <a:off x="1874160" y="421200"/>
              <a:ext cx="85680" cy="85320"/>
            </a:xfrm>
            <a:custGeom>
              <a:rect b="b" l="l" r="r" t="t"/>
              <a:pathLst>
                <a:path extrusionOk="0" h="237" w="238">
                  <a:moveTo>
                    <a:pt x="238" y="31"/>
                  </a:moveTo>
                  <a:lnTo>
                    <a:pt x="238" y="205"/>
                  </a:lnTo>
                  <a:cubicBezTo>
                    <a:pt x="238" y="223"/>
                    <a:pt x="222" y="237"/>
                    <a:pt x="204" y="237"/>
                  </a:cubicBezTo>
                  <a:lnTo>
                    <a:pt x="0" y="237"/>
                  </a:lnTo>
                  <a:lnTo>
                    <a:pt x="0" y="0"/>
                  </a:lnTo>
                  <a:lnTo>
                    <a:pt x="204" y="0"/>
                  </a:lnTo>
                  <a:cubicBezTo>
                    <a:pt x="222" y="0"/>
                    <a:pt x="238" y="13"/>
                    <a:pt x="238" y="31"/>
                  </a:cubicBezTo>
                  <a:close/>
                </a:path>
              </a:pathLst>
            </a:custGeom>
            <a:solidFill>
              <a:srgbClr val="435C00"/>
            </a:solidFill>
            <a:ln>
              <a:noFill/>
            </a:ln>
          </p:spPr>
          <p:txBody>
            <a:bodyPr anchorCtr="1" anchor="ctr" bIns="40300" lIns="90000" spcFirstLastPara="1" rIns="90000" wrap="square" tIns="403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3" name="Google Shape;2303;p42"/>
            <p:cNvSpPr/>
            <p:nvPr/>
          </p:nvSpPr>
          <p:spPr>
            <a:xfrm>
              <a:off x="1580760" y="604440"/>
              <a:ext cx="379080" cy="146520"/>
            </a:xfrm>
            <a:custGeom>
              <a:rect b="b" l="l" r="r" t="t"/>
              <a:pathLst>
                <a:path extrusionOk="0" h="407" w="1053">
                  <a:moveTo>
                    <a:pt x="1053" y="31"/>
                  </a:moveTo>
                  <a:lnTo>
                    <a:pt x="1053" y="377"/>
                  </a:lnTo>
                  <a:cubicBezTo>
                    <a:pt x="1053" y="394"/>
                    <a:pt x="1037" y="407"/>
                    <a:pt x="1019" y="407"/>
                  </a:cubicBezTo>
                  <a:lnTo>
                    <a:pt x="33" y="407"/>
                  </a:lnTo>
                  <a:cubicBezTo>
                    <a:pt x="16" y="407"/>
                    <a:pt x="0" y="394"/>
                    <a:pt x="0" y="377"/>
                  </a:cubicBezTo>
                  <a:lnTo>
                    <a:pt x="0" y="31"/>
                  </a:lnTo>
                  <a:cubicBezTo>
                    <a:pt x="0" y="14"/>
                    <a:pt x="16" y="0"/>
                    <a:pt x="33" y="0"/>
                  </a:cubicBezTo>
                  <a:lnTo>
                    <a:pt x="1019" y="0"/>
                  </a:lnTo>
                  <a:cubicBezTo>
                    <a:pt x="1037" y="0"/>
                    <a:pt x="1053" y="14"/>
                    <a:pt x="1053"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4" name="Google Shape;2304;p42"/>
            <p:cNvSpPr/>
            <p:nvPr/>
          </p:nvSpPr>
          <p:spPr>
            <a:xfrm>
              <a:off x="1580760" y="543240"/>
              <a:ext cx="85680" cy="207720"/>
            </a:xfrm>
            <a:custGeom>
              <a:rect b="b" l="l" r="r" t="t"/>
              <a:pathLst>
                <a:path extrusionOk="0" h="577" w="238">
                  <a:moveTo>
                    <a:pt x="200" y="0"/>
                  </a:moveTo>
                  <a:lnTo>
                    <a:pt x="238" y="255"/>
                  </a:lnTo>
                  <a:lnTo>
                    <a:pt x="200" y="577"/>
                  </a:lnTo>
                  <a:lnTo>
                    <a:pt x="32" y="577"/>
                  </a:lnTo>
                  <a:cubicBezTo>
                    <a:pt x="15" y="577"/>
                    <a:pt x="0" y="564"/>
                    <a:pt x="0" y="546"/>
                  </a:cubicBezTo>
                  <a:lnTo>
                    <a:pt x="0" y="32"/>
                  </a:lnTo>
                  <a:cubicBezTo>
                    <a:pt x="0" y="14"/>
                    <a:pt x="15" y="0"/>
                    <a:pt x="32" y="0"/>
                  </a:cubicBezTo>
                  <a:lnTo>
                    <a:pt x="200" y="0"/>
                  </a:ln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5" name="Google Shape;2305;p42"/>
            <p:cNvSpPr/>
            <p:nvPr/>
          </p:nvSpPr>
          <p:spPr>
            <a:xfrm>
              <a:off x="1654200" y="543240"/>
              <a:ext cx="73080" cy="207720"/>
            </a:xfrm>
            <a:custGeom>
              <a:rect b="b" l="l" r="r" t="t"/>
              <a:pathLst>
                <a:path extrusionOk="0" h="577" w="203">
                  <a:moveTo>
                    <a:pt x="203" y="32"/>
                  </a:moveTo>
                  <a:lnTo>
                    <a:pt x="203" y="546"/>
                  </a:lnTo>
                  <a:cubicBezTo>
                    <a:pt x="203" y="564"/>
                    <a:pt x="188" y="577"/>
                    <a:pt x="171" y="577"/>
                  </a:cubicBezTo>
                  <a:lnTo>
                    <a:pt x="0" y="577"/>
                  </a:lnTo>
                  <a:lnTo>
                    <a:pt x="0" y="0"/>
                  </a:lnTo>
                  <a:lnTo>
                    <a:pt x="171" y="0"/>
                  </a:lnTo>
                  <a:cubicBezTo>
                    <a:pt x="188" y="0"/>
                    <a:pt x="203" y="14"/>
                    <a:pt x="203" y="32"/>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6" name="Google Shape;2306;p42"/>
            <p:cNvSpPr/>
            <p:nvPr/>
          </p:nvSpPr>
          <p:spPr>
            <a:xfrm>
              <a:off x="1556280" y="494280"/>
              <a:ext cx="110160" cy="73440"/>
            </a:xfrm>
            <a:custGeom>
              <a:rect b="b" l="l" r="r" t="t"/>
              <a:pathLst>
                <a:path extrusionOk="0" h="204" w="306">
                  <a:moveTo>
                    <a:pt x="279" y="0"/>
                  </a:moveTo>
                  <a:lnTo>
                    <a:pt x="306" y="102"/>
                  </a:lnTo>
                  <a:lnTo>
                    <a:pt x="279" y="204"/>
                  </a:lnTo>
                  <a:lnTo>
                    <a:pt x="33" y="204"/>
                  </a:lnTo>
                  <a:cubicBezTo>
                    <a:pt x="15" y="204"/>
                    <a:pt x="0" y="191"/>
                    <a:pt x="0" y="174"/>
                  </a:cubicBezTo>
                  <a:lnTo>
                    <a:pt x="0" y="30"/>
                  </a:lnTo>
                  <a:cubicBezTo>
                    <a:pt x="0" y="14"/>
                    <a:pt x="15" y="0"/>
                    <a:pt x="33" y="0"/>
                  </a:cubicBezTo>
                  <a:lnTo>
                    <a:pt x="279" y="0"/>
                  </a:ln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7" name="Google Shape;2307;p42"/>
            <p:cNvSpPr/>
            <p:nvPr/>
          </p:nvSpPr>
          <p:spPr>
            <a:xfrm>
              <a:off x="1654200" y="494280"/>
              <a:ext cx="109800" cy="73440"/>
            </a:xfrm>
            <a:custGeom>
              <a:rect b="b" l="l" r="r" t="t"/>
              <a:pathLst>
                <a:path extrusionOk="0" h="204" w="305">
                  <a:moveTo>
                    <a:pt x="305" y="30"/>
                  </a:moveTo>
                  <a:lnTo>
                    <a:pt x="305" y="174"/>
                  </a:lnTo>
                  <a:cubicBezTo>
                    <a:pt x="305" y="191"/>
                    <a:pt x="290" y="204"/>
                    <a:pt x="270" y="204"/>
                  </a:cubicBezTo>
                  <a:lnTo>
                    <a:pt x="0" y="204"/>
                  </a:lnTo>
                  <a:lnTo>
                    <a:pt x="0" y="0"/>
                  </a:lnTo>
                  <a:lnTo>
                    <a:pt x="270" y="0"/>
                  </a:lnTo>
                  <a:cubicBezTo>
                    <a:pt x="290" y="0"/>
                    <a:pt x="305" y="14"/>
                    <a:pt x="305" y="30"/>
                  </a:cubicBezTo>
                  <a:close/>
                </a:path>
              </a:pathLst>
            </a:custGeom>
            <a:solidFill>
              <a:srgbClr val="435C00"/>
            </a:solidFill>
            <a:ln>
              <a:noFill/>
            </a:ln>
          </p:spPr>
          <p:txBody>
            <a:bodyPr anchorCtr="1" anchor="ctr" bIns="28425" lIns="90000" spcFirstLastPara="1" rIns="90000" wrap="square" tIns="2842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08" name="Google Shape;2308;p42"/>
            <p:cNvSpPr/>
            <p:nvPr/>
          </p:nvSpPr>
          <p:spPr>
            <a:xfrm>
              <a:off x="1874160" y="604440"/>
              <a:ext cx="85680" cy="146520"/>
            </a:xfrm>
            <a:custGeom>
              <a:rect b="b" l="l" r="r" t="t"/>
              <a:pathLst>
                <a:path extrusionOk="0" h="407" w="238">
                  <a:moveTo>
                    <a:pt x="238" y="31"/>
                  </a:moveTo>
                  <a:lnTo>
                    <a:pt x="238" y="377"/>
                  </a:lnTo>
                  <a:cubicBezTo>
                    <a:pt x="238" y="394"/>
                    <a:pt x="222" y="407"/>
                    <a:pt x="203" y="407"/>
                  </a:cubicBezTo>
                  <a:lnTo>
                    <a:pt x="0" y="407"/>
                  </a:lnTo>
                  <a:lnTo>
                    <a:pt x="0" y="0"/>
                  </a:lnTo>
                  <a:lnTo>
                    <a:pt x="203" y="0"/>
                  </a:lnTo>
                  <a:cubicBezTo>
                    <a:pt x="222" y="0"/>
                    <a:pt x="238" y="14"/>
                    <a:pt x="238" y="31"/>
                  </a:cubicBezTo>
                  <a:close/>
                </a:path>
              </a:pathLst>
            </a:custGeom>
            <a:solidFill>
              <a:srgbClr val="435C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09" name="Google Shape;2309;p42"/>
          <p:cNvGrpSpPr/>
          <p:nvPr/>
        </p:nvGrpSpPr>
        <p:grpSpPr>
          <a:xfrm>
            <a:off x="4392802" y="1886387"/>
            <a:ext cx="358385" cy="395534"/>
            <a:chOff x="2485080" y="360000"/>
            <a:chExt cx="354240" cy="390960"/>
          </a:xfrm>
        </p:grpSpPr>
        <p:sp>
          <p:nvSpPr>
            <p:cNvPr id="2310" name="Google Shape;2310;p42"/>
            <p:cNvSpPr/>
            <p:nvPr/>
          </p:nvSpPr>
          <p:spPr>
            <a:xfrm>
              <a:off x="2533680" y="360000"/>
              <a:ext cx="146880" cy="134280"/>
            </a:xfrm>
            <a:custGeom>
              <a:rect b="b" l="l" r="r" t="t"/>
              <a:pathLst>
                <a:path extrusionOk="0" h="373" w="408">
                  <a:moveTo>
                    <a:pt x="292" y="6"/>
                  </a:moveTo>
                  <a:cubicBezTo>
                    <a:pt x="274" y="-6"/>
                    <a:pt x="251" y="0"/>
                    <a:pt x="242" y="18"/>
                  </a:cubicBezTo>
                  <a:cubicBezTo>
                    <a:pt x="232" y="39"/>
                    <a:pt x="214" y="57"/>
                    <a:pt x="194" y="68"/>
                  </a:cubicBezTo>
                  <a:cubicBezTo>
                    <a:pt x="173" y="80"/>
                    <a:pt x="148" y="85"/>
                    <a:pt x="124" y="83"/>
                  </a:cubicBezTo>
                  <a:cubicBezTo>
                    <a:pt x="103" y="81"/>
                    <a:pt x="86" y="99"/>
                    <a:pt x="88" y="117"/>
                  </a:cubicBezTo>
                  <a:cubicBezTo>
                    <a:pt x="90" y="140"/>
                    <a:pt x="85" y="164"/>
                    <a:pt x="73" y="183"/>
                  </a:cubicBezTo>
                  <a:cubicBezTo>
                    <a:pt x="60" y="205"/>
                    <a:pt x="42" y="220"/>
                    <a:pt x="19" y="230"/>
                  </a:cubicBezTo>
                  <a:cubicBezTo>
                    <a:pt x="1" y="239"/>
                    <a:pt x="-5" y="261"/>
                    <a:pt x="7" y="277"/>
                  </a:cubicBezTo>
                  <a:cubicBezTo>
                    <a:pt x="15" y="288"/>
                    <a:pt x="21" y="302"/>
                    <a:pt x="25" y="317"/>
                  </a:cubicBezTo>
                  <a:cubicBezTo>
                    <a:pt x="26" y="325"/>
                    <a:pt x="28" y="334"/>
                    <a:pt x="28" y="342"/>
                  </a:cubicBezTo>
                  <a:cubicBezTo>
                    <a:pt x="28" y="360"/>
                    <a:pt x="43" y="373"/>
                    <a:pt x="61" y="373"/>
                  </a:cubicBezTo>
                  <a:lnTo>
                    <a:pt x="360" y="373"/>
                  </a:lnTo>
                  <a:lnTo>
                    <a:pt x="408" y="219"/>
                  </a:lnTo>
                  <a:lnTo>
                    <a:pt x="360" y="26"/>
                  </a:lnTo>
                  <a:cubicBezTo>
                    <a:pt x="335" y="26"/>
                    <a:pt x="311" y="18"/>
                    <a:pt x="292" y="6"/>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1" name="Google Shape;2311;p42"/>
            <p:cNvSpPr/>
            <p:nvPr/>
          </p:nvSpPr>
          <p:spPr>
            <a:xfrm>
              <a:off x="2656080" y="360000"/>
              <a:ext cx="134280" cy="134280"/>
            </a:xfrm>
            <a:custGeom>
              <a:rect b="b" l="l" r="r" t="t"/>
              <a:pathLst>
                <a:path extrusionOk="0" h="373" w="373">
                  <a:moveTo>
                    <a:pt x="353" y="230"/>
                  </a:moveTo>
                  <a:cubicBezTo>
                    <a:pt x="330" y="220"/>
                    <a:pt x="311" y="205"/>
                    <a:pt x="298" y="183"/>
                  </a:cubicBezTo>
                  <a:cubicBezTo>
                    <a:pt x="285" y="164"/>
                    <a:pt x="280" y="140"/>
                    <a:pt x="282" y="117"/>
                  </a:cubicBezTo>
                  <a:cubicBezTo>
                    <a:pt x="285" y="99"/>
                    <a:pt x="267" y="81"/>
                    <a:pt x="245" y="83"/>
                  </a:cubicBezTo>
                  <a:cubicBezTo>
                    <a:pt x="219" y="86"/>
                    <a:pt x="194" y="80"/>
                    <a:pt x="172" y="68"/>
                  </a:cubicBezTo>
                  <a:cubicBezTo>
                    <a:pt x="150" y="57"/>
                    <a:pt x="133" y="39"/>
                    <a:pt x="122" y="18"/>
                  </a:cubicBezTo>
                  <a:cubicBezTo>
                    <a:pt x="118" y="10"/>
                    <a:pt x="109" y="3"/>
                    <a:pt x="99" y="1"/>
                  </a:cubicBezTo>
                  <a:cubicBezTo>
                    <a:pt x="96" y="0"/>
                    <a:pt x="94" y="0"/>
                    <a:pt x="90" y="0"/>
                  </a:cubicBezTo>
                  <a:cubicBezTo>
                    <a:pt x="83" y="0"/>
                    <a:pt x="76" y="2"/>
                    <a:pt x="70" y="6"/>
                  </a:cubicBezTo>
                  <a:cubicBezTo>
                    <a:pt x="50" y="18"/>
                    <a:pt x="25" y="26"/>
                    <a:pt x="0" y="26"/>
                  </a:cubicBezTo>
                  <a:lnTo>
                    <a:pt x="0" y="373"/>
                  </a:lnTo>
                  <a:lnTo>
                    <a:pt x="309" y="373"/>
                  </a:lnTo>
                  <a:cubicBezTo>
                    <a:pt x="329" y="373"/>
                    <a:pt x="345" y="360"/>
                    <a:pt x="345" y="342"/>
                  </a:cubicBezTo>
                  <a:cubicBezTo>
                    <a:pt x="345" y="334"/>
                    <a:pt x="346" y="325"/>
                    <a:pt x="348" y="316"/>
                  </a:cubicBezTo>
                  <a:cubicBezTo>
                    <a:pt x="352" y="302"/>
                    <a:pt x="358" y="288"/>
                    <a:pt x="367" y="277"/>
                  </a:cubicBezTo>
                  <a:cubicBezTo>
                    <a:pt x="380" y="261"/>
                    <a:pt x="372" y="239"/>
                    <a:pt x="353" y="230"/>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2" name="Google Shape;2312;p42"/>
            <p:cNvSpPr/>
            <p:nvPr/>
          </p:nvSpPr>
          <p:spPr>
            <a:xfrm>
              <a:off x="2594880" y="421200"/>
              <a:ext cx="73440" cy="73080"/>
            </a:xfrm>
            <a:custGeom>
              <a:rect b="b" l="l" r="r" t="t"/>
              <a:pathLst>
                <a:path extrusionOk="0" h="203" w="204">
                  <a:moveTo>
                    <a:pt x="3" y="140"/>
                  </a:moveTo>
                  <a:cubicBezTo>
                    <a:pt x="2" y="151"/>
                    <a:pt x="0" y="162"/>
                    <a:pt x="0" y="172"/>
                  </a:cubicBezTo>
                  <a:cubicBezTo>
                    <a:pt x="0" y="190"/>
                    <a:pt x="14" y="203"/>
                    <a:pt x="32" y="203"/>
                  </a:cubicBezTo>
                  <a:lnTo>
                    <a:pt x="173" y="203"/>
                  </a:lnTo>
                  <a:lnTo>
                    <a:pt x="204" y="90"/>
                  </a:lnTo>
                  <a:lnTo>
                    <a:pt x="173" y="0"/>
                  </a:lnTo>
                  <a:cubicBezTo>
                    <a:pt x="89" y="0"/>
                    <a:pt x="19" y="61"/>
                    <a:pt x="3" y="140"/>
                  </a:cubicBezTo>
                  <a:close/>
                </a:path>
              </a:pathLst>
            </a:custGeom>
            <a:solidFill>
              <a:srgbClr val="FFA9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3" name="Google Shape;2313;p42"/>
            <p:cNvSpPr/>
            <p:nvPr/>
          </p:nvSpPr>
          <p:spPr>
            <a:xfrm>
              <a:off x="2656080" y="421200"/>
              <a:ext cx="73440" cy="73080"/>
            </a:xfrm>
            <a:custGeom>
              <a:rect b="b" l="l" r="r" t="t"/>
              <a:pathLst>
                <a:path extrusionOk="0" h="203" w="204">
                  <a:moveTo>
                    <a:pt x="200" y="140"/>
                  </a:moveTo>
                  <a:cubicBezTo>
                    <a:pt x="183" y="61"/>
                    <a:pt x="99" y="0"/>
                    <a:pt x="0" y="0"/>
                  </a:cubicBezTo>
                  <a:lnTo>
                    <a:pt x="0" y="203"/>
                  </a:lnTo>
                  <a:lnTo>
                    <a:pt x="167" y="203"/>
                  </a:lnTo>
                  <a:cubicBezTo>
                    <a:pt x="187" y="203"/>
                    <a:pt x="204" y="190"/>
                    <a:pt x="204" y="172"/>
                  </a:cubicBezTo>
                  <a:cubicBezTo>
                    <a:pt x="204" y="162"/>
                    <a:pt x="202" y="151"/>
                    <a:pt x="200" y="140"/>
                  </a:cubicBezTo>
                  <a:close/>
                </a:path>
              </a:pathLst>
            </a:custGeom>
            <a:solidFill>
              <a:srgbClr val="FB7800"/>
            </a:solidFill>
            <a:ln>
              <a:noFill/>
            </a:ln>
          </p:spPr>
          <p:txBody>
            <a:bodyPr anchorCtr="1" anchor="ctr" bIns="28075" lIns="90000" spcFirstLastPara="1" rIns="90000" wrap="square" tIns="280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4" name="Google Shape;2314;p42"/>
            <p:cNvSpPr/>
            <p:nvPr/>
          </p:nvSpPr>
          <p:spPr>
            <a:xfrm>
              <a:off x="2485080" y="470160"/>
              <a:ext cx="195480" cy="183240"/>
            </a:xfrm>
            <a:custGeom>
              <a:rect b="b" l="l" r="r" t="t"/>
              <a:pathLst>
                <a:path extrusionOk="0" h="509" w="543">
                  <a:moveTo>
                    <a:pt x="495" y="0"/>
                  </a:moveTo>
                  <a:lnTo>
                    <a:pt x="543" y="259"/>
                  </a:lnTo>
                  <a:lnTo>
                    <a:pt x="495" y="509"/>
                  </a:lnTo>
                  <a:lnTo>
                    <a:pt x="100" y="509"/>
                  </a:lnTo>
                  <a:cubicBezTo>
                    <a:pt x="42" y="509"/>
                    <a:pt x="0" y="463"/>
                    <a:pt x="0" y="413"/>
                  </a:cubicBezTo>
                  <a:cubicBezTo>
                    <a:pt x="0" y="393"/>
                    <a:pt x="-3" y="412"/>
                    <a:pt x="105" y="68"/>
                  </a:cubicBezTo>
                  <a:cubicBezTo>
                    <a:pt x="113" y="39"/>
                    <a:pt x="135" y="17"/>
                    <a:pt x="164" y="6"/>
                  </a:cubicBezTo>
                  <a:cubicBezTo>
                    <a:pt x="175" y="2"/>
                    <a:pt x="187" y="0"/>
                    <a:pt x="199" y="0"/>
                  </a:cubicBezTo>
                  <a:lnTo>
                    <a:pt x="495" y="0"/>
                  </a:ln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5" name="Google Shape;2315;p42"/>
            <p:cNvSpPr/>
            <p:nvPr/>
          </p:nvSpPr>
          <p:spPr>
            <a:xfrm>
              <a:off x="2656080" y="470160"/>
              <a:ext cx="183240" cy="183240"/>
            </a:xfrm>
            <a:custGeom>
              <a:rect b="b" l="l" r="r" t="t"/>
              <a:pathLst>
                <a:path extrusionOk="0" h="509" w="509">
                  <a:moveTo>
                    <a:pt x="407" y="509"/>
                  </a:moveTo>
                  <a:lnTo>
                    <a:pt x="0" y="509"/>
                  </a:lnTo>
                  <a:lnTo>
                    <a:pt x="0" y="0"/>
                  </a:lnTo>
                  <a:lnTo>
                    <a:pt x="306" y="0"/>
                  </a:lnTo>
                  <a:cubicBezTo>
                    <a:pt x="318" y="0"/>
                    <a:pt x="331" y="2"/>
                    <a:pt x="342" y="5"/>
                  </a:cubicBezTo>
                  <a:cubicBezTo>
                    <a:pt x="371" y="16"/>
                    <a:pt x="395" y="39"/>
                    <a:pt x="403" y="68"/>
                  </a:cubicBezTo>
                  <a:cubicBezTo>
                    <a:pt x="510" y="404"/>
                    <a:pt x="508" y="391"/>
                    <a:pt x="509" y="405"/>
                  </a:cubicBezTo>
                  <a:cubicBezTo>
                    <a:pt x="513" y="457"/>
                    <a:pt x="469" y="509"/>
                    <a:pt x="407" y="509"/>
                  </a:cubicBezTo>
                  <a:close/>
                </a:path>
              </a:pathLst>
            </a:custGeom>
            <a:solidFill>
              <a:srgbClr val="FFFFFF"/>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6" name="Google Shape;2316;p42"/>
            <p:cNvSpPr/>
            <p:nvPr/>
          </p:nvSpPr>
          <p:spPr>
            <a:xfrm>
              <a:off x="2485080" y="470160"/>
              <a:ext cx="183240" cy="280800"/>
            </a:xfrm>
            <a:custGeom>
              <a:rect b="b" l="l" r="r" t="t"/>
              <a:pathLst>
                <a:path extrusionOk="0" h="780" w="509">
                  <a:moveTo>
                    <a:pt x="322" y="152"/>
                  </a:moveTo>
                  <a:lnTo>
                    <a:pt x="142" y="152"/>
                  </a:lnTo>
                  <a:lnTo>
                    <a:pt x="162" y="87"/>
                  </a:lnTo>
                  <a:cubicBezTo>
                    <a:pt x="166" y="73"/>
                    <a:pt x="178" y="64"/>
                    <a:pt x="192" y="63"/>
                  </a:cubicBezTo>
                  <a:lnTo>
                    <a:pt x="332" y="63"/>
                  </a:lnTo>
                  <a:lnTo>
                    <a:pt x="322" y="152"/>
                  </a:lnTo>
                  <a:moveTo>
                    <a:pt x="308" y="305"/>
                  </a:moveTo>
                  <a:lnTo>
                    <a:pt x="96" y="305"/>
                  </a:lnTo>
                  <a:lnTo>
                    <a:pt x="123" y="217"/>
                  </a:lnTo>
                  <a:lnTo>
                    <a:pt x="316" y="217"/>
                  </a:lnTo>
                  <a:lnTo>
                    <a:pt x="308" y="305"/>
                  </a:lnTo>
                  <a:moveTo>
                    <a:pt x="294" y="448"/>
                  </a:moveTo>
                  <a:lnTo>
                    <a:pt x="96" y="448"/>
                  </a:lnTo>
                  <a:cubicBezTo>
                    <a:pt x="75" y="448"/>
                    <a:pt x="59" y="428"/>
                    <a:pt x="66" y="407"/>
                  </a:cubicBezTo>
                  <a:lnTo>
                    <a:pt x="77" y="369"/>
                  </a:lnTo>
                  <a:lnTo>
                    <a:pt x="301" y="369"/>
                  </a:lnTo>
                  <a:lnTo>
                    <a:pt x="294" y="448"/>
                  </a:lnTo>
                  <a:moveTo>
                    <a:pt x="477" y="63"/>
                  </a:moveTo>
                  <a:lnTo>
                    <a:pt x="493" y="39"/>
                  </a:lnTo>
                  <a:lnTo>
                    <a:pt x="477" y="0"/>
                  </a:lnTo>
                  <a:lnTo>
                    <a:pt x="192" y="0"/>
                  </a:lnTo>
                  <a:cubicBezTo>
                    <a:pt x="180" y="0"/>
                    <a:pt x="169" y="2"/>
                    <a:pt x="158" y="6"/>
                  </a:cubicBezTo>
                  <a:cubicBezTo>
                    <a:pt x="130" y="17"/>
                    <a:pt x="109" y="39"/>
                    <a:pt x="101" y="68"/>
                  </a:cubicBezTo>
                  <a:cubicBezTo>
                    <a:pt x="-3" y="415"/>
                    <a:pt x="0" y="397"/>
                    <a:pt x="0" y="417"/>
                  </a:cubicBezTo>
                  <a:cubicBezTo>
                    <a:pt x="0" y="466"/>
                    <a:pt x="41" y="513"/>
                    <a:pt x="96" y="513"/>
                  </a:cubicBezTo>
                  <a:lnTo>
                    <a:pt x="388" y="513"/>
                  </a:lnTo>
                  <a:lnTo>
                    <a:pt x="388" y="646"/>
                  </a:lnTo>
                  <a:lnTo>
                    <a:pt x="264" y="646"/>
                  </a:lnTo>
                  <a:cubicBezTo>
                    <a:pt x="253" y="646"/>
                    <a:pt x="244" y="656"/>
                    <a:pt x="244" y="668"/>
                  </a:cubicBezTo>
                  <a:lnTo>
                    <a:pt x="244" y="758"/>
                  </a:lnTo>
                  <a:cubicBezTo>
                    <a:pt x="244" y="770"/>
                    <a:pt x="253" y="780"/>
                    <a:pt x="264" y="780"/>
                  </a:cubicBezTo>
                  <a:lnTo>
                    <a:pt x="477" y="780"/>
                  </a:lnTo>
                  <a:lnTo>
                    <a:pt x="509" y="610"/>
                  </a:lnTo>
                  <a:lnTo>
                    <a:pt x="477" y="448"/>
                  </a:lnTo>
                  <a:lnTo>
                    <a:pt x="357" y="448"/>
                  </a:lnTo>
                  <a:lnTo>
                    <a:pt x="365" y="369"/>
                  </a:lnTo>
                  <a:lnTo>
                    <a:pt x="477" y="369"/>
                  </a:lnTo>
                  <a:lnTo>
                    <a:pt x="493" y="336"/>
                  </a:lnTo>
                  <a:lnTo>
                    <a:pt x="477" y="305"/>
                  </a:lnTo>
                  <a:lnTo>
                    <a:pt x="372" y="305"/>
                  </a:lnTo>
                  <a:lnTo>
                    <a:pt x="380" y="217"/>
                  </a:lnTo>
                  <a:lnTo>
                    <a:pt x="477" y="217"/>
                  </a:lnTo>
                  <a:lnTo>
                    <a:pt x="493" y="191"/>
                  </a:lnTo>
                  <a:lnTo>
                    <a:pt x="477" y="152"/>
                  </a:lnTo>
                  <a:lnTo>
                    <a:pt x="387" y="152"/>
                  </a:lnTo>
                  <a:lnTo>
                    <a:pt x="396" y="63"/>
                  </a:lnTo>
                  <a:lnTo>
                    <a:pt x="477" y="63"/>
                  </a:ln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17" name="Google Shape;2317;p42"/>
            <p:cNvSpPr/>
            <p:nvPr/>
          </p:nvSpPr>
          <p:spPr>
            <a:xfrm>
              <a:off x="2656080" y="470160"/>
              <a:ext cx="183240" cy="280800"/>
            </a:xfrm>
            <a:custGeom>
              <a:rect b="b" l="l" r="r" t="t"/>
              <a:pathLst>
                <a:path extrusionOk="0" h="780" w="509">
                  <a:moveTo>
                    <a:pt x="407" y="448"/>
                  </a:moveTo>
                  <a:lnTo>
                    <a:pt x="195" y="448"/>
                  </a:lnTo>
                  <a:lnTo>
                    <a:pt x="188" y="369"/>
                  </a:lnTo>
                  <a:lnTo>
                    <a:pt x="427" y="369"/>
                  </a:lnTo>
                  <a:lnTo>
                    <a:pt x="439" y="407"/>
                  </a:lnTo>
                  <a:cubicBezTo>
                    <a:pt x="445" y="428"/>
                    <a:pt x="429" y="448"/>
                    <a:pt x="407" y="448"/>
                  </a:cubicBezTo>
                  <a:moveTo>
                    <a:pt x="172" y="217"/>
                  </a:moveTo>
                  <a:lnTo>
                    <a:pt x="380" y="217"/>
                  </a:lnTo>
                  <a:lnTo>
                    <a:pt x="407" y="305"/>
                  </a:lnTo>
                  <a:lnTo>
                    <a:pt x="181" y="305"/>
                  </a:lnTo>
                  <a:lnTo>
                    <a:pt x="172" y="217"/>
                  </a:lnTo>
                  <a:moveTo>
                    <a:pt x="157" y="63"/>
                  </a:moveTo>
                  <a:lnTo>
                    <a:pt x="306" y="63"/>
                  </a:lnTo>
                  <a:cubicBezTo>
                    <a:pt x="321" y="63"/>
                    <a:pt x="335" y="73"/>
                    <a:pt x="339" y="87"/>
                  </a:cubicBezTo>
                  <a:lnTo>
                    <a:pt x="359" y="152"/>
                  </a:lnTo>
                  <a:lnTo>
                    <a:pt x="165" y="152"/>
                  </a:lnTo>
                  <a:lnTo>
                    <a:pt x="157" y="63"/>
                  </a:lnTo>
                  <a:moveTo>
                    <a:pt x="509" y="409"/>
                  </a:moveTo>
                  <a:cubicBezTo>
                    <a:pt x="508" y="394"/>
                    <a:pt x="510" y="407"/>
                    <a:pt x="403" y="68"/>
                  </a:cubicBezTo>
                  <a:cubicBezTo>
                    <a:pt x="395" y="39"/>
                    <a:pt x="371" y="16"/>
                    <a:pt x="342" y="6"/>
                  </a:cubicBezTo>
                  <a:cubicBezTo>
                    <a:pt x="331" y="2"/>
                    <a:pt x="318" y="0"/>
                    <a:pt x="306" y="0"/>
                  </a:cubicBezTo>
                  <a:lnTo>
                    <a:pt x="0" y="0"/>
                  </a:lnTo>
                  <a:lnTo>
                    <a:pt x="0" y="63"/>
                  </a:lnTo>
                  <a:lnTo>
                    <a:pt x="88" y="63"/>
                  </a:lnTo>
                  <a:lnTo>
                    <a:pt x="97" y="152"/>
                  </a:lnTo>
                  <a:lnTo>
                    <a:pt x="0" y="152"/>
                  </a:lnTo>
                  <a:lnTo>
                    <a:pt x="0" y="217"/>
                  </a:lnTo>
                  <a:lnTo>
                    <a:pt x="105" y="217"/>
                  </a:lnTo>
                  <a:lnTo>
                    <a:pt x="113" y="305"/>
                  </a:lnTo>
                  <a:lnTo>
                    <a:pt x="0" y="305"/>
                  </a:lnTo>
                  <a:lnTo>
                    <a:pt x="0" y="369"/>
                  </a:lnTo>
                  <a:lnTo>
                    <a:pt x="119" y="369"/>
                  </a:lnTo>
                  <a:lnTo>
                    <a:pt x="127" y="448"/>
                  </a:lnTo>
                  <a:lnTo>
                    <a:pt x="0" y="448"/>
                  </a:lnTo>
                  <a:lnTo>
                    <a:pt x="0" y="780"/>
                  </a:lnTo>
                  <a:lnTo>
                    <a:pt x="226" y="780"/>
                  </a:lnTo>
                  <a:cubicBezTo>
                    <a:pt x="238" y="780"/>
                    <a:pt x="249" y="770"/>
                    <a:pt x="249" y="758"/>
                  </a:cubicBezTo>
                  <a:lnTo>
                    <a:pt x="249" y="668"/>
                  </a:lnTo>
                  <a:cubicBezTo>
                    <a:pt x="249" y="656"/>
                    <a:pt x="238" y="646"/>
                    <a:pt x="226" y="646"/>
                  </a:cubicBezTo>
                  <a:lnTo>
                    <a:pt x="95" y="646"/>
                  </a:lnTo>
                  <a:lnTo>
                    <a:pt x="95" y="513"/>
                  </a:lnTo>
                  <a:lnTo>
                    <a:pt x="407" y="513"/>
                  </a:lnTo>
                  <a:cubicBezTo>
                    <a:pt x="469" y="513"/>
                    <a:pt x="513" y="461"/>
                    <a:pt x="509" y="409"/>
                  </a:cubicBezTo>
                  <a:close/>
                </a:path>
              </a:pathLst>
            </a:custGeom>
            <a:solidFill>
              <a:srgbClr val="94DFF8"/>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grpSp>
        <p:nvGrpSpPr>
          <p:cNvPr id="2318" name="Google Shape;2318;p42"/>
          <p:cNvGrpSpPr/>
          <p:nvPr/>
        </p:nvGrpSpPr>
        <p:grpSpPr>
          <a:xfrm>
            <a:off x="6927329" y="1886382"/>
            <a:ext cx="382787" cy="395534"/>
            <a:chOff x="5161320" y="408960"/>
            <a:chExt cx="378360" cy="390960"/>
          </a:xfrm>
        </p:grpSpPr>
        <p:sp>
          <p:nvSpPr>
            <p:cNvPr id="2319" name="Google Shape;2319;p42"/>
            <p:cNvSpPr/>
            <p:nvPr/>
          </p:nvSpPr>
          <p:spPr>
            <a:xfrm>
              <a:off x="5161320" y="408960"/>
              <a:ext cx="219600" cy="390960"/>
            </a:xfrm>
            <a:custGeom>
              <a:rect b="b" l="l" r="r" t="t"/>
              <a:pathLst>
                <a:path extrusionOk="0" h="1086" w="610">
                  <a:moveTo>
                    <a:pt x="539" y="0"/>
                  </a:moveTo>
                  <a:lnTo>
                    <a:pt x="610" y="564"/>
                  </a:lnTo>
                  <a:lnTo>
                    <a:pt x="539" y="1086"/>
                  </a:lnTo>
                  <a:lnTo>
                    <a:pt x="460" y="1086"/>
                  </a:lnTo>
                  <a:cubicBezTo>
                    <a:pt x="422" y="1086"/>
                    <a:pt x="392" y="1057"/>
                    <a:pt x="392" y="1021"/>
                  </a:cubicBezTo>
                  <a:lnTo>
                    <a:pt x="392" y="995"/>
                  </a:lnTo>
                  <a:cubicBezTo>
                    <a:pt x="392" y="903"/>
                    <a:pt x="286" y="845"/>
                    <a:pt x="204" y="890"/>
                  </a:cubicBezTo>
                  <a:lnTo>
                    <a:pt x="179" y="903"/>
                  </a:lnTo>
                  <a:cubicBezTo>
                    <a:pt x="149" y="921"/>
                    <a:pt x="108" y="911"/>
                    <a:pt x="89" y="880"/>
                  </a:cubicBezTo>
                  <a:lnTo>
                    <a:pt x="8" y="747"/>
                  </a:lnTo>
                  <a:cubicBezTo>
                    <a:pt x="-10" y="717"/>
                    <a:pt x="2" y="678"/>
                    <a:pt x="33" y="660"/>
                  </a:cubicBezTo>
                  <a:lnTo>
                    <a:pt x="57" y="647"/>
                  </a:lnTo>
                  <a:cubicBezTo>
                    <a:pt x="139" y="602"/>
                    <a:pt x="139" y="484"/>
                    <a:pt x="57" y="439"/>
                  </a:cubicBezTo>
                  <a:lnTo>
                    <a:pt x="33" y="425"/>
                  </a:lnTo>
                  <a:cubicBezTo>
                    <a:pt x="2" y="408"/>
                    <a:pt x="-10" y="369"/>
                    <a:pt x="8" y="338"/>
                  </a:cubicBezTo>
                  <a:lnTo>
                    <a:pt x="89" y="205"/>
                  </a:lnTo>
                  <a:cubicBezTo>
                    <a:pt x="108" y="174"/>
                    <a:pt x="149" y="164"/>
                    <a:pt x="179" y="181"/>
                  </a:cubicBezTo>
                  <a:lnTo>
                    <a:pt x="204" y="195"/>
                  </a:lnTo>
                  <a:cubicBezTo>
                    <a:pt x="286" y="240"/>
                    <a:pt x="392" y="182"/>
                    <a:pt x="392" y="91"/>
                  </a:cubicBezTo>
                  <a:lnTo>
                    <a:pt x="392" y="63"/>
                  </a:lnTo>
                  <a:cubicBezTo>
                    <a:pt x="392" y="28"/>
                    <a:pt x="422" y="0"/>
                    <a:pt x="460" y="0"/>
                  </a:cubicBezTo>
                  <a:lnTo>
                    <a:pt x="539" y="0"/>
                  </a:ln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0" name="Google Shape;2320;p42"/>
            <p:cNvSpPr/>
            <p:nvPr/>
          </p:nvSpPr>
          <p:spPr>
            <a:xfrm>
              <a:off x="5356440" y="408960"/>
              <a:ext cx="183240" cy="390960"/>
            </a:xfrm>
            <a:custGeom>
              <a:rect b="b" l="l" r="r" t="t"/>
              <a:pathLst>
                <a:path extrusionOk="0" h="1086" w="509">
                  <a:moveTo>
                    <a:pt x="501" y="747"/>
                  </a:moveTo>
                  <a:lnTo>
                    <a:pt x="426" y="880"/>
                  </a:lnTo>
                  <a:cubicBezTo>
                    <a:pt x="417" y="896"/>
                    <a:pt x="403" y="907"/>
                    <a:pt x="386" y="910"/>
                  </a:cubicBezTo>
                  <a:cubicBezTo>
                    <a:pt x="371" y="915"/>
                    <a:pt x="354" y="912"/>
                    <a:pt x="340" y="903"/>
                  </a:cubicBezTo>
                  <a:lnTo>
                    <a:pt x="316" y="890"/>
                  </a:lnTo>
                  <a:cubicBezTo>
                    <a:pt x="240" y="845"/>
                    <a:pt x="138" y="903"/>
                    <a:pt x="138" y="995"/>
                  </a:cubicBezTo>
                  <a:lnTo>
                    <a:pt x="138" y="1021"/>
                  </a:lnTo>
                  <a:cubicBezTo>
                    <a:pt x="138" y="1057"/>
                    <a:pt x="111" y="1086"/>
                    <a:pt x="76" y="1086"/>
                  </a:cubicBezTo>
                  <a:lnTo>
                    <a:pt x="0" y="1086"/>
                  </a:lnTo>
                  <a:lnTo>
                    <a:pt x="0" y="0"/>
                  </a:lnTo>
                  <a:lnTo>
                    <a:pt x="76" y="0"/>
                  </a:lnTo>
                  <a:cubicBezTo>
                    <a:pt x="111" y="0"/>
                    <a:pt x="138" y="28"/>
                    <a:pt x="138" y="63"/>
                  </a:cubicBezTo>
                  <a:lnTo>
                    <a:pt x="138" y="91"/>
                  </a:lnTo>
                  <a:cubicBezTo>
                    <a:pt x="138" y="181"/>
                    <a:pt x="240" y="240"/>
                    <a:pt x="316" y="195"/>
                  </a:cubicBezTo>
                  <a:lnTo>
                    <a:pt x="340" y="181"/>
                  </a:lnTo>
                  <a:cubicBezTo>
                    <a:pt x="370" y="164"/>
                    <a:pt x="408" y="174"/>
                    <a:pt x="426" y="205"/>
                  </a:cubicBezTo>
                  <a:lnTo>
                    <a:pt x="501" y="338"/>
                  </a:lnTo>
                  <a:cubicBezTo>
                    <a:pt x="518" y="369"/>
                    <a:pt x="508" y="408"/>
                    <a:pt x="478" y="425"/>
                  </a:cubicBezTo>
                  <a:lnTo>
                    <a:pt x="454" y="439"/>
                  </a:lnTo>
                  <a:cubicBezTo>
                    <a:pt x="377" y="484"/>
                    <a:pt x="377" y="602"/>
                    <a:pt x="454" y="647"/>
                  </a:cubicBezTo>
                  <a:lnTo>
                    <a:pt x="478" y="660"/>
                  </a:lnTo>
                  <a:cubicBezTo>
                    <a:pt x="508" y="678"/>
                    <a:pt x="518" y="717"/>
                    <a:pt x="501" y="747"/>
                  </a:cubicBezTo>
                  <a:close/>
                </a:path>
              </a:pathLst>
            </a:custGeom>
            <a:solidFill>
              <a:schemeClr val="accent3"/>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1" name="Google Shape;2321;p42"/>
            <p:cNvSpPr/>
            <p:nvPr/>
          </p:nvSpPr>
          <p:spPr>
            <a:xfrm>
              <a:off x="5246280" y="506520"/>
              <a:ext cx="110160" cy="195480"/>
            </a:xfrm>
            <a:custGeom>
              <a:rect b="b" l="l" r="r" t="t"/>
              <a:pathLst>
                <a:path extrusionOk="0" h="543" w="306">
                  <a:moveTo>
                    <a:pt x="306" y="0"/>
                  </a:moveTo>
                  <a:lnTo>
                    <a:pt x="306" y="543"/>
                  </a:lnTo>
                  <a:cubicBezTo>
                    <a:pt x="138" y="543"/>
                    <a:pt x="0" y="422"/>
                    <a:pt x="0" y="272"/>
                  </a:cubicBezTo>
                  <a:cubicBezTo>
                    <a:pt x="0" y="122"/>
                    <a:pt x="138" y="0"/>
                    <a:pt x="306" y="0"/>
                  </a:cubicBezTo>
                  <a:close/>
                </a:path>
              </a:pathLst>
            </a:custGeom>
            <a:solidFill>
              <a:srgbClr val="FFC6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2" name="Google Shape;2322;p42"/>
            <p:cNvSpPr/>
            <p:nvPr/>
          </p:nvSpPr>
          <p:spPr>
            <a:xfrm>
              <a:off x="5356440" y="506520"/>
              <a:ext cx="97560" cy="195480"/>
            </a:xfrm>
            <a:custGeom>
              <a:rect b="b" l="l" r="r" t="t"/>
              <a:pathLst>
                <a:path extrusionOk="0" h="543" w="271">
                  <a:moveTo>
                    <a:pt x="271" y="272"/>
                  </a:moveTo>
                  <a:cubicBezTo>
                    <a:pt x="271" y="422"/>
                    <a:pt x="150" y="543"/>
                    <a:pt x="0" y="543"/>
                  </a:cubicBezTo>
                  <a:lnTo>
                    <a:pt x="0" y="0"/>
                  </a:lnTo>
                  <a:cubicBezTo>
                    <a:pt x="150" y="0"/>
                    <a:pt x="271" y="122"/>
                    <a:pt x="271" y="272"/>
                  </a:cubicBezTo>
                  <a:close/>
                </a:path>
              </a:pathLst>
            </a:custGeom>
            <a:solidFill>
              <a:srgbClr val="FFA9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3" name="Google Shape;2323;p42"/>
            <p:cNvSpPr/>
            <p:nvPr/>
          </p:nvSpPr>
          <p:spPr>
            <a:xfrm>
              <a:off x="5307480" y="531000"/>
              <a:ext cx="61200" cy="146880"/>
            </a:xfrm>
            <a:custGeom>
              <a:rect b="b" l="l" r="r" t="t"/>
              <a:pathLst>
                <a:path extrusionOk="0" h="408" w="170">
                  <a:moveTo>
                    <a:pt x="133" y="0"/>
                  </a:moveTo>
                  <a:lnTo>
                    <a:pt x="170" y="198"/>
                  </a:lnTo>
                  <a:lnTo>
                    <a:pt x="133" y="408"/>
                  </a:lnTo>
                  <a:cubicBezTo>
                    <a:pt x="126" y="408"/>
                    <a:pt x="119" y="406"/>
                    <a:pt x="115" y="402"/>
                  </a:cubicBezTo>
                  <a:cubicBezTo>
                    <a:pt x="114" y="402"/>
                    <a:pt x="109" y="398"/>
                    <a:pt x="101" y="392"/>
                  </a:cubicBezTo>
                  <a:cubicBezTo>
                    <a:pt x="72" y="369"/>
                    <a:pt x="6" y="306"/>
                    <a:pt x="0" y="219"/>
                  </a:cubicBezTo>
                  <a:cubicBezTo>
                    <a:pt x="-4" y="146"/>
                    <a:pt x="32" y="75"/>
                    <a:pt x="112" y="8"/>
                  </a:cubicBezTo>
                  <a:cubicBezTo>
                    <a:pt x="118" y="3"/>
                    <a:pt x="125" y="0"/>
                    <a:pt x="133" y="0"/>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4" name="Google Shape;2324;p42"/>
            <p:cNvSpPr/>
            <p:nvPr/>
          </p:nvSpPr>
          <p:spPr>
            <a:xfrm>
              <a:off x="5356440" y="531000"/>
              <a:ext cx="48600" cy="146880"/>
            </a:xfrm>
            <a:custGeom>
              <a:rect b="b" l="l" r="r" t="t"/>
              <a:pathLst>
                <a:path extrusionOk="0" h="408" w="135">
                  <a:moveTo>
                    <a:pt x="135" y="219"/>
                  </a:moveTo>
                  <a:cubicBezTo>
                    <a:pt x="128" y="306"/>
                    <a:pt x="62" y="369"/>
                    <a:pt x="32" y="392"/>
                  </a:cubicBezTo>
                  <a:cubicBezTo>
                    <a:pt x="24" y="398"/>
                    <a:pt x="20" y="402"/>
                    <a:pt x="18" y="402"/>
                  </a:cubicBezTo>
                  <a:cubicBezTo>
                    <a:pt x="13" y="406"/>
                    <a:pt x="6" y="408"/>
                    <a:pt x="0" y="408"/>
                  </a:cubicBezTo>
                  <a:lnTo>
                    <a:pt x="0" y="0"/>
                  </a:lnTo>
                  <a:cubicBezTo>
                    <a:pt x="8" y="0"/>
                    <a:pt x="15" y="3"/>
                    <a:pt x="21" y="8"/>
                  </a:cubicBezTo>
                  <a:cubicBezTo>
                    <a:pt x="101" y="75"/>
                    <a:pt x="139" y="146"/>
                    <a:pt x="135" y="219"/>
                  </a:cubicBezTo>
                  <a:close/>
                </a:path>
              </a:pathLst>
            </a:custGeom>
            <a:solidFill>
              <a:srgbClr val="A4B700"/>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5" name="Google Shape;2325;p42"/>
            <p:cNvSpPr/>
            <p:nvPr/>
          </p:nvSpPr>
          <p:spPr>
            <a:xfrm>
              <a:off x="5344200" y="592200"/>
              <a:ext cx="12240" cy="85680"/>
            </a:xfrm>
            <a:custGeom>
              <a:rect b="b" l="l" r="r" t="t"/>
              <a:pathLst>
                <a:path extrusionOk="0" h="238" w="34">
                  <a:moveTo>
                    <a:pt x="34" y="0"/>
                  </a:moveTo>
                  <a:lnTo>
                    <a:pt x="34" y="238"/>
                  </a:lnTo>
                  <a:cubicBezTo>
                    <a:pt x="27" y="238"/>
                    <a:pt x="20" y="236"/>
                    <a:pt x="15" y="232"/>
                  </a:cubicBezTo>
                  <a:cubicBezTo>
                    <a:pt x="14" y="232"/>
                    <a:pt x="8" y="227"/>
                    <a:pt x="0" y="221"/>
                  </a:cubicBezTo>
                  <a:lnTo>
                    <a:pt x="0" y="31"/>
                  </a:lnTo>
                  <a:cubicBezTo>
                    <a:pt x="0" y="14"/>
                    <a:pt x="15" y="0"/>
                    <a:pt x="34" y="0"/>
                  </a:cubicBezTo>
                  <a:close/>
                </a:path>
              </a:pathLst>
            </a:custGeom>
            <a:solidFill>
              <a:srgbClr val="A4B7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sp>
          <p:nvSpPr>
            <p:cNvPr id="2326" name="Google Shape;2326;p42"/>
            <p:cNvSpPr/>
            <p:nvPr/>
          </p:nvSpPr>
          <p:spPr>
            <a:xfrm>
              <a:off x="5356440" y="592200"/>
              <a:ext cx="12240" cy="85680"/>
            </a:xfrm>
            <a:custGeom>
              <a:rect b="b" l="l" r="r" t="t"/>
              <a:pathLst>
                <a:path extrusionOk="0" h="238" w="34">
                  <a:moveTo>
                    <a:pt x="34" y="31"/>
                  </a:moveTo>
                  <a:lnTo>
                    <a:pt x="34" y="221"/>
                  </a:lnTo>
                  <a:cubicBezTo>
                    <a:pt x="25" y="227"/>
                    <a:pt x="20" y="232"/>
                    <a:pt x="19" y="232"/>
                  </a:cubicBezTo>
                  <a:cubicBezTo>
                    <a:pt x="14" y="236"/>
                    <a:pt x="7" y="238"/>
                    <a:pt x="0" y="238"/>
                  </a:cubicBezTo>
                  <a:lnTo>
                    <a:pt x="0" y="0"/>
                  </a:lnTo>
                  <a:cubicBezTo>
                    <a:pt x="18" y="0"/>
                    <a:pt x="34" y="14"/>
                    <a:pt x="34" y="31"/>
                  </a:cubicBezTo>
                  <a:close/>
                </a:path>
              </a:pathLst>
            </a:custGeom>
            <a:solidFill>
              <a:srgbClr val="435C00"/>
            </a:solidFill>
            <a:ln>
              <a:noFill/>
            </a:ln>
          </p:spPr>
          <p:txBody>
            <a:bodyPr anchorCtr="1" anchor="ctr" bIns="40675" lIns="90000" spcFirstLastPara="1" rIns="90000" wrap="square" tIns="40675">
              <a:noAutofit/>
            </a:bodyPr>
            <a:lstStyle/>
            <a:p>
              <a:pPr indent="0" lvl="0" marL="0" marR="0" rtl="0" algn="l">
                <a:spcBef>
                  <a:spcPts val="0"/>
                </a:spcBef>
                <a:spcAft>
                  <a:spcPts val="0"/>
                </a:spcAft>
                <a:buNone/>
              </a:pPr>
              <a:r>
                <a:t/>
              </a:r>
              <a:endParaRPr b="0" sz="1800"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 Sustainable Consumption Initiatives by Slidesgo">
  <a:themeElements>
    <a:clrScheme name="Simple Light">
      <a:dk1>
        <a:srgbClr val="435C00"/>
      </a:dk1>
      <a:lt1>
        <a:srgbClr val="FDF6E2"/>
      </a:lt1>
      <a:dk2>
        <a:srgbClr val="A4B700"/>
      </a:dk2>
      <a:lt2>
        <a:srgbClr val="FFC600"/>
      </a:lt2>
      <a:accent1>
        <a:srgbClr val="FFA900"/>
      </a:accent1>
      <a:accent2>
        <a:srgbClr val="FB7800"/>
      </a:accent2>
      <a:accent3>
        <a:srgbClr val="94DFF8"/>
      </a:accent3>
      <a:accent4>
        <a:srgbClr val="FFFFFF"/>
      </a:accent4>
      <a:accent5>
        <a:srgbClr val="FFE59D"/>
      </a:accent5>
      <a:accent6>
        <a:srgbClr val="B54F0D"/>
      </a:accent6>
      <a:hlink>
        <a:srgbClr val="435C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